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14"/>
  </p:notesMasterIdLst>
  <p:handoutMasterIdLst>
    <p:handoutMasterId r:id="rId115"/>
  </p:handoutMasterIdLst>
  <p:sldIdLst>
    <p:sldId id="637" r:id="rId2"/>
    <p:sldId id="638" r:id="rId3"/>
    <p:sldId id="520" r:id="rId4"/>
    <p:sldId id="647" r:id="rId5"/>
    <p:sldId id="575" r:id="rId6"/>
    <p:sldId id="649" r:id="rId7"/>
    <p:sldId id="576" r:id="rId8"/>
    <p:sldId id="648" r:id="rId9"/>
    <p:sldId id="536" r:id="rId10"/>
    <p:sldId id="646" r:id="rId11"/>
    <p:sldId id="521" r:id="rId12"/>
    <p:sldId id="633" r:id="rId13"/>
    <p:sldId id="650" r:id="rId14"/>
    <p:sldId id="651" r:id="rId15"/>
    <p:sldId id="652" r:id="rId16"/>
    <p:sldId id="653" r:id="rId17"/>
    <p:sldId id="655" r:id="rId18"/>
    <p:sldId id="622" r:id="rId19"/>
    <p:sldId id="698" r:id="rId20"/>
    <p:sldId id="704" r:id="rId21"/>
    <p:sldId id="522" r:id="rId22"/>
    <p:sldId id="636" r:id="rId23"/>
    <p:sldId id="540" r:id="rId24"/>
    <p:sldId id="626" r:id="rId25"/>
    <p:sldId id="583" r:id="rId26"/>
    <p:sldId id="584" r:id="rId27"/>
    <p:sldId id="585" r:id="rId28"/>
    <p:sldId id="657" r:id="rId29"/>
    <p:sldId id="544" r:id="rId30"/>
    <p:sldId id="587" r:id="rId31"/>
    <p:sldId id="624" r:id="rId32"/>
    <p:sldId id="625" r:id="rId33"/>
    <p:sldId id="658" r:id="rId34"/>
    <p:sldId id="705" r:id="rId35"/>
    <p:sldId id="523" r:id="rId36"/>
    <p:sldId id="659" r:id="rId37"/>
    <p:sldId id="660" r:id="rId38"/>
    <p:sldId id="662" r:id="rId39"/>
    <p:sldId id="663" r:id="rId40"/>
    <p:sldId id="664" r:id="rId41"/>
    <p:sldId id="594" r:id="rId42"/>
    <p:sldId id="665" r:id="rId43"/>
    <p:sldId id="666" r:id="rId44"/>
    <p:sldId id="538" r:id="rId45"/>
    <p:sldId id="548" r:id="rId46"/>
    <p:sldId id="668" r:id="rId47"/>
    <p:sldId id="669" r:id="rId48"/>
    <p:sldId id="667" r:id="rId49"/>
    <p:sldId id="670" r:id="rId50"/>
    <p:sldId id="674" r:id="rId51"/>
    <p:sldId id="552" r:id="rId52"/>
    <p:sldId id="671" r:id="rId53"/>
    <p:sldId id="672" r:id="rId54"/>
    <p:sldId id="557" r:id="rId55"/>
    <p:sldId id="558" r:id="rId56"/>
    <p:sldId id="559" r:id="rId57"/>
    <p:sldId id="560" r:id="rId58"/>
    <p:sldId id="598" r:id="rId59"/>
    <p:sldId id="673" r:id="rId60"/>
    <p:sldId id="549" r:id="rId61"/>
    <p:sldId id="550" r:id="rId62"/>
    <p:sldId id="675" r:id="rId63"/>
    <p:sldId id="680" r:id="rId64"/>
    <p:sldId id="676" r:id="rId65"/>
    <p:sldId id="677" r:id="rId66"/>
    <p:sldId id="678" r:id="rId67"/>
    <p:sldId id="679" r:id="rId68"/>
    <p:sldId id="567" r:id="rId69"/>
    <p:sldId id="524" r:id="rId70"/>
    <p:sldId id="530" r:id="rId71"/>
    <p:sldId id="602" r:id="rId72"/>
    <p:sldId id="603" r:id="rId73"/>
    <p:sldId id="604" r:id="rId74"/>
    <p:sldId id="605" r:id="rId75"/>
    <p:sldId id="631" r:id="rId76"/>
    <p:sldId id="531" r:id="rId77"/>
    <p:sldId id="561" r:id="rId78"/>
    <p:sldId id="537" r:id="rId79"/>
    <p:sldId id="564" r:id="rId80"/>
    <p:sldId id="565" r:id="rId81"/>
    <p:sldId id="525" r:id="rId82"/>
    <p:sldId id="606" r:id="rId83"/>
    <p:sldId id="682" r:id="rId84"/>
    <p:sldId id="562" r:id="rId85"/>
    <p:sldId id="681" r:id="rId86"/>
    <p:sldId id="699" r:id="rId87"/>
    <p:sldId id="526" r:id="rId88"/>
    <p:sldId id="690" r:id="rId89"/>
    <p:sldId id="692" r:id="rId90"/>
    <p:sldId id="693" r:id="rId91"/>
    <p:sldId id="563" r:id="rId92"/>
    <p:sldId id="610" r:id="rId93"/>
    <p:sldId id="527" r:id="rId94"/>
    <p:sldId id="571" r:id="rId95"/>
    <p:sldId id="686" r:id="rId96"/>
    <p:sldId id="685" r:id="rId97"/>
    <p:sldId id="700" r:id="rId98"/>
    <p:sldId id="701" r:id="rId99"/>
    <p:sldId id="528" r:id="rId100"/>
    <p:sldId id="617" r:id="rId101"/>
    <p:sldId id="566" r:id="rId102"/>
    <p:sldId id="687" r:id="rId103"/>
    <p:sldId id="702" r:id="rId104"/>
    <p:sldId id="688" r:id="rId105"/>
    <p:sldId id="529" r:id="rId106"/>
    <p:sldId id="621" r:id="rId107"/>
    <p:sldId id="568" r:id="rId108"/>
    <p:sldId id="569" r:id="rId109"/>
    <p:sldId id="703" r:id="rId110"/>
    <p:sldId id="694" r:id="rId111"/>
    <p:sldId id="689" r:id="rId112"/>
    <p:sldId id="695" r:id="rId113"/>
  </p:sldIdLst>
  <p:sldSz cx="9906000" cy="6858000" type="A4"/>
  <p:notesSz cx="6735763" cy="9866313"/>
  <p:defaultTextStyle>
    <a:defPPr>
      <a:defRPr lang="ja-JP"/>
    </a:defPPr>
    <a:lvl1pPr algn="ctr" rtl="0" fontAlgn="base">
      <a:spcBef>
        <a:spcPct val="0"/>
      </a:spcBef>
      <a:spcAft>
        <a:spcPct val="0"/>
      </a:spcAft>
      <a:defRPr kumimoji="1" sz="2000" kern="1200">
        <a:solidFill>
          <a:schemeClr val="tx1"/>
        </a:solidFill>
        <a:latin typeface="Arial" charset="0"/>
        <a:ea typeface="HGP明朝E" pitchFamily="18" charset="-128"/>
        <a:cs typeface="+mn-cs"/>
      </a:defRPr>
    </a:lvl1pPr>
    <a:lvl2pPr marL="457200" algn="ctr" rtl="0" fontAlgn="base">
      <a:spcBef>
        <a:spcPct val="0"/>
      </a:spcBef>
      <a:spcAft>
        <a:spcPct val="0"/>
      </a:spcAft>
      <a:defRPr kumimoji="1" sz="2000" kern="1200">
        <a:solidFill>
          <a:schemeClr val="tx1"/>
        </a:solidFill>
        <a:latin typeface="Arial" charset="0"/>
        <a:ea typeface="HGP明朝E" pitchFamily="18" charset="-128"/>
        <a:cs typeface="+mn-cs"/>
      </a:defRPr>
    </a:lvl2pPr>
    <a:lvl3pPr marL="914400" algn="ctr" rtl="0" fontAlgn="base">
      <a:spcBef>
        <a:spcPct val="0"/>
      </a:spcBef>
      <a:spcAft>
        <a:spcPct val="0"/>
      </a:spcAft>
      <a:defRPr kumimoji="1" sz="2000" kern="1200">
        <a:solidFill>
          <a:schemeClr val="tx1"/>
        </a:solidFill>
        <a:latin typeface="Arial" charset="0"/>
        <a:ea typeface="HGP明朝E" pitchFamily="18" charset="-128"/>
        <a:cs typeface="+mn-cs"/>
      </a:defRPr>
    </a:lvl3pPr>
    <a:lvl4pPr marL="1371600" algn="ctr" rtl="0" fontAlgn="base">
      <a:spcBef>
        <a:spcPct val="0"/>
      </a:spcBef>
      <a:spcAft>
        <a:spcPct val="0"/>
      </a:spcAft>
      <a:defRPr kumimoji="1" sz="2000" kern="1200">
        <a:solidFill>
          <a:schemeClr val="tx1"/>
        </a:solidFill>
        <a:latin typeface="Arial" charset="0"/>
        <a:ea typeface="HGP明朝E" pitchFamily="18" charset="-128"/>
        <a:cs typeface="+mn-cs"/>
      </a:defRPr>
    </a:lvl4pPr>
    <a:lvl5pPr marL="1828800" algn="ctr" rtl="0" fontAlgn="base">
      <a:spcBef>
        <a:spcPct val="0"/>
      </a:spcBef>
      <a:spcAft>
        <a:spcPct val="0"/>
      </a:spcAft>
      <a:defRPr kumimoji="1" sz="2000" kern="1200">
        <a:solidFill>
          <a:schemeClr val="tx1"/>
        </a:solidFill>
        <a:latin typeface="Arial" charset="0"/>
        <a:ea typeface="HGP明朝E" pitchFamily="18" charset="-128"/>
        <a:cs typeface="+mn-cs"/>
      </a:defRPr>
    </a:lvl5pPr>
    <a:lvl6pPr marL="2286000" algn="l" defTabSz="914400" rtl="0" eaLnBrk="1" latinLnBrk="0" hangingPunct="1">
      <a:defRPr kumimoji="1" sz="2000" kern="1200">
        <a:solidFill>
          <a:schemeClr val="tx1"/>
        </a:solidFill>
        <a:latin typeface="Arial" charset="0"/>
        <a:ea typeface="HGP明朝E" pitchFamily="18" charset="-128"/>
        <a:cs typeface="+mn-cs"/>
      </a:defRPr>
    </a:lvl6pPr>
    <a:lvl7pPr marL="2743200" algn="l" defTabSz="914400" rtl="0" eaLnBrk="1" latinLnBrk="0" hangingPunct="1">
      <a:defRPr kumimoji="1" sz="2000" kern="1200">
        <a:solidFill>
          <a:schemeClr val="tx1"/>
        </a:solidFill>
        <a:latin typeface="Arial" charset="0"/>
        <a:ea typeface="HGP明朝E" pitchFamily="18" charset="-128"/>
        <a:cs typeface="+mn-cs"/>
      </a:defRPr>
    </a:lvl7pPr>
    <a:lvl8pPr marL="3200400" algn="l" defTabSz="914400" rtl="0" eaLnBrk="1" latinLnBrk="0" hangingPunct="1">
      <a:defRPr kumimoji="1" sz="2000" kern="1200">
        <a:solidFill>
          <a:schemeClr val="tx1"/>
        </a:solidFill>
        <a:latin typeface="Arial" charset="0"/>
        <a:ea typeface="HGP明朝E" pitchFamily="18" charset="-128"/>
        <a:cs typeface="+mn-cs"/>
      </a:defRPr>
    </a:lvl8pPr>
    <a:lvl9pPr marL="3657600" algn="l" defTabSz="914400" rtl="0" eaLnBrk="1" latinLnBrk="0" hangingPunct="1">
      <a:defRPr kumimoji="1" sz="2000" kern="1200">
        <a:solidFill>
          <a:schemeClr val="tx1"/>
        </a:solidFill>
        <a:latin typeface="Arial" charset="0"/>
        <a:ea typeface="HGP明朝E" pitchFamily="18"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FFFF99"/>
    <a:srgbClr val="FFCC66"/>
    <a:srgbClr val="CC99FF"/>
    <a:srgbClr val="CCFFFF"/>
    <a:srgbClr val="66FFFF"/>
    <a:srgbClr val="CCFFC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81" autoAdjust="0"/>
    <p:restoredTop sz="86748" autoAdjust="0"/>
  </p:normalViewPr>
  <p:slideViewPr>
    <p:cSldViewPr showGuides="1">
      <p:cViewPr varScale="1">
        <p:scale>
          <a:sx n="73" d="100"/>
          <a:sy n="73" d="100"/>
        </p:scale>
        <p:origin x="-360" y="-96"/>
      </p:cViewPr>
      <p:guideLst>
        <p:guide orient="horz" pos="2160"/>
        <p:guide pos="3120"/>
      </p:guideLst>
    </p:cSldViewPr>
  </p:slideViewPr>
  <p:notesTextViewPr>
    <p:cViewPr>
      <p:scale>
        <a:sx n="100" d="100"/>
        <a:sy n="100" d="100"/>
      </p:scale>
      <p:origin x="0" y="0"/>
    </p:cViewPr>
  </p:notesTextViewPr>
  <p:notesViewPr>
    <p:cSldViewPr showGuides="1">
      <p:cViewPr>
        <p:scale>
          <a:sx n="80" d="100"/>
          <a:sy n="80" d="100"/>
        </p:scale>
        <p:origin x="-1326" y="1686"/>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viewProps" Target="viewProps.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slide" Target="slides/slide109.xml"/><Relationship Id="rId115"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notesMaster" Target="notesMasters/notesMaster1.xml"/><Relationship Id="rId119"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8420" name="Rectangle 6"/>
          <p:cNvSpPr>
            <a:spLocks noChangeArrowheads="1"/>
          </p:cNvSpPr>
          <p:nvPr/>
        </p:nvSpPr>
        <p:spPr bwMode="auto">
          <a:xfrm>
            <a:off x="0" y="9361212"/>
            <a:ext cx="3369387" cy="2678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2" rIns="91425" bIns="45712" anchor="b"/>
          <a:lstStyle/>
          <a:p>
            <a:pPr lvl="0" algn="r">
              <a:defRPr/>
            </a:pPr>
            <a:r>
              <a:rPr lang="en-US" altLang="ja-JP" sz="900" dirty="0" smtClean="0">
                <a:solidFill>
                  <a:srgbClr val="000000"/>
                </a:solidFill>
                <a:latin typeface="HGP明朝E"/>
              </a:rPr>
              <a:t>Copyright © 2012 Funabashi IT-Lab. All right reserved</a:t>
            </a:r>
            <a:endParaRPr lang="en-US" altLang="ja-JP" sz="900" dirty="0">
              <a:solidFill>
                <a:srgbClr val="000000"/>
              </a:solidFill>
              <a:latin typeface="HGP明朝E"/>
            </a:endParaRPr>
          </a:p>
        </p:txBody>
      </p:sp>
      <p:sp>
        <p:nvSpPr>
          <p:cNvPr id="188421" name="Rectangle 7"/>
          <p:cNvSpPr>
            <a:spLocks noChangeArrowheads="1"/>
          </p:cNvSpPr>
          <p:nvPr/>
        </p:nvSpPr>
        <p:spPr bwMode="auto">
          <a:xfrm>
            <a:off x="3509402" y="9361212"/>
            <a:ext cx="2919232" cy="2678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2" rIns="91425" bIns="45712" anchor="b"/>
          <a:lstStyle/>
          <a:p>
            <a:pPr algn="r"/>
            <a:r>
              <a:rPr lang="ja-JP" altLang="en-US" sz="1000" dirty="0">
                <a:latin typeface="HGP明朝E" pitchFamily="18" charset="-128"/>
              </a:rPr>
              <a:t>第</a:t>
            </a:r>
            <a:r>
              <a:rPr lang="en-US" altLang="ja-JP" sz="1000" dirty="0">
                <a:latin typeface="HGP明朝E" pitchFamily="18" charset="-128"/>
              </a:rPr>
              <a:t>12</a:t>
            </a:r>
            <a:r>
              <a:rPr lang="ja-JP" altLang="en-US" sz="1000" dirty="0">
                <a:latin typeface="HGP明朝E" pitchFamily="18" charset="-128"/>
              </a:rPr>
              <a:t>部</a:t>
            </a:r>
            <a:r>
              <a:rPr lang="en-US" altLang="ja-JP" sz="1000" dirty="0">
                <a:latin typeface="HGP明朝E" pitchFamily="18" charset="-128"/>
              </a:rPr>
              <a:t>-</a:t>
            </a:r>
            <a:fld id="{11CAA962-7A4F-4BA5-A797-489CAE32EE39}" type="slidenum">
              <a:rPr lang="en-US" altLang="ja-JP" sz="1000">
                <a:latin typeface="HGP明朝E" pitchFamily="18" charset="-128"/>
              </a:rPr>
              <a:pPr algn="r"/>
              <a:t>‹#›</a:t>
            </a:fld>
            <a:endParaRPr lang="en-US" altLang="ja-JP" sz="1000" dirty="0">
              <a:latin typeface="HGP明朝E" pitchFamily="18" charset="-128"/>
            </a:endParaRPr>
          </a:p>
        </p:txBody>
      </p:sp>
    </p:spTree>
    <p:extLst>
      <p:ext uri="{BB962C8B-B14F-4D97-AF65-F5344CB8AC3E}">
        <p14:creationId xmlns:p14="http://schemas.microsoft.com/office/powerpoint/2010/main" val="67764902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3816531" y="269388"/>
            <a:ext cx="2919232" cy="225000"/>
          </a:xfrm>
          <a:prstGeom prst="rect">
            <a:avLst/>
          </a:prstGeom>
          <a:noFill/>
          <a:ln w="9525">
            <a:noFill/>
            <a:miter lim="800000"/>
            <a:headEnd/>
            <a:tailEnd/>
          </a:ln>
          <a:effectLst/>
        </p:spPr>
        <p:txBody>
          <a:bodyPr vert="horz" wrap="square" lIns="91425" tIns="45712" rIns="91425" bIns="45712" numCol="1" anchor="t" anchorCtr="0" compatLnSpc="1">
            <a:prstTxWarp prst="textNoShape">
              <a:avLst/>
            </a:prstTxWarp>
          </a:bodyPr>
          <a:lstStyle>
            <a:lvl1pPr algn="l">
              <a:defRPr sz="800">
                <a:latin typeface="HGP明朝E" pitchFamily="18" charset="-128"/>
              </a:defRPr>
            </a:lvl1pPr>
          </a:lstStyle>
          <a:p>
            <a:pPr>
              <a:defRPr/>
            </a:pPr>
            <a:endParaRPr lang="en-US" altLang="ja-JP" dirty="0"/>
          </a:p>
        </p:txBody>
      </p:sp>
      <p:sp>
        <p:nvSpPr>
          <p:cNvPr id="5123" name="Rectangle 3"/>
          <p:cNvSpPr>
            <a:spLocks noGrp="1" noChangeArrowheads="1"/>
          </p:cNvSpPr>
          <p:nvPr>
            <p:ph type="dt" idx="1"/>
          </p:nvPr>
        </p:nvSpPr>
        <p:spPr bwMode="auto">
          <a:xfrm>
            <a:off x="255941" y="269388"/>
            <a:ext cx="2919233" cy="225000"/>
          </a:xfrm>
          <a:prstGeom prst="rect">
            <a:avLst/>
          </a:prstGeom>
          <a:noFill/>
          <a:ln w="9525">
            <a:noFill/>
            <a:miter lim="800000"/>
            <a:headEnd/>
            <a:tailEnd/>
          </a:ln>
          <a:effectLst/>
        </p:spPr>
        <p:txBody>
          <a:bodyPr vert="horz" wrap="square" lIns="91425" tIns="45712" rIns="91425" bIns="45712" numCol="1" anchor="t" anchorCtr="0" compatLnSpc="1">
            <a:prstTxWarp prst="textNoShape">
              <a:avLst/>
            </a:prstTxWarp>
          </a:bodyPr>
          <a:lstStyle>
            <a:lvl1pPr algn="r">
              <a:defRPr sz="1200">
                <a:latin typeface="Arial" charset="0"/>
                <a:ea typeface="ＭＳ Ｐゴシック" pitchFamily="50" charset="-128"/>
              </a:defRPr>
            </a:lvl1pPr>
          </a:lstStyle>
          <a:p>
            <a:pPr>
              <a:defRPr/>
            </a:pPr>
            <a:endParaRPr lang="en-US" altLang="ja-JP" dirty="0"/>
          </a:p>
        </p:txBody>
      </p:sp>
      <p:sp>
        <p:nvSpPr>
          <p:cNvPr id="95236" name="Rectangle 4"/>
          <p:cNvSpPr>
            <a:spLocks noGrp="1" noRot="1" noChangeAspect="1" noChangeArrowheads="1" noTextEdit="1"/>
          </p:cNvSpPr>
          <p:nvPr>
            <p:ph type="sldImg" idx="2"/>
          </p:nvPr>
        </p:nvSpPr>
        <p:spPr bwMode="auto">
          <a:xfrm>
            <a:off x="696913" y="739775"/>
            <a:ext cx="5343525" cy="37004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1105062" y="4686728"/>
            <a:ext cx="4957727" cy="4440301"/>
          </a:xfrm>
          <a:prstGeom prst="rect">
            <a:avLst/>
          </a:prstGeom>
          <a:noFill/>
          <a:ln w="9525">
            <a:noFill/>
            <a:miter lim="800000"/>
            <a:headEnd/>
            <a:tailEnd/>
          </a:ln>
          <a:effectLst/>
        </p:spPr>
        <p:txBody>
          <a:bodyPr vert="horz" wrap="square" lIns="91425" tIns="45712" rIns="91425" bIns="45712"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5126" name="Rectangle 6"/>
          <p:cNvSpPr>
            <a:spLocks noGrp="1" noChangeArrowheads="1"/>
          </p:cNvSpPr>
          <p:nvPr>
            <p:ph type="ftr" sz="quarter" idx="4"/>
          </p:nvPr>
        </p:nvSpPr>
        <p:spPr bwMode="auto">
          <a:xfrm>
            <a:off x="0" y="9361212"/>
            <a:ext cx="3580162" cy="267857"/>
          </a:xfrm>
          <a:prstGeom prst="rect">
            <a:avLst/>
          </a:prstGeom>
          <a:noFill/>
          <a:ln w="9525">
            <a:noFill/>
            <a:miter lim="800000"/>
            <a:headEnd/>
            <a:tailEnd/>
          </a:ln>
          <a:effectLst/>
        </p:spPr>
        <p:txBody>
          <a:bodyPr vert="horz" wrap="square" lIns="91425" tIns="45712" rIns="91425" bIns="45712" numCol="1" anchor="b" anchorCtr="0" compatLnSpc="1">
            <a:prstTxWarp prst="textNoShape">
              <a:avLst/>
            </a:prstTxWarp>
          </a:bodyPr>
          <a:lstStyle>
            <a:lvl1pPr>
              <a:defRPr sz="1000">
                <a:latin typeface="HGP明朝E" pitchFamily="18" charset="-128"/>
              </a:defRPr>
            </a:lvl1pPr>
          </a:lstStyle>
          <a:p>
            <a:pPr>
              <a:defRPr/>
            </a:pPr>
            <a:r>
              <a:rPr lang="en-US" altLang="ja-JP" smtClean="0"/>
              <a:t>Copyright © 2012 Funabashi IT-Lab. All right reserved</a:t>
            </a:r>
            <a:endParaRPr lang="en-US" altLang="ja-JP" dirty="0"/>
          </a:p>
        </p:txBody>
      </p:sp>
      <p:sp>
        <p:nvSpPr>
          <p:cNvPr id="5127" name="Rectangle 7"/>
          <p:cNvSpPr>
            <a:spLocks noGrp="1" noChangeArrowheads="1"/>
          </p:cNvSpPr>
          <p:nvPr>
            <p:ph type="sldNum" sz="quarter" idx="5"/>
          </p:nvPr>
        </p:nvSpPr>
        <p:spPr bwMode="auto">
          <a:xfrm>
            <a:off x="3509402" y="9361212"/>
            <a:ext cx="2919232" cy="267857"/>
          </a:xfrm>
          <a:prstGeom prst="rect">
            <a:avLst/>
          </a:prstGeom>
          <a:noFill/>
          <a:ln w="9525">
            <a:noFill/>
            <a:miter lim="800000"/>
            <a:headEnd/>
            <a:tailEnd/>
          </a:ln>
          <a:effectLst/>
        </p:spPr>
        <p:txBody>
          <a:bodyPr vert="horz" wrap="square" lIns="91425" tIns="45712" rIns="91425" bIns="45712" numCol="1" anchor="b" anchorCtr="0" compatLnSpc="1">
            <a:prstTxWarp prst="textNoShape">
              <a:avLst/>
            </a:prstTxWarp>
          </a:bodyPr>
          <a:lstStyle>
            <a:lvl1pPr algn="r">
              <a:defRPr sz="1000">
                <a:latin typeface="HGP明朝E" pitchFamily="18" charset="-128"/>
              </a:defRPr>
            </a:lvl1pPr>
          </a:lstStyle>
          <a:p>
            <a:pPr>
              <a:defRPr/>
            </a:pPr>
            <a:fld id="{7464F339-0816-4A74-8061-25F505C5745A}" type="slidenum">
              <a:rPr lang="en-US" altLang="ja-JP"/>
              <a:pPr>
                <a:defRPr/>
              </a:pPr>
              <a:t>‹#›</a:t>
            </a:fld>
            <a:endParaRPr lang="en-US" altLang="ja-JP" dirty="0"/>
          </a:p>
        </p:txBody>
      </p:sp>
    </p:spTree>
    <p:extLst>
      <p:ext uri="{BB962C8B-B14F-4D97-AF65-F5344CB8AC3E}">
        <p14:creationId xmlns:p14="http://schemas.microsoft.com/office/powerpoint/2010/main" val="420795985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kumimoji="1" sz="1000" kern="1200">
        <a:solidFill>
          <a:schemeClr val="tx1"/>
        </a:solidFill>
        <a:latin typeface="HGP明朝E" pitchFamily="18" charset="-128"/>
        <a:ea typeface="HGP明朝E" pitchFamily="18" charset="-128"/>
        <a:cs typeface="+mn-cs"/>
      </a:defRPr>
    </a:lvl1pPr>
    <a:lvl2pPr marL="457200" algn="l" rtl="0" eaLnBrk="0" fontAlgn="base" hangingPunct="0">
      <a:spcBef>
        <a:spcPct val="30000"/>
      </a:spcBef>
      <a:spcAft>
        <a:spcPct val="0"/>
      </a:spcAft>
      <a:defRPr kumimoji="1" sz="1000" kern="1200">
        <a:solidFill>
          <a:schemeClr val="tx1"/>
        </a:solidFill>
        <a:latin typeface="HGP明朝E" pitchFamily="18" charset="-128"/>
        <a:ea typeface="HGP明朝E" pitchFamily="18" charset="-128"/>
        <a:cs typeface="+mn-cs"/>
      </a:defRPr>
    </a:lvl2pPr>
    <a:lvl3pPr marL="914400" algn="l" rtl="0" eaLnBrk="0" fontAlgn="base" hangingPunct="0">
      <a:spcBef>
        <a:spcPct val="30000"/>
      </a:spcBef>
      <a:spcAft>
        <a:spcPct val="0"/>
      </a:spcAft>
      <a:defRPr kumimoji="1" sz="1000" kern="1200">
        <a:solidFill>
          <a:schemeClr val="tx1"/>
        </a:solidFill>
        <a:latin typeface="HGP明朝E" pitchFamily="18" charset="-128"/>
        <a:ea typeface="HGP明朝E" pitchFamily="18" charset="-128"/>
        <a:cs typeface="+mn-cs"/>
      </a:defRPr>
    </a:lvl3pPr>
    <a:lvl4pPr marL="1371600" algn="l" rtl="0" eaLnBrk="0" fontAlgn="base" hangingPunct="0">
      <a:spcBef>
        <a:spcPct val="30000"/>
      </a:spcBef>
      <a:spcAft>
        <a:spcPct val="0"/>
      </a:spcAft>
      <a:defRPr kumimoji="1" sz="1000" kern="1200">
        <a:solidFill>
          <a:schemeClr val="tx1"/>
        </a:solidFill>
        <a:latin typeface="HGP明朝E" pitchFamily="18" charset="-128"/>
        <a:ea typeface="HGP明朝E" pitchFamily="18" charset="-128"/>
        <a:cs typeface="+mn-cs"/>
      </a:defRPr>
    </a:lvl4pPr>
    <a:lvl5pPr marL="1828800" algn="l" rtl="0" eaLnBrk="0" fontAlgn="base" hangingPunct="0">
      <a:spcBef>
        <a:spcPct val="30000"/>
      </a:spcBef>
      <a:spcAft>
        <a:spcPct val="0"/>
      </a:spcAft>
      <a:defRPr kumimoji="1" sz="1000" kern="1200">
        <a:solidFill>
          <a:schemeClr val="tx1"/>
        </a:solidFill>
        <a:latin typeface="HGP明朝E" pitchFamily="18" charset="-128"/>
        <a:ea typeface="HGP明朝E"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6"/>
          <p:cNvSpPr>
            <a:spLocks noGrp="1" noChangeArrowheads="1"/>
          </p:cNvSpPr>
          <p:nvPr>
            <p:ph type="ftr" sz="quarter" idx="4"/>
          </p:nvPr>
        </p:nvSpPr>
        <p:spPr>
          <a:noFill/>
        </p:spPr>
        <p:txBody>
          <a:bodyPr/>
          <a:lstStyle/>
          <a:p>
            <a:r>
              <a:rPr lang="en-US" altLang="ja-JP" smtClean="0"/>
              <a:t>Copyright © 2012 Funabashi IT-Lab. All right reserved</a:t>
            </a:r>
            <a:endParaRPr lang="en-US" altLang="ja-JP" dirty="0" smtClean="0"/>
          </a:p>
        </p:txBody>
      </p:sp>
      <p:sp>
        <p:nvSpPr>
          <p:cNvPr id="50179" name="Rectangle 7"/>
          <p:cNvSpPr>
            <a:spLocks noGrp="1" noChangeArrowheads="1"/>
          </p:cNvSpPr>
          <p:nvPr>
            <p:ph type="sldNum" sz="quarter" idx="5"/>
          </p:nvPr>
        </p:nvSpPr>
        <p:spPr>
          <a:noFill/>
        </p:spPr>
        <p:txBody>
          <a:bodyPr/>
          <a:lstStyle/>
          <a:p>
            <a:fld id="{FE2FB89A-2271-4D47-84E9-2D6034C64AC1}" type="slidenum">
              <a:rPr lang="en-US" altLang="ja-JP" smtClean="0"/>
              <a:pPr/>
              <a:t>1</a:t>
            </a:fld>
            <a:endParaRPr lang="en-US" altLang="ja-JP" dirty="0" smtClean="0"/>
          </a:p>
        </p:txBody>
      </p:sp>
      <p:sp>
        <p:nvSpPr>
          <p:cNvPr id="50180" name="Rectangle 2"/>
          <p:cNvSpPr>
            <a:spLocks noGrp="1" noRot="1" noChangeAspect="1" noChangeArrowheads="1" noTextEdit="1"/>
          </p:cNvSpPr>
          <p:nvPr>
            <p:ph type="sldImg"/>
          </p:nvPr>
        </p:nvSpPr>
        <p:spPr>
          <a:xfrm>
            <a:off x="696913" y="739775"/>
            <a:ext cx="5343525" cy="3700463"/>
          </a:xfrm>
          <a:ln/>
        </p:spPr>
      </p:sp>
      <p:sp>
        <p:nvSpPr>
          <p:cNvPr id="50181" name="Rectangle 3"/>
          <p:cNvSpPr>
            <a:spLocks noGrp="1" noChangeArrowheads="1"/>
          </p:cNvSpPr>
          <p:nvPr>
            <p:ph type="body" idx="1"/>
          </p:nvPr>
        </p:nvSpPr>
        <p:spPr>
          <a:noFill/>
          <a:ln/>
        </p:spPr>
        <p:txBody>
          <a:bodyPr/>
          <a:lstStyle/>
          <a:p>
            <a:pPr eaLnBrk="1" hangingPunct="1"/>
            <a:r>
              <a:rPr lang="ja-JP" altLang="en-US" dirty="0" smtClean="0"/>
              <a:t>１２</a:t>
            </a:r>
            <a:r>
              <a:rPr lang="en-US" altLang="ja-JP" dirty="0" smtClean="0"/>
              <a:t>. </a:t>
            </a:r>
            <a:r>
              <a:rPr lang="ja-JP" altLang="en-US" dirty="0" smtClean="0"/>
              <a:t>　システム開発技術</a:t>
            </a:r>
          </a:p>
          <a:p>
            <a:pPr eaLnBrk="1" hangingPunct="1"/>
            <a:r>
              <a:rPr lang="ja-JP" altLang="en-US" dirty="0" smtClean="0"/>
              <a:t>	</a:t>
            </a:r>
            <a:r>
              <a:rPr lang="en-US" altLang="ja-JP" dirty="0" smtClean="0"/>
              <a:t>12.1</a:t>
            </a:r>
            <a:r>
              <a:rPr lang="ja-JP" altLang="en-US" dirty="0" smtClean="0"/>
              <a:t>　システム要件定義</a:t>
            </a:r>
          </a:p>
          <a:p>
            <a:pPr eaLnBrk="1" hangingPunct="1"/>
            <a:r>
              <a:rPr lang="ja-JP" altLang="en-US" dirty="0" smtClean="0"/>
              <a:t>	</a:t>
            </a:r>
            <a:r>
              <a:rPr lang="en-US" altLang="ja-JP" dirty="0" smtClean="0"/>
              <a:t>12.2</a:t>
            </a:r>
            <a:r>
              <a:rPr lang="ja-JP" altLang="en-US" dirty="0" smtClean="0"/>
              <a:t>　システム方式設計</a:t>
            </a:r>
          </a:p>
          <a:p>
            <a:pPr eaLnBrk="1" hangingPunct="1"/>
            <a:r>
              <a:rPr lang="ja-JP" altLang="en-US" dirty="0" smtClean="0"/>
              <a:t>	</a:t>
            </a:r>
            <a:r>
              <a:rPr lang="en-US" altLang="ja-JP" dirty="0" smtClean="0"/>
              <a:t>12.3</a:t>
            </a:r>
            <a:r>
              <a:rPr lang="ja-JP" altLang="en-US" dirty="0" smtClean="0"/>
              <a:t>　ソフトウェア要件定義</a:t>
            </a:r>
          </a:p>
          <a:p>
            <a:pPr eaLnBrk="1" hangingPunct="1"/>
            <a:r>
              <a:rPr lang="ja-JP" altLang="en-US" dirty="0" smtClean="0"/>
              <a:t>	</a:t>
            </a:r>
            <a:r>
              <a:rPr lang="en-US" altLang="ja-JP" dirty="0" smtClean="0"/>
              <a:t>12.4</a:t>
            </a:r>
            <a:r>
              <a:rPr lang="ja-JP" altLang="en-US" dirty="0" smtClean="0"/>
              <a:t>　ソフトウェア方式設計・ソフトウェア詳細設計</a:t>
            </a:r>
          </a:p>
          <a:p>
            <a:pPr eaLnBrk="1" hangingPunct="1"/>
            <a:r>
              <a:rPr lang="ja-JP" altLang="en-US" dirty="0" smtClean="0"/>
              <a:t>	</a:t>
            </a:r>
            <a:r>
              <a:rPr lang="en-US" altLang="ja-JP" dirty="0" smtClean="0"/>
              <a:t>12.5</a:t>
            </a:r>
            <a:r>
              <a:rPr lang="ja-JP" altLang="en-US" dirty="0" smtClean="0"/>
              <a:t>　ソフトウェアコード作成及びテスト</a:t>
            </a:r>
          </a:p>
          <a:p>
            <a:pPr eaLnBrk="1" hangingPunct="1"/>
            <a:r>
              <a:rPr lang="ja-JP" altLang="en-US" dirty="0" smtClean="0"/>
              <a:t>	</a:t>
            </a:r>
            <a:r>
              <a:rPr lang="en-US" altLang="ja-JP" dirty="0" smtClean="0"/>
              <a:t>12.6</a:t>
            </a:r>
            <a:r>
              <a:rPr lang="ja-JP" altLang="en-US" dirty="0" smtClean="0"/>
              <a:t>　ソフトウェア結合・ソフトウェア適格性確認テスト</a:t>
            </a:r>
          </a:p>
          <a:p>
            <a:pPr eaLnBrk="1" hangingPunct="1"/>
            <a:r>
              <a:rPr lang="ja-JP" altLang="en-US" dirty="0" smtClean="0"/>
              <a:t>	</a:t>
            </a:r>
            <a:r>
              <a:rPr lang="en-US" altLang="ja-JP" dirty="0" smtClean="0"/>
              <a:t>12.7</a:t>
            </a:r>
            <a:r>
              <a:rPr lang="ja-JP" altLang="en-US" dirty="0" smtClean="0"/>
              <a:t>　システム結合・システム適格性確認テスト</a:t>
            </a:r>
          </a:p>
          <a:p>
            <a:pPr eaLnBrk="1" hangingPunct="1"/>
            <a:r>
              <a:rPr lang="ja-JP" altLang="en-US" dirty="0" smtClean="0"/>
              <a:t>	</a:t>
            </a:r>
            <a:r>
              <a:rPr lang="en-US" altLang="ja-JP" dirty="0" smtClean="0"/>
              <a:t>12.8</a:t>
            </a:r>
            <a:r>
              <a:rPr lang="ja-JP" altLang="en-US" dirty="0" smtClean="0"/>
              <a:t>　ソフトウエア導入</a:t>
            </a:r>
            <a:endParaRPr lang="en-US" altLang="ja-JP" dirty="0" smtClean="0"/>
          </a:p>
          <a:p>
            <a:pPr eaLnBrk="1" hangingPunct="1"/>
            <a:r>
              <a:rPr lang="ja-JP" altLang="en-US" dirty="0" smtClean="0"/>
              <a:t>	</a:t>
            </a:r>
            <a:r>
              <a:rPr lang="en-US" altLang="ja-JP" dirty="0" smtClean="0"/>
              <a:t>12.9</a:t>
            </a:r>
            <a:r>
              <a:rPr lang="ja-JP" altLang="en-US" dirty="0" smtClean="0"/>
              <a:t>　ソフトウェア受入れ</a:t>
            </a:r>
          </a:p>
          <a:p>
            <a:pPr eaLnBrk="1" hangingPunct="1"/>
            <a:r>
              <a:rPr lang="ja-JP" altLang="en-US" dirty="0" smtClean="0"/>
              <a:t>	</a:t>
            </a:r>
            <a:r>
              <a:rPr lang="en-US" altLang="ja-JP" dirty="0" smtClean="0"/>
              <a:t>12.10</a:t>
            </a:r>
            <a:r>
              <a:rPr lang="ja-JP" altLang="en-US" dirty="0" smtClean="0"/>
              <a:t>　ソフトウェア保守</a:t>
            </a:r>
          </a:p>
          <a:p>
            <a:pPr eaLnBrk="1" hangingPunct="1"/>
            <a:endParaRPr lang="ja-JP" alt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0445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2E4B334E-5360-4027-A2A8-32C7608C5816}" type="slidenum">
              <a:rPr lang="en-US" altLang="ja-JP" sz="1000" smtClean="0">
                <a:latin typeface="HGP明朝E" pitchFamily="18" charset="-128"/>
              </a:rPr>
              <a:pPr eaLnBrk="1" hangingPunct="1"/>
              <a:t>12</a:t>
            </a:fld>
            <a:endParaRPr lang="en-US" altLang="ja-JP" sz="1000" dirty="0" smtClean="0">
              <a:latin typeface="HGP明朝E" pitchFamily="18" charset="-128"/>
            </a:endParaRPr>
          </a:p>
        </p:txBody>
      </p:sp>
      <p:sp>
        <p:nvSpPr>
          <p:cNvPr id="104452" name="Rectangle 2"/>
          <p:cNvSpPr>
            <a:spLocks noGrp="1" noRot="1" noChangeAspect="1" noChangeArrowheads="1" noTextEdit="1"/>
          </p:cNvSpPr>
          <p:nvPr>
            <p:ph type="sldImg"/>
          </p:nvPr>
        </p:nvSpPr>
        <p:spPr>
          <a:xfrm>
            <a:off x="696913" y="739775"/>
            <a:ext cx="5343525" cy="3700463"/>
          </a:xfrm>
          <a:ln/>
        </p:spPr>
      </p:sp>
      <p:sp>
        <p:nvSpPr>
          <p:cNvPr id="10445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029" indent="-228029" eaLnBrk="1" hangingPunct="1"/>
            <a:r>
              <a:rPr lang="en-US" altLang="ja-JP" dirty="0" smtClean="0"/>
              <a:t>【</a:t>
            </a:r>
            <a:r>
              <a:rPr lang="ja-JP" altLang="en-US" dirty="0" smtClean="0"/>
              <a:t>補足説明</a:t>
            </a:r>
            <a:r>
              <a:rPr lang="en-US" altLang="ja-JP" dirty="0" smtClean="0"/>
              <a:t>】</a:t>
            </a:r>
          </a:p>
          <a:p>
            <a:pPr marL="685606" lvl="1" indent="-228029" eaLnBrk="1" hangingPunct="1">
              <a:buFontTx/>
              <a:buAutoNum type="arabicPeriod"/>
            </a:pPr>
            <a:r>
              <a:rPr lang="ja-JP" altLang="en-US" dirty="0" smtClean="0"/>
              <a:t>共通フレーム</a:t>
            </a:r>
            <a:r>
              <a:rPr lang="en-US" altLang="ja-JP" dirty="0" smtClean="0"/>
              <a:t>2007</a:t>
            </a:r>
            <a:r>
              <a:rPr lang="ja-JP" altLang="en-US" dirty="0" smtClean="0"/>
              <a:t>では、外部設計（システム設計）は、システム方式設計とソフトウェア要件定義に該当する。</a:t>
            </a:r>
            <a:endParaRPr lang="en-US" altLang="ja-JP" dirty="0" smtClean="0"/>
          </a:p>
          <a:p>
            <a:pPr marL="228029" indent="-228029" eaLnBrk="1" hangingPunct="1"/>
            <a:endParaRPr lang="ja-JP" altLang="en-US" dirty="0" smtClean="0"/>
          </a:p>
          <a:p>
            <a:pPr marL="228029" indent="-228029" eaLnBrk="1" hangingPunct="1"/>
            <a:r>
              <a:rPr lang="en-US" altLang="ja-JP" dirty="0" smtClean="0"/>
              <a:t>【</a:t>
            </a:r>
            <a:r>
              <a:rPr lang="ja-JP" altLang="en-US" dirty="0" smtClean="0"/>
              <a:t>確認事項</a:t>
            </a:r>
            <a:r>
              <a:rPr lang="en-US" altLang="ja-JP" dirty="0" smtClean="0"/>
              <a:t>】</a:t>
            </a:r>
          </a:p>
          <a:p>
            <a:pPr marL="685606" lvl="1" indent="-228029" eaLnBrk="1" hangingPunct="1">
              <a:buFontTx/>
              <a:buAutoNum type="arabicPeriod"/>
            </a:pPr>
            <a:r>
              <a:rPr lang="ja-JP" altLang="en-US" dirty="0" smtClean="0"/>
              <a:t>要求分析の確認</a:t>
            </a:r>
          </a:p>
          <a:p>
            <a:pPr marL="685606" lvl="1" indent="-228029" eaLnBrk="1" hangingPunct="1">
              <a:buFontTx/>
              <a:buAutoNum type="arabicPeriod"/>
            </a:pPr>
            <a:r>
              <a:rPr lang="ja-JP" altLang="en-US" dirty="0" smtClean="0"/>
              <a:t>サブシステムの定義と確認</a:t>
            </a:r>
          </a:p>
          <a:p>
            <a:pPr marL="685606" lvl="1" indent="-228029" eaLnBrk="1" hangingPunct="1">
              <a:buFontTx/>
              <a:buAutoNum type="arabicPeriod"/>
            </a:pPr>
            <a:r>
              <a:rPr lang="ja-JP" altLang="en-US" dirty="0" smtClean="0"/>
              <a:t>画面設計･帳票設計</a:t>
            </a:r>
          </a:p>
          <a:p>
            <a:pPr marL="685606" lvl="1" indent="-228029" eaLnBrk="1" hangingPunct="1">
              <a:buFontTx/>
              <a:buAutoNum type="arabicPeriod"/>
            </a:pPr>
            <a:r>
              <a:rPr lang="ja-JP" altLang="en-US" dirty="0" smtClean="0"/>
              <a:t>コード設計</a:t>
            </a:r>
          </a:p>
          <a:p>
            <a:pPr marL="685606" lvl="1" indent="-228029" eaLnBrk="1" hangingPunct="1">
              <a:buFontTx/>
              <a:buAutoNum type="arabicPeriod"/>
            </a:pPr>
            <a:r>
              <a:rPr lang="ja-JP" altLang="en-US" dirty="0" smtClean="0"/>
              <a:t>論理データ設計</a:t>
            </a:r>
          </a:p>
          <a:p>
            <a:pPr marL="685606" lvl="1" indent="-228029" eaLnBrk="1" hangingPunct="1">
              <a:buFontTx/>
              <a:buAutoNum type="arabicPeriod"/>
            </a:pPr>
            <a:r>
              <a:rPr lang="ja-JP" altLang="en-US" dirty="0" smtClean="0"/>
              <a:t>外部設計レビュー</a:t>
            </a:r>
          </a:p>
          <a:p>
            <a:pPr marL="685606" lvl="1" indent="-228029" eaLnBrk="1" hangingPunct="1">
              <a:buFontTx/>
              <a:buAutoNum type="arabicPeriod"/>
            </a:pPr>
            <a:endParaRPr lang="ja-JP" altLang="en-US" dirty="0" smtClean="0"/>
          </a:p>
          <a:p>
            <a:pPr marL="228029" indent="-228029" eaLnBrk="1" hangingPunct="1"/>
            <a:r>
              <a:rPr lang="en-US" altLang="ja-JP" dirty="0" smtClean="0"/>
              <a:t>【</a:t>
            </a:r>
            <a:r>
              <a:rPr lang="ja-JP" altLang="en-US" dirty="0" smtClean="0"/>
              <a:t>ノート</a:t>
            </a:r>
            <a:r>
              <a:rPr lang="en-US" altLang="ja-JP" dirty="0" smtClean="0"/>
              <a:t>】</a:t>
            </a:r>
          </a:p>
        </p:txBody>
      </p:sp>
    </p:spTree>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スライド イメージ プレースホルダ 1"/>
          <p:cNvSpPr>
            <a:spLocks noGrp="1" noRot="1" noChangeAspect="1" noTextEdit="1"/>
          </p:cNvSpPr>
          <p:nvPr>
            <p:ph type="sldImg"/>
          </p:nvPr>
        </p:nvSpPr>
        <p:spPr>
          <a:xfrm>
            <a:off x="696913" y="739775"/>
            <a:ext cx="5343525" cy="3700463"/>
          </a:xfrm>
          <a:ln/>
        </p:spPr>
      </p:sp>
      <p:sp>
        <p:nvSpPr>
          <p:cNvPr id="178179"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029" indent="-228029" eaLnBrk="1" hangingPunct="1"/>
            <a:r>
              <a:rPr lang="en-US" altLang="ja-JP" dirty="0" smtClean="0"/>
              <a:t>【</a:t>
            </a:r>
            <a:r>
              <a:rPr lang="ja-JP" altLang="en-US" dirty="0" smtClean="0"/>
              <a:t>補足説明</a:t>
            </a:r>
            <a:r>
              <a:rPr lang="en-US" altLang="ja-JP" dirty="0" smtClean="0"/>
              <a:t>】</a:t>
            </a:r>
          </a:p>
          <a:p>
            <a:pPr marL="228029" indent="-228029" eaLnBrk="1" hangingPunct="1"/>
            <a:endParaRPr lang="ja-JP" altLang="en-US" dirty="0" smtClean="0"/>
          </a:p>
          <a:p>
            <a:pPr marL="228029" indent="-228029" eaLnBrk="1" hangingPunct="1"/>
            <a:r>
              <a:rPr lang="en-US" altLang="ja-JP" dirty="0" smtClean="0"/>
              <a:t>【</a:t>
            </a:r>
            <a:r>
              <a:rPr lang="ja-JP" altLang="en-US" dirty="0" smtClean="0"/>
              <a:t>確認事項</a:t>
            </a:r>
            <a:r>
              <a:rPr lang="en-US" altLang="ja-JP" dirty="0" smtClean="0"/>
              <a:t>】</a:t>
            </a:r>
          </a:p>
          <a:p>
            <a:pPr marL="685606" lvl="1" indent="-228029" eaLnBrk="1" hangingPunct="1"/>
            <a:endParaRPr lang="ja-JP" altLang="en-US" dirty="0" smtClean="0"/>
          </a:p>
          <a:p>
            <a:pPr marL="228029" indent="-228029" eaLnBrk="1" hangingPunct="1"/>
            <a:r>
              <a:rPr lang="en-US" altLang="ja-JP" dirty="0" smtClean="0"/>
              <a:t>【</a:t>
            </a:r>
            <a:r>
              <a:rPr lang="ja-JP" altLang="en-US" dirty="0" smtClean="0"/>
              <a:t>ノート</a:t>
            </a:r>
            <a:r>
              <a:rPr lang="en-US" altLang="ja-JP" dirty="0" smtClean="0"/>
              <a:t>】</a:t>
            </a:r>
          </a:p>
        </p:txBody>
      </p:sp>
      <p:sp>
        <p:nvSpPr>
          <p:cNvPr id="178180" name="フッター プレースホルダ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78181" name="スライド番号プレースホルダ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250590D1-0DA1-459A-89DE-72D740DD3039}" type="slidenum">
              <a:rPr lang="en-US" altLang="ja-JP" sz="1000" smtClean="0">
                <a:latin typeface="HGP明朝E" pitchFamily="18" charset="-128"/>
              </a:rPr>
              <a:pPr eaLnBrk="1" hangingPunct="1"/>
              <a:t>102</a:t>
            </a:fld>
            <a:endParaRPr lang="en-US" altLang="ja-JP" sz="1000" dirty="0" smtClean="0">
              <a:latin typeface="HGP明朝E" pitchFamily="18" charset="-128"/>
            </a:endParaRPr>
          </a:p>
        </p:txBody>
      </p:sp>
    </p:spTree>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スライド イメージ プレースホルダ 1"/>
          <p:cNvSpPr>
            <a:spLocks noGrp="1" noRot="1" noChangeAspect="1" noTextEdit="1"/>
          </p:cNvSpPr>
          <p:nvPr>
            <p:ph type="sldImg"/>
          </p:nvPr>
        </p:nvSpPr>
        <p:spPr>
          <a:xfrm>
            <a:off x="696913" y="739775"/>
            <a:ext cx="5343525" cy="3700463"/>
          </a:xfrm>
          <a:ln/>
        </p:spPr>
      </p:sp>
      <p:sp>
        <p:nvSpPr>
          <p:cNvPr id="178179"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029" indent="-228029" eaLnBrk="1" hangingPunct="1"/>
            <a:r>
              <a:rPr lang="en-US" altLang="ja-JP" dirty="0" smtClean="0"/>
              <a:t>【</a:t>
            </a:r>
            <a:r>
              <a:rPr lang="ja-JP" altLang="en-US" dirty="0" smtClean="0"/>
              <a:t>補足説明</a:t>
            </a:r>
            <a:r>
              <a:rPr lang="en-US" altLang="ja-JP" dirty="0" smtClean="0"/>
              <a:t>】</a:t>
            </a:r>
          </a:p>
          <a:p>
            <a:pPr marL="228029" indent="-228029" eaLnBrk="1" hangingPunct="1"/>
            <a:endParaRPr lang="ja-JP" altLang="en-US" dirty="0" smtClean="0"/>
          </a:p>
          <a:p>
            <a:pPr marL="228029" indent="-228029" eaLnBrk="1" hangingPunct="1"/>
            <a:r>
              <a:rPr lang="en-US" altLang="ja-JP" dirty="0" smtClean="0"/>
              <a:t>【</a:t>
            </a:r>
            <a:r>
              <a:rPr lang="ja-JP" altLang="en-US" dirty="0" smtClean="0"/>
              <a:t>確認事項</a:t>
            </a:r>
            <a:r>
              <a:rPr lang="en-US" altLang="ja-JP" dirty="0" smtClean="0"/>
              <a:t>】</a:t>
            </a:r>
          </a:p>
          <a:p>
            <a:pPr marL="685606" lvl="1" indent="-228029" eaLnBrk="1" hangingPunct="1"/>
            <a:endParaRPr lang="ja-JP" altLang="en-US" dirty="0" smtClean="0"/>
          </a:p>
          <a:p>
            <a:pPr marL="228029" indent="-228029" eaLnBrk="1" hangingPunct="1"/>
            <a:r>
              <a:rPr lang="en-US" altLang="ja-JP" dirty="0" smtClean="0"/>
              <a:t>【</a:t>
            </a:r>
            <a:r>
              <a:rPr lang="ja-JP" altLang="en-US" dirty="0" smtClean="0"/>
              <a:t>ノート</a:t>
            </a:r>
            <a:r>
              <a:rPr lang="en-US" altLang="ja-JP" dirty="0" smtClean="0"/>
              <a:t>】</a:t>
            </a:r>
          </a:p>
        </p:txBody>
      </p:sp>
      <p:sp>
        <p:nvSpPr>
          <p:cNvPr id="178180" name="フッター プレースホルダ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78181" name="スライド番号プレースホルダ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250590D1-0DA1-459A-89DE-72D740DD3039}" type="slidenum">
              <a:rPr lang="en-US" altLang="ja-JP" sz="1000" smtClean="0">
                <a:latin typeface="HGP明朝E" pitchFamily="18" charset="-128"/>
              </a:rPr>
              <a:pPr eaLnBrk="1" hangingPunct="1"/>
              <a:t>103</a:t>
            </a:fld>
            <a:endParaRPr lang="en-US" altLang="ja-JP" sz="1000" dirty="0" smtClean="0">
              <a:latin typeface="HGP明朝E" pitchFamily="18" charset="-128"/>
            </a:endParaRPr>
          </a:p>
        </p:txBody>
      </p:sp>
    </p:spTree>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スライド イメージ プレースホルダ 1"/>
          <p:cNvSpPr>
            <a:spLocks noGrp="1" noRot="1" noChangeAspect="1" noTextEdit="1"/>
          </p:cNvSpPr>
          <p:nvPr>
            <p:ph type="sldImg"/>
          </p:nvPr>
        </p:nvSpPr>
        <p:spPr>
          <a:xfrm>
            <a:off x="696913" y="739775"/>
            <a:ext cx="5343525" cy="3700463"/>
          </a:xfrm>
          <a:ln/>
        </p:spPr>
      </p:sp>
      <p:sp>
        <p:nvSpPr>
          <p:cNvPr id="178179"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029" indent="-228029" eaLnBrk="1" hangingPunct="1"/>
            <a:r>
              <a:rPr lang="en-US" altLang="ja-JP" dirty="0" smtClean="0"/>
              <a:t>【</a:t>
            </a:r>
            <a:r>
              <a:rPr lang="ja-JP" altLang="en-US" dirty="0" smtClean="0"/>
              <a:t>補足説明</a:t>
            </a:r>
            <a:r>
              <a:rPr lang="en-US" altLang="ja-JP" dirty="0" smtClean="0"/>
              <a:t>】</a:t>
            </a:r>
          </a:p>
          <a:p>
            <a:pPr marL="228029" indent="-228029" eaLnBrk="1" hangingPunct="1"/>
            <a:endParaRPr lang="ja-JP" altLang="en-US" dirty="0" smtClean="0"/>
          </a:p>
          <a:p>
            <a:pPr marL="228029" indent="-228029" eaLnBrk="1" hangingPunct="1"/>
            <a:r>
              <a:rPr lang="en-US" altLang="ja-JP" dirty="0" smtClean="0"/>
              <a:t>【</a:t>
            </a:r>
            <a:r>
              <a:rPr lang="ja-JP" altLang="en-US" dirty="0" smtClean="0"/>
              <a:t>確認事項</a:t>
            </a:r>
            <a:r>
              <a:rPr lang="en-US" altLang="ja-JP" dirty="0" smtClean="0"/>
              <a:t>】</a:t>
            </a:r>
          </a:p>
          <a:p>
            <a:pPr marL="685606" lvl="1" indent="-228029" eaLnBrk="1" hangingPunct="1"/>
            <a:endParaRPr lang="ja-JP" altLang="en-US" dirty="0" smtClean="0"/>
          </a:p>
          <a:p>
            <a:pPr marL="228029" indent="-228029" eaLnBrk="1" hangingPunct="1"/>
            <a:r>
              <a:rPr lang="en-US" altLang="ja-JP" dirty="0" smtClean="0"/>
              <a:t>【</a:t>
            </a:r>
            <a:r>
              <a:rPr lang="ja-JP" altLang="en-US" dirty="0" smtClean="0"/>
              <a:t>ノート</a:t>
            </a:r>
            <a:r>
              <a:rPr lang="en-US" altLang="ja-JP" dirty="0" smtClean="0"/>
              <a:t>】</a:t>
            </a:r>
          </a:p>
        </p:txBody>
      </p:sp>
      <p:sp>
        <p:nvSpPr>
          <p:cNvPr id="178180" name="フッター プレースホルダ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78181" name="スライド番号プレースホルダ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250590D1-0DA1-459A-89DE-72D740DD3039}" type="slidenum">
              <a:rPr lang="en-US" altLang="ja-JP" sz="1000" smtClean="0">
                <a:latin typeface="HGP明朝E" pitchFamily="18" charset="-128"/>
              </a:rPr>
              <a:pPr eaLnBrk="1" hangingPunct="1"/>
              <a:t>104</a:t>
            </a:fld>
            <a:endParaRPr lang="en-US" altLang="ja-JP" sz="1000" dirty="0" smtClean="0">
              <a:latin typeface="HGP明朝E" pitchFamily="18" charset="-128"/>
            </a:endParaRPr>
          </a:p>
        </p:txBody>
      </p:sp>
    </p:spTree>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8022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482996B0-34B1-43AA-9A7C-7A527666A92B}" type="slidenum">
              <a:rPr lang="en-US" altLang="ja-JP" sz="1000" smtClean="0">
                <a:latin typeface="HGP明朝E" pitchFamily="18" charset="-128"/>
              </a:rPr>
              <a:pPr eaLnBrk="1" hangingPunct="1"/>
              <a:t>105</a:t>
            </a:fld>
            <a:endParaRPr lang="en-US" altLang="ja-JP" sz="1000" dirty="0" smtClean="0">
              <a:latin typeface="HGP明朝E" pitchFamily="18" charset="-128"/>
            </a:endParaRPr>
          </a:p>
        </p:txBody>
      </p:sp>
      <p:sp>
        <p:nvSpPr>
          <p:cNvPr id="180228" name="Rectangle 2"/>
          <p:cNvSpPr>
            <a:spLocks noGrp="1" noRot="1" noChangeAspect="1" noChangeArrowheads="1" noTextEdit="1"/>
          </p:cNvSpPr>
          <p:nvPr>
            <p:ph type="sldImg"/>
          </p:nvPr>
        </p:nvSpPr>
        <p:spPr>
          <a:xfrm>
            <a:off x="696913" y="739775"/>
            <a:ext cx="5343525" cy="3700463"/>
          </a:xfrm>
          <a:ln/>
        </p:spPr>
      </p:sp>
      <p:sp>
        <p:nvSpPr>
          <p:cNvPr id="18022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ja-JP" dirty="0" smtClean="0"/>
              <a:t>12.10</a:t>
            </a:r>
            <a:r>
              <a:rPr lang="ja-JP" altLang="en-US" dirty="0" smtClean="0"/>
              <a:t>　ソフトウェア保守</a:t>
            </a:r>
            <a:endParaRPr lang="en-US" altLang="ja-JP" dirty="0" smtClean="0"/>
          </a:p>
          <a:p>
            <a:pPr eaLnBrk="1" hangingPunct="1"/>
            <a:r>
              <a:rPr lang="en-US" altLang="ja-JP" dirty="0" smtClean="0"/>
              <a:t>	12.10.1</a:t>
            </a:r>
            <a:r>
              <a:rPr lang="ja-JP" altLang="en-US" dirty="0" smtClean="0"/>
              <a:t>　ソフトウェア保守の意義</a:t>
            </a:r>
            <a:endParaRPr lang="en-US" altLang="ja-JP" dirty="0" smtClean="0"/>
          </a:p>
          <a:p>
            <a:pPr eaLnBrk="1" hangingPunct="1"/>
            <a:r>
              <a:rPr lang="en-US" altLang="ja-JP" dirty="0" smtClean="0"/>
              <a:t>	12.10.2</a:t>
            </a:r>
            <a:r>
              <a:rPr lang="ja-JP" altLang="en-US" dirty="0" smtClean="0"/>
              <a:t>　ソフトウェア保守の形態（１）～（２）</a:t>
            </a:r>
            <a:endParaRPr lang="en-US" altLang="ja-JP" dirty="0" smtClean="0"/>
          </a:p>
          <a:p>
            <a:pPr eaLnBrk="1" hangingPunct="1"/>
            <a:r>
              <a:rPr lang="en-US" altLang="ja-JP" dirty="0" smtClean="0"/>
              <a:t>	12.10.3</a:t>
            </a:r>
            <a:r>
              <a:rPr lang="ja-JP" altLang="en-US" dirty="0" smtClean="0"/>
              <a:t>　ソフトウェア保守の手順（１）～（４）</a:t>
            </a:r>
            <a:endParaRPr lang="en-US" altLang="ja-JP" dirty="0" smtClean="0"/>
          </a:p>
        </p:txBody>
      </p:sp>
    </p:spTree>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スライド イメージ プレースホルダ 1"/>
          <p:cNvSpPr>
            <a:spLocks noGrp="1" noRot="1" noChangeAspect="1" noTextEdit="1"/>
          </p:cNvSpPr>
          <p:nvPr>
            <p:ph type="sldImg"/>
          </p:nvPr>
        </p:nvSpPr>
        <p:spPr>
          <a:xfrm>
            <a:off x="696913" y="739775"/>
            <a:ext cx="5343525" cy="3700463"/>
          </a:xfrm>
          <a:ln/>
        </p:spPr>
      </p:sp>
      <p:sp>
        <p:nvSpPr>
          <p:cNvPr id="3" name="ノート プレースホルダ 2"/>
          <p:cNvSpPr>
            <a:spLocks noGrp="1"/>
          </p:cNvSpPr>
          <p:nvPr>
            <p:ph type="body" idx="1"/>
          </p:nvPr>
        </p:nvSpPr>
        <p:spPr/>
        <p:txBody>
          <a:bodyPr>
            <a:normAutofit/>
          </a:bodyPr>
          <a:lstStyle/>
          <a:p>
            <a:pPr marL="228561" indent="-228561" eaLnBrk="1" hangingPunct="1">
              <a:defRPr/>
            </a:pPr>
            <a:r>
              <a:rPr lang="en-US" altLang="ja-JP" dirty="0" smtClean="0"/>
              <a:t>【</a:t>
            </a:r>
            <a:r>
              <a:rPr lang="ja-JP" altLang="en-US" dirty="0" smtClean="0"/>
              <a:t>補足説明</a:t>
            </a:r>
            <a:r>
              <a:rPr lang="en-US" altLang="ja-JP" dirty="0" smtClean="0"/>
              <a:t>】</a:t>
            </a:r>
          </a:p>
          <a:p>
            <a:pPr marL="685684" lvl="1" indent="-228561" eaLnBrk="1" hangingPunct="1">
              <a:buFontTx/>
              <a:buAutoNum type="arabicPeriod"/>
              <a:defRPr/>
            </a:pPr>
            <a:r>
              <a:rPr lang="ja-JP" altLang="en-US" dirty="0" smtClean="0"/>
              <a:t>ソフトウェア保守とハードウェア保守が必要になる理由を理解する。</a:t>
            </a:r>
          </a:p>
          <a:p>
            <a:pPr marL="228561" indent="-228561" eaLnBrk="1" hangingPunct="1">
              <a:defRPr/>
            </a:pPr>
            <a:endParaRPr lang="ja-JP" altLang="en-US" dirty="0" smtClean="0"/>
          </a:p>
          <a:p>
            <a:pPr marL="228561" indent="-228561" eaLnBrk="1" hangingPunct="1">
              <a:defRPr/>
            </a:pPr>
            <a:r>
              <a:rPr lang="en-US" altLang="ja-JP" dirty="0" smtClean="0"/>
              <a:t>【</a:t>
            </a:r>
            <a:r>
              <a:rPr lang="ja-JP" altLang="en-US" dirty="0" smtClean="0"/>
              <a:t>確認事項</a:t>
            </a:r>
            <a:r>
              <a:rPr lang="en-US" altLang="ja-JP" dirty="0" smtClean="0"/>
              <a:t>】</a:t>
            </a:r>
          </a:p>
          <a:p>
            <a:pPr marL="685684" lvl="1" indent="-228561" eaLnBrk="1" hangingPunct="1">
              <a:buFontTx/>
              <a:buAutoNum type="arabicPeriod"/>
              <a:defRPr/>
            </a:pPr>
            <a:r>
              <a:rPr lang="ja-JP" altLang="en-US" dirty="0" smtClean="0"/>
              <a:t>ソフトウェア保守</a:t>
            </a:r>
            <a:endParaRPr lang="en-US" altLang="ja-JP" dirty="0" smtClean="0"/>
          </a:p>
          <a:p>
            <a:pPr marL="685684" lvl="1" indent="-228561" eaLnBrk="1" hangingPunct="1">
              <a:buFontTx/>
              <a:buAutoNum type="arabicPeriod"/>
              <a:defRPr/>
            </a:pPr>
            <a:r>
              <a:rPr lang="ja-JP" altLang="en-US" dirty="0" smtClean="0"/>
              <a:t>ハードウェア保守</a:t>
            </a:r>
          </a:p>
          <a:p>
            <a:pPr marL="685684" lvl="1" indent="-228561" eaLnBrk="1" hangingPunct="1">
              <a:buFontTx/>
              <a:buAutoNum type="arabicPeriod"/>
              <a:defRPr/>
            </a:pPr>
            <a:endParaRPr lang="ja-JP" altLang="en-US" dirty="0" smtClean="0"/>
          </a:p>
          <a:p>
            <a:pPr marL="228561" indent="-228561" eaLnBrk="1" hangingPunct="1">
              <a:defRPr/>
            </a:pPr>
            <a:r>
              <a:rPr lang="en-US" altLang="ja-JP" dirty="0" smtClean="0"/>
              <a:t>【</a:t>
            </a:r>
            <a:r>
              <a:rPr lang="ja-JP" altLang="en-US" dirty="0" smtClean="0"/>
              <a:t>ノート</a:t>
            </a:r>
            <a:r>
              <a:rPr lang="en-US" altLang="ja-JP" dirty="0" smtClean="0"/>
              <a:t>】</a:t>
            </a:r>
          </a:p>
          <a:p>
            <a:pPr>
              <a:defRPr/>
            </a:pPr>
            <a:endParaRPr lang="ja-JP" altLang="en-US" dirty="0" smtClean="0"/>
          </a:p>
          <a:p>
            <a:pPr>
              <a:defRPr/>
            </a:pPr>
            <a:endParaRPr lang="ja-JP" altLang="en-US" dirty="0" smtClean="0"/>
          </a:p>
          <a:p>
            <a:pPr>
              <a:defRPr/>
            </a:pPr>
            <a:endParaRPr lang="ja-JP" altLang="en-US" dirty="0"/>
          </a:p>
        </p:txBody>
      </p:sp>
      <p:sp>
        <p:nvSpPr>
          <p:cNvPr id="181252" name="フッター プレースホルダ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81253" name="スライド番号プレースホルダ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70C0781B-3533-4AD4-A009-678E7B104DB0}" type="slidenum">
              <a:rPr lang="en-US" altLang="ja-JP" sz="1000" smtClean="0">
                <a:latin typeface="HGP明朝E" pitchFamily="18" charset="-128"/>
              </a:rPr>
              <a:pPr eaLnBrk="1" hangingPunct="1"/>
              <a:t>106</a:t>
            </a:fld>
            <a:endParaRPr lang="en-US" altLang="ja-JP" sz="1000" dirty="0" smtClean="0">
              <a:latin typeface="HGP明朝E" pitchFamily="18" charset="-128"/>
            </a:endParaRPr>
          </a:p>
        </p:txBody>
      </p:sp>
    </p:spTree>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8227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07E489D6-9359-4CCC-BA37-FD238AD5697E}" type="slidenum">
              <a:rPr lang="en-US" altLang="ja-JP" sz="1000" smtClean="0">
                <a:latin typeface="HGP明朝E" pitchFamily="18" charset="-128"/>
              </a:rPr>
              <a:pPr eaLnBrk="1" hangingPunct="1"/>
              <a:t>107</a:t>
            </a:fld>
            <a:endParaRPr lang="en-US" altLang="ja-JP" sz="1000" dirty="0" smtClean="0">
              <a:latin typeface="HGP明朝E" pitchFamily="18" charset="-128"/>
            </a:endParaRPr>
          </a:p>
        </p:txBody>
      </p:sp>
      <p:sp>
        <p:nvSpPr>
          <p:cNvPr id="182276" name="Rectangle 2"/>
          <p:cNvSpPr>
            <a:spLocks noGrp="1" noRot="1" noChangeAspect="1" noChangeArrowheads="1" noTextEdit="1"/>
          </p:cNvSpPr>
          <p:nvPr>
            <p:ph type="sldImg"/>
          </p:nvPr>
        </p:nvSpPr>
        <p:spPr>
          <a:xfrm>
            <a:off x="696913" y="739775"/>
            <a:ext cx="5343525" cy="3700463"/>
          </a:xfrm>
          <a:ln/>
        </p:spPr>
      </p:sp>
      <p:sp>
        <p:nvSpPr>
          <p:cNvPr id="18227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029" indent="-228029" eaLnBrk="1" hangingPunct="1"/>
            <a:r>
              <a:rPr lang="en-US" altLang="ja-JP" dirty="0" smtClean="0"/>
              <a:t>【</a:t>
            </a:r>
            <a:r>
              <a:rPr lang="ja-JP" altLang="en-US" dirty="0" smtClean="0"/>
              <a:t>補足説明</a:t>
            </a:r>
            <a:r>
              <a:rPr lang="en-US" altLang="ja-JP" dirty="0" smtClean="0"/>
              <a:t>】</a:t>
            </a:r>
          </a:p>
          <a:p>
            <a:pPr marL="685606" lvl="1" indent="-228029" eaLnBrk="1" hangingPunct="1">
              <a:buFontTx/>
              <a:buAutoNum type="arabicPeriod"/>
            </a:pPr>
            <a:r>
              <a:rPr lang="ja-JP" altLang="en-US" dirty="0" smtClean="0"/>
              <a:t>保守業務は予防保守と事後保守がある。</a:t>
            </a:r>
          </a:p>
          <a:p>
            <a:pPr marL="228029" indent="-228029" eaLnBrk="1" hangingPunct="1"/>
            <a:endParaRPr lang="ja-JP" altLang="en-US" dirty="0" smtClean="0"/>
          </a:p>
          <a:p>
            <a:pPr marL="228029" indent="-228029" eaLnBrk="1" hangingPunct="1"/>
            <a:r>
              <a:rPr lang="en-US" altLang="ja-JP" dirty="0" smtClean="0"/>
              <a:t>【</a:t>
            </a:r>
            <a:r>
              <a:rPr lang="ja-JP" altLang="en-US" dirty="0" smtClean="0"/>
              <a:t>確認事項</a:t>
            </a:r>
            <a:r>
              <a:rPr lang="en-US" altLang="ja-JP" dirty="0" smtClean="0"/>
              <a:t>】</a:t>
            </a:r>
          </a:p>
          <a:p>
            <a:pPr marL="685606" lvl="1" indent="-228029" eaLnBrk="1" hangingPunct="1">
              <a:buFontTx/>
              <a:buAutoNum type="arabicPeriod"/>
            </a:pPr>
            <a:r>
              <a:rPr lang="ja-JP" altLang="en-US" dirty="0" smtClean="0"/>
              <a:t>予防保守</a:t>
            </a:r>
          </a:p>
          <a:p>
            <a:pPr marL="1141663" lvl="2" indent="-228029" eaLnBrk="1" hangingPunct="1">
              <a:buFontTx/>
              <a:buAutoNum type="arabicPeriod"/>
            </a:pPr>
            <a:r>
              <a:rPr lang="ja-JP" altLang="en-US" dirty="0" smtClean="0"/>
              <a:t>日常保守</a:t>
            </a:r>
          </a:p>
          <a:p>
            <a:pPr marL="1141663" lvl="2" indent="-228029" eaLnBrk="1" hangingPunct="1">
              <a:buFontTx/>
              <a:buAutoNum type="arabicPeriod"/>
            </a:pPr>
            <a:r>
              <a:rPr lang="ja-JP" altLang="en-US" dirty="0" smtClean="0"/>
              <a:t>定期保守</a:t>
            </a:r>
          </a:p>
          <a:p>
            <a:pPr marL="685606" lvl="1" indent="-228029" eaLnBrk="1" hangingPunct="1">
              <a:buFontTx/>
              <a:buAutoNum type="arabicPeriod"/>
            </a:pPr>
            <a:r>
              <a:rPr lang="ja-JP" altLang="en-US" dirty="0" smtClean="0"/>
              <a:t>事後保守</a:t>
            </a:r>
          </a:p>
          <a:p>
            <a:pPr marL="1141663" lvl="2" indent="-228029" eaLnBrk="1" hangingPunct="1">
              <a:buFontTx/>
              <a:buAutoNum type="arabicPeriod"/>
            </a:pPr>
            <a:r>
              <a:rPr lang="ja-JP" altLang="en-US" dirty="0" smtClean="0"/>
              <a:t>臨時保守</a:t>
            </a:r>
          </a:p>
          <a:p>
            <a:pPr marL="1141663" lvl="2" indent="-228029" eaLnBrk="1" hangingPunct="1">
              <a:buFontTx/>
              <a:buAutoNum type="arabicPeriod"/>
            </a:pPr>
            <a:r>
              <a:rPr lang="ja-JP" altLang="en-US" dirty="0" smtClean="0"/>
              <a:t>緊急保守</a:t>
            </a:r>
            <a:endParaRPr lang="en-US" altLang="ja-JP" dirty="0" smtClean="0"/>
          </a:p>
          <a:p>
            <a:pPr marL="685606" lvl="1" indent="-228029" eaLnBrk="1" hangingPunct="1">
              <a:buFontTx/>
              <a:buAutoNum type="arabicPeriod"/>
            </a:pPr>
            <a:r>
              <a:rPr lang="ja-JP" altLang="en-US" dirty="0" smtClean="0"/>
              <a:t>オンサイト保守</a:t>
            </a:r>
            <a:endParaRPr lang="en-US" altLang="ja-JP" dirty="0" smtClean="0"/>
          </a:p>
          <a:p>
            <a:pPr marL="685606" lvl="1" indent="-228029" eaLnBrk="1" hangingPunct="1">
              <a:buFontTx/>
              <a:buAutoNum type="arabicPeriod"/>
            </a:pPr>
            <a:r>
              <a:rPr lang="ja-JP" altLang="en-US" dirty="0" smtClean="0"/>
              <a:t>遠隔保守</a:t>
            </a:r>
          </a:p>
          <a:p>
            <a:pPr marL="228029" indent="-228029" eaLnBrk="1" hangingPunct="1"/>
            <a:endParaRPr lang="ja-JP" altLang="en-US" dirty="0" smtClean="0"/>
          </a:p>
          <a:p>
            <a:pPr marL="228029" indent="-228029" eaLnBrk="1" hangingPunct="1"/>
            <a:r>
              <a:rPr lang="en-US" altLang="ja-JP" dirty="0" smtClean="0"/>
              <a:t>【</a:t>
            </a:r>
            <a:r>
              <a:rPr lang="ja-JP" altLang="en-US" dirty="0" smtClean="0"/>
              <a:t>ノート</a:t>
            </a:r>
            <a:r>
              <a:rPr lang="en-US" altLang="ja-JP" dirty="0" smtClean="0"/>
              <a:t>】</a:t>
            </a:r>
          </a:p>
        </p:txBody>
      </p:sp>
    </p:spTree>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8329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7744720E-46A7-493C-8F87-6CCCF7E5ADB5}" type="slidenum">
              <a:rPr lang="en-US" altLang="ja-JP" sz="1000" smtClean="0">
                <a:latin typeface="HGP明朝E" pitchFamily="18" charset="-128"/>
              </a:rPr>
              <a:pPr eaLnBrk="1" hangingPunct="1"/>
              <a:t>108</a:t>
            </a:fld>
            <a:endParaRPr lang="en-US" altLang="ja-JP" sz="1000" dirty="0" smtClean="0">
              <a:latin typeface="HGP明朝E" pitchFamily="18" charset="-128"/>
            </a:endParaRPr>
          </a:p>
        </p:txBody>
      </p:sp>
      <p:sp>
        <p:nvSpPr>
          <p:cNvPr id="183300" name="Rectangle 2"/>
          <p:cNvSpPr>
            <a:spLocks noGrp="1" noRot="1" noChangeAspect="1" noChangeArrowheads="1" noTextEdit="1"/>
          </p:cNvSpPr>
          <p:nvPr>
            <p:ph type="sldImg"/>
          </p:nvPr>
        </p:nvSpPr>
        <p:spPr>
          <a:xfrm>
            <a:off x="696913" y="739775"/>
            <a:ext cx="5343525" cy="3700463"/>
          </a:xfrm>
          <a:ln/>
        </p:spPr>
      </p:sp>
      <p:sp>
        <p:nvSpPr>
          <p:cNvPr id="18330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029" indent="-228029" eaLnBrk="1" hangingPunct="1"/>
            <a:r>
              <a:rPr lang="en-US" altLang="ja-JP" dirty="0" smtClean="0"/>
              <a:t>【</a:t>
            </a:r>
            <a:r>
              <a:rPr lang="ja-JP" altLang="en-US" dirty="0" smtClean="0"/>
              <a:t>補足説明</a:t>
            </a:r>
            <a:r>
              <a:rPr lang="en-US" altLang="ja-JP" dirty="0" smtClean="0"/>
              <a:t>】</a:t>
            </a:r>
          </a:p>
          <a:p>
            <a:pPr marL="685606" lvl="1" indent="-228029" eaLnBrk="1" hangingPunct="1">
              <a:buFontTx/>
              <a:buAutoNum type="arabicPeriod"/>
            </a:pPr>
            <a:r>
              <a:rPr lang="ja-JP" altLang="en-US" dirty="0" smtClean="0"/>
              <a:t>外部要員による保守契約の内容を理解する。</a:t>
            </a:r>
          </a:p>
          <a:p>
            <a:pPr marL="685606" lvl="1" indent="-228029" eaLnBrk="1" hangingPunct="1">
              <a:buFontTx/>
              <a:buAutoNum type="arabicPeriod"/>
            </a:pPr>
            <a:endParaRPr lang="ja-JP" altLang="en-US" dirty="0" smtClean="0"/>
          </a:p>
          <a:p>
            <a:pPr marL="228029" indent="-228029" eaLnBrk="1" hangingPunct="1"/>
            <a:r>
              <a:rPr lang="en-US" altLang="ja-JP" dirty="0" smtClean="0"/>
              <a:t>【</a:t>
            </a:r>
            <a:r>
              <a:rPr lang="ja-JP" altLang="en-US" dirty="0" smtClean="0"/>
              <a:t>確認事項</a:t>
            </a:r>
            <a:r>
              <a:rPr lang="en-US" altLang="ja-JP" dirty="0" smtClean="0"/>
              <a:t>】</a:t>
            </a:r>
          </a:p>
          <a:p>
            <a:pPr marL="685606" lvl="1" indent="-228029" eaLnBrk="1" hangingPunct="1">
              <a:buFontTx/>
              <a:buAutoNum type="arabicPeriod"/>
            </a:pPr>
            <a:r>
              <a:rPr lang="ja-JP" altLang="en-US" dirty="0" smtClean="0"/>
              <a:t>保守契約</a:t>
            </a:r>
            <a:endParaRPr lang="en-US" altLang="ja-JP" dirty="0" smtClean="0"/>
          </a:p>
          <a:p>
            <a:pPr marL="1141663" lvl="2" indent="-228029" eaLnBrk="1" hangingPunct="1">
              <a:buFontTx/>
              <a:buAutoNum type="arabicPeriod"/>
            </a:pPr>
            <a:r>
              <a:rPr lang="ja-JP" altLang="en-US" dirty="0" smtClean="0"/>
              <a:t>メリット</a:t>
            </a:r>
          </a:p>
          <a:p>
            <a:pPr marL="1141663" lvl="2" indent="-228029" eaLnBrk="1" hangingPunct="1">
              <a:buFontTx/>
              <a:buAutoNum type="arabicPeriod"/>
            </a:pPr>
            <a:r>
              <a:rPr lang="ja-JP" altLang="en-US" dirty="0" smtClean="0"/>
              <a:t>デメリット</a:t>
            </a:r>
          </a:p>
          <a:p>
            <a:pPr marL="228029" indent="-228029" eaLnBrk="1" hangingPunct="1"/>
            <a:endParaRPr lang="ja-JP" altLang="en-US" dirty="0" smtClean="0"/>
          </a:p>
          <a:p>
            <a:pPr marL="228029" indent="-228029" eaLnBrk="1" hangingPunct="1"/>
            <a:r>
              <a:rPr lang="en-US" altLang="ja-JP" dirty="0" smtClean="0"/>
              <a:t>【</a:t>
            </a:r>
            <a:r>
              <a:rPr lang="ja-JP" altLang="en-US" dirty="0" smtClean="0"/>
              <a:t>ノート</a:t>
            </a:r>
            <a:r>
              <a:rPr lang="en-US" altLang="ja-JP" dirty="0" smtClean="0"/>
              <a:t>】</a:t>
            </a:r>
          </a:p>
        </p:txBody>
      </p:sp>
    </p:spTree>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8432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5C62BF3A-FC1D-4D17-960E-1BABDE75F08D}" type="slidenum">
              <a:rPr lang="en-US" altLang="ja-JP" sz="1000" smtClean="0">
                <a:latin typeface="HGP明朝E" pitchFamily="18" charset="-128"/>
              </a:rPr>
              <a:pPr eaLnBrk="1" hangingPunct="1"/>
              <a:t>109</a:t>
            </a:fld>
            <a:endParaRPr lang="en-US" altLang="ja-JP" sz="1000" dirty="0" smtClean="0">
              <a:latin typeface="HGP明朝E" pitchFamily="18" charset="-128"/>
            </a:endParaRPr>
          </a:p>
        </p:txBody>
      </p:sp>
      <p:sp>
        <p:nvSpPr>
          <p:cNvPr id="184324" name="Rectangle 2"/>
          <p:cNvSpPr>
            <a:spLocks noGrp="1" noRot="1" noChangeAspect="1" noChangeArrowheads="1" noTextEdit="1"/>
          </p:cNvSpPr>
          <p:nvPr>
            <p:ph type="sldImg"/>
          </p:nvPr>
        </p:nvSpPr>
        <p:spPr>
          <a:xfrm>
            <a:off x="696913" y="739775"/>
            <a:ext cx="5343525" cy="3700463"/>
          </a:xfrm>
          <a:ln/>
        </p:spPr>
      </p:sp>
      <p:sp>
        <p:nvSpPr>
          <p:cNvPr id="18432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90024" indent="-190024" eaLnBrk="1" hangingPunct="1"/>
            <a:r>
              <a:rPr lang="en-US" altLang="ja-JP" dirty="0" smtClean="0"/>
              <a:t>【</a:t>
            </a:r>
            <a:r>
              <a:rPr lang="ja-JP" altLang="en-US" dirty="0" smtClean="0"/>
              <a:t>補足説明</a:t>
            </a:r>
            <a:r>
              <a:rPr lang="en-US" altLang="ja-JP" dirty="0" smtClean="0"/>
              <a:t>】</a:t>
            </a:r>
          </a:p>
          <a:p>
            <a:pPr marL="646081" lvl="1" indent="-190024" eaLnBrk="1" hangingPunct="1">
              <a:buFontTx/>
              <a:buAutoNum type="arabicPeriod"/>
            </a:pPr>
            <a:r>
              <a:rPr lang="ja-JP" altLang="en-US" dirty="0" smtClean="0"/>
              <a:t>保守作業の流れを理解する。</a:t>
            </a:r>
          </a:p>
          <a:p>
            <a:pPr marL="646081" lvl="1" indent="-190024" eaLnBrk="1" hangingPunct="1">
              <a:buFontTx/>
              <a:buAutoNum type="arabicPeriod"/>
            </a:pPr>
            <a:endParaRPr lang="ja-JP" altLang="en-US" dirty="0" smtClean="0"/>
          </a:p>
          <a:p>
            <a:pPr marL="190024" indent="-190024" eaLnBrk="1" hangingPunct="1"/>
            <a:r>
              <a:rPr lang="en-US" altLang="ja-JP" dirty="0" smtClean="0"/>
              <a:t>【</a:t>
            </a:r>
            <a:r>
              <a:rPr lang="ja-JP" altLang="en-US" dirty="0" smtClean="0"/>
              <a:t>確認事項</a:t>
            </a:r>
            <a:r>
              <a:rPr lang="en-US" altLang="ja-JP" dirty="0" smtClean="0"/>
              <a:t>】</a:t>
            </a:r>
          </a:p>
          <a:p>
            <a:pPr marL="190024" indent="-190024" eaLnBrk="1" hangingPunct="1"/>
            <a:endParaRPr lang="en-US" altLang="ja-JP" dirty="0" smtClean="0"/>
          </a:p>
          <a:p>
            <a:pPr marL="190024" indent="-190024" eaLnBrk="1" hangingPunct="1"/>
            <a:r>
              <a:rPr lang="en-US" altLang="ja-JP" dirty="0" smtClean="0"/>
              <a:t>【</a:t>
            </a:r>
            <a:r>
              <a:rPr lang="ja-JP" altLang="en-US" dirty="0" smtClean="0"/>
              <a:t>ノート</a:t>
            </a:r>
            <a:r>
              <a:rPr lang="en-US" altLang="ja-JP" dirty="0" smtClean="0"/>
              <a:t>】</a:t>
            </a:r>
          </a:p>
          <a:p>
            <a:pPr marL="190024" indent="-190024" eaLnBrk="1" hangingPunct="1"/>
            <a:endParaRPr lang="en-US" altLang="ja-JP" dirty="0" smtClean="0"/>
          </a:p>
        </p:txBody>
      </p:sp>
    </p:spTree>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8432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5C62BF3A-FC1D-4D17-960E-1BABDE75F08D}" type="slidenum">
              <a:rPr lang="en-US" altLang="ja-JP" sz="1000" smtClean="0">
                <a:latin typeface="HGP明朝E" pitchFamily="18" charset="-128"/>
              </a:rPr>
              <a:pPr eaLnBrk="1" hangingPunct="1"/>
              <a:t>110</a:t>
            </a:fld>
            <a:endParaRPr lang="en-US" altLang="ja-JP" sz="1000" dirty="0" smtClean="0">
              <a:latin typeface="HGP明朝E" pitchFamily="18" charset="-128"/>
            </a:endParaRPr>
          </a:p>
        </p:txBody>
      </p:sp>
      <p:sp>
        <p:nvSpPr>
          <p:cNvPr id="184324" name="Rectangle 2"/>
          <p:cNvSpPr>
            <a:spLocks noGrp="1" noRot="1" noChangeAspect="1" noChangeArrowheads="1" noTextEdit="1"/>
          </p:cNvSpPr>
          <p:nvPr>
            <p:ph type="sldImg"/>
          </p:nvPr>
        </p:nvSpPr>
        <p:spPr>
          <a:xfrm>
            <a:off x="696913" y="739775"/>
            <a:ext cx="5343525" cy="3700463"/>
          </a:xfrm>
          <a:ln/>
        </p:spPr>
      </p:sp>
      <p:sp>
        <p:nvSpPr>
          <p:cNvPr id="18432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90024" indent="-190024" eaLnBrk="1" hangingPunct="1"/>
            <a:r>
              <a:rPr lang="en-US" altLang="ja-JP" dirty="0" smtClean="0"/>
              <a:t>【</a:t>
            </a:r>
            <a:r>
              <a:rPr lang="ja-JP" altLang="en-US" dirty="0" smtClean="0"/>
              <a:t>補足説明</a:t>
            </a:r>
            <a:r>
              <a:rPr lang="en-US" altLang="ja-JP" dirty="0" smtClean="0"/>
              <a:t>】</a:t>
            </a:r>
          </a:p>
          <a:p>
            <a:pPr marL="646081" lvl="1" indent="-190024" eaLnBrk="1" hangingPunct="1">
              <a:buFontTx/>
              <a:buAutoNum type="arabicPeriod"/>
            </a:pPr>
            <a:r>
              <a:rPr lang="ja-JP" altLang="en-US" dirty="0" smtClean="0"/>
              <a:t>保守作業の流れを理解する。</a:t>
            </a:r>
          </a:p>
          <a:p>
            <a:pPr marL="646081" lvl="1" indent="-190024" eaLnBrk="1" hangingPunct="1">
              <a:buFontTx/>
              <a:buAutoNum type="arabicPeriod"/>
            </a:pPr>
            <a:endParaRPr lang="ja-JP" altLang="en-US" dirty="0" smtClean="0"/>
          </a:p>
          <a:p>
            <a:pPr marL="190024" indent="-190024" eaLnBrk="1" hangingPunct="1"/>
            <a:r>
              <a:rPr lang="en-US" altLang="ja-JP" dirty="0" smtClean="0"/>
              <a:t>【</a:t>
            </a:r>
            <a:r>
              <a:rPr lang="ja-JP" altLang="en-US" dirty="0" smtClean="0"/>
              <a:t>確認事項</a:t>
            </a:r>
            <a:r>
              <a:rPr lang="en-US" altLang="ja-JP" dirty="0" smtClean="0"/>
              <a:t>】</a:t>
            </a:r>
          </a:p>
          <a:p>
            <a:pPr marL="190024" indent="-190024" eaLnBrk="1" hangingPunct="1"/>
            <a:endParaRPr lang="en-US" altLang="ja-JP" dirty="0" smtClean="0"/>
          </a:p>
          <a:p>
            <a:pPr marL="190024" indent="-190024" eaLnBrk="1" hangingPunct="1"/>
            <a:r>
              <a:rPr lang="en-US" altLang="ja-JP" dirty="0" smtClean="0"/>
              <a:t>【</a:t>
            </a:r>
            <a:r>
              <a:rPr lang="ja-JP" altLang="en-US" dirty="0" smtClean="0"/>
              <a:t>ノート</a:t>
            </a:r>
            <a:r>
              <a:rPr lang="en-US" altLang="ja-JP" dirty="0" smtClean="0"/>
              <a:t>】</a:t>
            </a:r>
          </a:p>
          <a:p>
            <a:pPr marL="190024" indent="-190024" eaLnBrk="1" hangingPunct="1"/>
            <a:endParaRPr lang="en-US" altLang="ja-JP" dirty="0" smtClean="0"/>
          </a:p>
        </p:txBody>
      </p:sp>
    </p:spTree>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8432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5C62BF3A-FC1D-4D17-960E-1BABDE75F08D}" type="slidenum">
              <a:rPr lang="en-US" altLang="ja-JP" sz="1000" smtClean="0">
                <a:latin typeface="HGP明朝E" pitchFamily="18" charset="-128"/>
              </a:rPr>
              <a:pPr eaLnBrk="1" hangingPunct="1"/>
              <a:t>111</a:t>
            </a:fld>
            <a:endParaRPr lang="en-US" altLang="ja-JP" sz="1000" dirty="0" smtClean="0">
              <a:latin typeface="HGP明朝E" pitchFamily="18" charset="-128"/>
            </a:endParaRPr>
          </a:p>
        </p:txBody>
      </p:sp>
      <p:sp>
        <p:nvSpPr>
          <p:cNvPr id="184324" name="Rectangle 2"/>
          <p:cNvSpPr>
            <a:spLocks noGrp="1" noRot="1" noChangeAspect="1" noChangeArrowheads="1" noTextEdit="1"/>
          </p:cNvSpPr>
          <p:nvPr>
            <p:ph type="sldImg"/>
          </p:nvPr>
        </p:nvSpPr>
        <p:spPr>
          <a:xfrm>
            <a:off x="696913" y="739775"/>
            <a:ext cx="5343525" cy="3700463"/>
          </a:xfrm>
          <a:ln/>
        </p:spPr>
      </p:sp>
      <p:sp>
        <p:nvSpPr>
          <p:cNvPr id="18432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90024" indent="-190024" eaLnBrk="1" hangingPunct="1"/>
            <a:r>
              <a:rPr lang="en-US" altLang="ja-JP" dirty="0" smtClean="0"/>
              <a:t>【</a:t>
            </a:r>
            <a:r>
              <a:rPr lang="ja-JP" altLang="en-US" dirty="0" smtClean="0"/>
              <a:t>補足説明</a:t>
            </a:r>
            <a:r>
              <a:rPr lang="en-US" altLang="ja-JP" dirty="0" smtClean="0"/>
              <a:t>】</a:t>
            </a:r>
          </a:p>
          <a:p>
            <a:pPr marL="646081" lvl="1" indent="-190024" eaLnBrk="1" hangingPunct="1">
              <a:buFontTx/>
              <a:buAutoNum type="arabicPeriod"/>
            </a:pPr>
            <a:r>
              <a:rPr lang="ja-JP" altLang="en-US" dirty="0" smtClean="0"/>
              <a:t>保守作業の流れを理解する。</a:t>
            </a:r>
          </a:p>
          <a:p>
            <a:pPr marL="646081" lvl="1" indent="-190024" eaLnBrk="1" hangingPunct="1">
              <a:buFontTx/>
              <a:buAutoNum type="arabicPeriod"/>
            </a:pPr>
            <a:endParaRPr lang="ja-JP" altLang="en-US" dirty="0" smtClean="0"/>
          </a:p>
          <a:p>
            <a:pPr marL="190024" indent="-190024" eaLnBrk="1" hangingPunct="1"/>
            <a:r>
              <a:rPr lang="en-US" altLang="ja-JP" dirty="0" smtClean="0"/>
              <a:t>【</a:t>
            </a:r>
            <a:r>
              <a:rPr lang="ja-JP" altLang="en-US" dirty="0" smtClean="0"/>
              <a:t>確認事項</a:t>
            </a:r>
            <a:r>
              <a:rPr lang="en-US" altLang="ja-JP" dirty="0" smtClean="0"/>
              <a:t>】</a:t>
            </a:r>
          </a:p>
          <a:p>
            <a:pPr marL="190024" indent="-190024" eaLnBrk="1" hangingPunct="1"/>
            <a:endParaRPr lang="en-US" altLang="ja-JP" dirty="0" smtClean="0"/>
          </a:p>
          <a:p>
            <a:pPr marL="190024" indent="-190024" eaLnBrk="1" hangingPunct="1"/>
            <a:r>
              <a:rPr lang="en-US" altLang="ja-JP" dirty="0" smtClean="0"/>
              <a:t>【</a:t>
            </a:r>
            <a:r>
              <a:rPr lang="ja-JP" altLang="en-US" dirty="0" smtClean="0"/>
              <a:t>ノート</a:t>
            </a:r>
            <a:r>
              <a:rPr lang="en-US" altLang="ja-JP" dirty="0" smtClean="0"/>
              <a:t>】</a:t>
            </a:r>
          </a:p>
          <a:p>
            <a:pPr marL="190024" indent="-190024" eaLnBrk="1" hangingPunct="1"/>
            <a:endParaRPr lang="en-US" altLang="ja-JP"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スライド イメージ プレースホルダ 1"/>
          <p:cNvSpPr>
            <a:spLocks noGrp="1" noRot="1" noChangeAspect="1" noTextEdit="1"/>
          </p:cNvSpPr>
          <p:nvPr>
            <p:ph type="sldImg"/>
          </p:nvPr>
        </p:nvSpPr>
        <p:spPr>
          <a:xfrm>
            <a:off x="696913" y="739775"/>
            <a:ext cx="5343525" cy="3700463"/>
          </a:xfrm>
          <a:ln/>
        </p:spPr>
      </p:sp>
      <p:sp>
        <p:nvSpPr>
          <p:cNvPr id="3" name="ノート プレースホルダ 2"/>
          <p:cNvSpPr>
            <a:spLocks noGrp="1"/>
          </p:cNvSpPr>
          <p:nvPr>
            <p:ph type="body" idx="1"/>
          </p:nvPr>
        </p:nvSpPr>
        <p:spPr/>
        <p:txBody>
          <a:bodyPr>
            <a:normAutofit/>
          </a:bodyPr>
          <a:lstStyle/>
          <a:p>
            <a:pPr marL="228561" indent="-228561" eaLnBrk="1" hangingPunct="1">
              <a:defRPr/>
            </a:pPr>
            <a:r>
              <a:rPr lang="en-US" altLang="ja-JP" dirty="0" smtClean="0"/>
              <a:t>【</a:t>
            </a:r>
            <a:r>
              <a:rPr lang="ja-JP" altLang="en-US" dirty="0" smtClean="0"/>
              <a:t>補足説明</a:t>
            </a:r>
            <a:r>
              <a:rPr lang="en-US" altLang="ja-JP" dirty="0" smtClean="0"/>
              <a:t>】</a:t>
            </a:r>
          </a:p>
          <a:p>
            <a:pPr marL="685684" lvl="1" indent="-228561" eaLnBrk="1" hangingPunct="1">
              <a:buFontTx/>
              <a:buAutoNum type="arabicPeriod"/>
              <a:defRPr/>
            </a:pPr>
            <a:r>
              <a:rPr lang="ja-JP" altLang="en-US" dirty="0" smtClean="0"/>
              <a:t>システム方式設計で、決定する内容を理解する。</a:t>
            </a:r>
          </a:p>
          <a:p>
            <a:pPr marL="228561" indent="-228561" eaLnBrk="1" hangingPunct="1">
              <a:defRPr/>
            </a:pPr>
            <a:endParaRPr lang="ja-JP" altLang="en-US" dirty="0" smtClean="0"/>
          </a:p>
          <a:p>
            <a:pPr marL="228561" indent="-228561" eaLnBrk="1" hangingPunct="1">
              <a:defRPr/>
            </a:pPr>
            <a:r>
              <a:rPr lang="en-US" altLang="ja-JP" dirty="0" smtClean="0"/>
              <a:t>【</a:t>
            </a:r>
            <a:r>
              <a:rPr lang="ja-JP" altLang="en-US" dirty="0" smtClean="0"/>
              <a:t>確認事項</a:t>
            </a:r>
            <a:r>
              <a:rPr lang="en-US" altLang="ja-JP" dirty="0" smtClean="0"/>
              <a:t>】</a:t>
            </a:r>
          </a:p>
          <a:p>
            <a:pPr marL="685684" lvl="1" indent="-228561" eaLnBrk="1" hangingPunct="1">
              <a:buFontTx/>
              <a:buAutoNum type="arabicPeriod"/>
              <a:defRPr/>
            </a:pPr>
            <a:r>
              <a:rPr lang="ja-JP" altLang="en-US" dirty="0" smtClean="0"/>
              <a:t>ハードウェア方式</a:t>
            </a:r>
          </a:p>
          <a:p>
            <a:pPr marL="685684" lvl="1" indent="-228561" eaLnBrk="1" hangingPunct="1">
              <a:buFontTx/>
              <a:buAutoNum type="arabicPeriod"/>
              <a:defRPr/>
            </a:pPr>
            <a:r>
              <a:rPr lang="ja-JP" altLang="en-US" dirty="0" smtClean="0"/>
              <a:t>ソフトウェア方式</a:t>
            </a:r>
            <a:endParaRPr lang="en-US" altLang="ja-JP" dirty="0" smtClean="0"/>
          </a:p>
          <a:p>
            <a:pPr marL="685684" lvl="1" indent="-228561" eaLnBrk="1" hangingPunct="1">
              <a:buFontTx/>
              <a:buAutoNum type="arabicPeriod"/>
              <a:defRPr/>
            </a:pPr>
            <a:r>
              <a:rPr lang="ja-JP" altLang="en-US" dirty="0" smtClean="0"/>
              <a:t>アプリケーション方式</a:t>
            </a:r>
            <a:endParaRPr lang="en-US" altLang="ja-JP" dirty="0" smtClean="0"/>
          </a:p>
          <a:p>
            <a:pPr marL="685684" lvl="1" indent="-228561" eaLnBrk="1" hangingPunct="1">
              <a:buFontTx/>
              <a:buAutoNum type="arabicPeriod"/>
              <a:defRPr/>
            </a:pPr>
            <a:r>
              <a:rPr lang="ja-JP" altLang="en-US" dirty="0" smtClean="0"/>
              <a:t>データベース方式</a:t>
            </a:r>
          </a:p>
          <a:p>
            <a:pPr marL="685684" lvl="1" indent="-228561" eaLnBrk="1" hangingPunct="1">
              <a:defRPr/>
            </a:pPr>
            <a:endParaRPr lang="ja-JP" altLang="en-US" dirty="0" smtClean="0"/>
          </a:p>
          <a:p>
            <a:pPr marL="228561" indent="-228561" eaLnBrk="1" hangingPunct="1">
              <a:defRPr/>
            </a:pPr>
            <a:r>
              <a:rPr lang="en-US" altLang="ja-JP" dirty="0" smtClean="0"/>
              <a:t>【</a:t>
            </a:r>
            <a:r>
              <a:rPr lang="ja-JP" altLang="en-US" dirty="0" smtClean="0"/>
              <a:t>ノート</a:t>
            </a:r>
            <a:r>
              <a:rPr lang="en-US" altLang="ja-JP" dirty="0" smtClean="0"/>
              <a:t>】</a:t>
            </a:r>
          </a:p>
          <a:p>
            <a:pPr>
              <a:defRPr/>
            </a:pPr>
            <a:endParaRPr lang="ja-JP" altLang="en-US" dirty="0" smtClean="0"/>
          </a:p>
          <a:p>
            <a:pPr>
              <a:defRPr/>
            </a:pPr>
            <a:endParaRPr lang="ja-JP" altLang="en-US" dirty="0"/>
          </a:p>
        </p:txBody>
      </p:sp>
      <p:sp>
        <p:nvSpPr>
          <p:cNvPr id="106500" name="フッター プレースホルダ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06501" name="スライド番号プレースホルダ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17D73A00-6235-4AA1-867B-AFC4D01C8905}" type="slidenum">
              <a:rPr lang="en-US" altLang="ja-JP" sz="1000" smtClean="0">
                <a:latin typeface="HGP明朝E" pitchFamily="18" charset="-128"/>
              </a:rPr>
              <a:pPr eaLnBrk="1" hangingPunct="1"/>
              <a:t>13</a:t>
            </a:fld>
            <a:endParaRPr lang="en-US" altLang="ja-JP" sz="1000" dirty="0" smtClean="0">
              <a:latin typeface="HGP明朝E" pitchFamily="18" charset="-128"/>
            </a:endParaRPr>
          </a:p>
        </p:txBody>
      </p:sp>
    </p:spTree>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8432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5C62BF3A-FC1D-4D17-960E-1BABDE75F08D}" type="slidenum">
              <a:rPr lang="en-US" altLang="ja-JP" sz="1000" smtClean="0">
                <a:latin typeface="HGP明朝E" pitchFamily="18" charset="-128"/>
              </a:rPr>
              <a:pPr eaLnBrk="1" hangingPunct="1"/>
              <a:t>112</a:t>
            </a:fld>
            <a:endParaRPr lang="en-US" altLang="ja-JP" sz="1000" dirty="0" smtClean="0">
              <a:latin typeface="HGP明朝E" pitchFamily="18" charset="-128"/>
            </a:endParaRPr>
          </a:p>
        </p:txBody>
      </p:sp>
      <p:sp>
        <p:nvSpPr>
          <p:cNvPr id="184324" name="Rectangle 2"/>
          <p:cNvSpPr>
            <a:spLocks noGrp="1" noRot="1" noChangeAspect="1" noChangeArrowheads="1" noTextEdit="1"/>
          </p:cNvSpPr>
          <p:nvPr>
            <p:ph type="sldImg"/>
          </p:nvPr>
        </p:nvSpPr>
        <p:spPr>
          <a:xfrm>
            <a:off x="696913" y="739775"/>
            <a:ext cx="5343525" cy="3700463"/>
          </a:xfrm>
          <a:ln/>
        </p:spPr>
      </p:sp>
      <p:sp>
        <p:nvSpPr>
          <p:cNvPr id="18432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90024" indent="-190024" eaLnBrk="1" hangingPunct="1"/>
            <a:r>
              <a:rPr lang="en-US" altLang="ja-JP" dirty="0" smtClean="0"/>
              <a:t>【</a:t>
            </a:r>
            <a:r>
              <a:rPr lang="ja-JP" altLang="en-US" dirty="0" smtClean="0"/>
              <a:t>補足説明</a:t>
            </a:r>
            <a:r>
              <a:rPr lang="en-US" altLang="ja-JP" dirty="0" smtClean="0"/>
              <a:t>】</a:t>
            </a:r>
          </a:p>
          <a:p>
            <a:pPr marL="646081" lvl="1" indent="-190024" eaLnBrk="1" hangingPunct="1">
              <a:buFontTx/>
              <a:buAutoNum type="arabicPeriod"/>
            </a:pPr>
            <a:r>
              <a:rPr lang="ja-JP" altLang="en-US" dirty="0" smtClean="0"/>
              <a:t>保守作業の流れを理解する。</a:t>
            </a:r>
          </a:p>
          <a:p>
            <a:pPr marL="646081" lvl="1" indent="-190024" eaLnBrk="1" hangingPunct="1">
              <a:buFontTx/>
              <a:buAutoNum type="arabicPeriod"/>
            </a:pPr>
            <a:endParaRPr lang="ja-JP" altLang="en-US" dirty="0" smtClean="0"/>
          </a:p>
          <a:p>
            <a:pPr marL="190024" indent="-190024" eaLnBrk="1" hangingPunct="1"/>
            <a:r>
              <a:rPr lang="en-US" altLang="ja-JP" dirty="0" smtClean="0"/>
              <a:t>【</a:t>
            </a:r>
            <a:r>
              <a:rPr lang="ja-JP" altLang="en-US" dirty="0" smtClean="0"/>
              <a:t>確認事項</a:t>
            </a:r>
            <a:r>
              <a:rPr lang="en-US" altLang="ja-JP" dirty="0" smtClean="0"/>
              <a:t>】</a:t>
            </a:r>
          </a:p>
          <a:p>
            <a:pPr marL="190024" indent="-190024" eaLnBrk="1" hangingPunct="1"/>
            <a:endParaRPr lang="en-US" altLang="ja-JP" dirty="0" smtClean="0"/>
          </a:p>
          <a:p>
            <a:pPr marL="190024" indent="-190024" eaLnBrk="1" hangingPunct="1"/>
            <a:r>
              <a:rPr lang="en-US" altLang="ja-JP" dirty="0" smtClean="0"/>
              <a:t>【</a:t>
            </a:r>
            <a:r>
              <a:rPr lang="ja-JP" altLang="en-US" dirty="0" smtClean="0"/>
              <a:t>ノート</a:t>
            </a:r>
            <a:r>
              <a:rPr lang="en-US" altLang="ja-JP" dirty="0" smtClean="0"/>
              <a:t>】</a:t>
            </a:r>
          </a:p>
          <a:p>
            <a:pPr marL="190024" indent="-190024" eaLnBrk="1" hangingPunct="1"/>
            <a:endParaRPr lang="en-US" altLang="ja-JP"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スライド イメージ プレースホルダ 1"/>
          <p:cNvSpPr>
            <a:spLocks noGrp="1" noRot="1" noChangeAspect="1" noTextEdit="1"/>
          </p:cNvSpPr>
          <p:nvPr>
            <p:ph type="sldImg"/>
          </p:nvPr>
        </p:nvSpPr>
        <p:spPr>
          <a:xfrm>
            <a:off x="696913" y="739775"/>
            <a:ext cx="5343525" cy="3700463"/>
          </a:xfrm>
          <a:ln/>
        </p:spPr>
      </p:sp>
      <p:sp>
        <p:nvSpPr>
          <p:cNvPr id="3" name="ノート プレースホルダ 2"/>
          <p:cNvSpPr>
            <a:spLocks noGrp="1"/>
          </p:cNvSpPr>
          <p:nvPr>
            <p:ph type="body" idx="1"/>
          </p:nvPr>
        </p:nvSpPr>
        <p:spPr/>
        <p:txBody>
          <a:bodyPr>
            <a:normAutofit/>
          </a:bodyPr>
          <a:lstStyle/>
          <a:p>
            <a:pPr marL="228561" indent="-228561" eaLnBrk="1" hangingPunct="1">
              <a:defRPr/>
            </a:pPr>
            <a:r>
              <a:rPr lang="en-US" altLang="ja-JP" dirty="0" smtClean="0"/>
              <a:t>【</a:t>
            </a:r>
            <a:r>
              <a:rPr lang="ja-JP" altLang="en-US" dirty="0" smtClean="0"/>
              <a:t>補足説明</a:t>
            </a:r>
            <a:r>
              <a:rPr lang="en-US" altLang="ja-JP" dirty="0" smtClean="0"/>
              <a:t>】</a:t>
            </a:r>
          </a:p>
          <a:p>
            <a:pPr marL="685684" lvl="1" indent="-228561" eaLnBrk="1" hangingPunct="1">
              <a:buFontTx/>
              <a:buAutoNum type="arabicPeriod"/>
              <a:defRPr/>
            </a:pPr>
            <a:r>
              <a:rPr lang="ja-JP" altLang="en-US" dirty="0" smtClean="0"/>
              <a:t>システム方式設計で、決定する内容を理解する。</a:t>
            </a:r>
          </a:p>
          <a:p>
            <a:pPr marL="228561" indent="-228561" eaLnBrk="1" hangingPunct="1">
              <a:defRPr/>
            </a:pPr>
            <a:endParaRPr lang="ja-JP" altLang="en-US" dirty="0" smtClean="0"/>
          </a:p>
          <a:p>
            <a:pPr marL="228561" indent="-228561" eaLnBrk="1" hangingPunct="1">
              <a:defRPr/>
            </a:pPr>
            <a:r>
              <a:rPr lang="en-US" altLang="ja-JP" dirty="0" smtClean="0"/>
              <a:t>【</a:t>
            </a:r>
            <a:r>
              <a:rPr lang="ja-JP" altLang="en-US" dirty="0" smtClean="0"/>
              <a:t>確認事項</a:t>
            </a:r>
            <a:r>
              <a:rPr lang="en-US" altLang="ja-JP" dirty="0" smtClean="0"/>
              <a:t>】</a:t>
            </a:r>
          </a:p>
          <a:p>
            <a:pPr marL="685684" lvl="1" indent="-228561" eaLnBrk="1" hangingPunct="1">
              <a:buFontTx/>
              <a:buAutoNum type="arabicPeriod"/>
              <a:defRPr/>
            </a:pPr>
            <a:r>
              <a:rPr lang="ja-JP" altLang="en-US" dirty="0" smtClean="0"/>
              <a:t>ハードウェア方式</a:t>
            </a:r>
          </a:p>
          <a:p>
            <a:pPr marL="685684" lvl="1" indent="-228561" eaLnBrk="1" hangingPunct="1">
              <a:buFontTx/>
              <a:buAutoNum type="arabicPeriod"/>
              <a:defRPr/>
            </a:pPr>
            <a:r>
              <a:rPr lang="ja-JP" altLang="en-US" dirty="0" smtClean="0"/>
              <a:t>ソフトウェア方式</a:t>
            </a:r>
            <a:endParaRPr lang="en-US" altLang="ja-JP" dirty="0" smtClean="0"/>
          </a:p>
          <a:p>
            <a:pPr marL="685684" lvl="1" indent="-228561" eaLnBrk="1" hangingPunct="1">
              <a:buFontTx/>
              <a:buAutoNum type="arabicPeriod"/>
              <a:defRPr/>
            </a:pPr>
            <a:r>
              <a:rPr lang="ja-JP" altLang="en-US" dirty="0" smtClean="0"/>
              <a:t>アプリケーション方式</a:t>
            </a:r>
            <a:endParaRPr lang="en-US" altLang="ja-JP" dirty="0" smtClean="0"/>
          </a:p>
          <a:p>
            <a:pPr marL="685684" lvl="1" indent="-228561" eaLnBrk="1" hangingPunct="1">
              <a:buFontTx/>
              <a:buAutoNum type="arabicPeriod"/>
              <a:defRPr/>
            </a:pPr>
            <a:r>
              <a:rPr lang="ja-JP" altLang="en-US" dirty="0" smtClean="0"/>
              <a:t>データベース方式</a:t>
            </a:r>
          </a:p>
          <a:p>
            <a:pPr marL="685684" lvl="1" indent="-228561" eaLnBrk="1" hangingPunct="1">
              <a:defRPr/>
            </a:pPr>
            <a:endParaRPr lang="ja-JP" altLang="en-US" dirty="0" smtClean="0"/>
          </a:p>
          <a:p>
            <a:pPr marL="228561" indent="-228561" eaLnBrk="1" hangingPunct="1">
              <a:defRPr/>
            </a:pPr>
            <a:r>
              <a:rPr lang="en-US" altLang="ja-JP" dirty="0" smtClean="0"/>
              <a:t>【</a:t>
            </a:r>
            <a:r>
              <a:rPr lang="ja-JP" altLang="en-US" dirty="0" smtClean="0"/>
              <a:t>ノート</a:t>
            </a:r>
            <a:r>
              <a:rPr lang="en-US" altLang="ja-JP" dirty="0" smtClean="0"/>
              <a:t>】</a:t>
            </a:r>
          </a:p>
          <a:p>
            <a:pPr>
              <a:defRPr/>
            </a:pPr>
            <a:endParaRPr lang="ja-JP" altLang="en-US" dirty="0" smtClean="0"/>
          </a:p>
          <a:p>
            <a:pPr>
              <a:defRPr/>
            </a:pPr>
            <a:endParaRPr lang="ja-JP" altLang="en-US" dirty="0"/>
          </a:p>
        </p:txBody>
      </p:sp>
      <p:sp>
        <p:nvSpPr>
          <p:cNvPr id="106500" name="フッター プレースホルダ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06501" name="スライド番号プレースホルダ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17D73A00-6235-4AA1-867B-AFC4D01C8905}" type="slidenum">
              <a:rPr lang="en-US" altLang="ja-JP" sz="1000" smtClean="0">
                <a:latin typeface="HGP明朝E" pitchFamily="18" charset="-128"/>
              </a:rPr>
              <a:pPr eaLnBrk="1" hangingPunct="1"/>
              <a:t>14</a:t>
            </a:fld>
            <a:endParaRPr lang="en-US" altLang="ja-JP" sz="1000" dirty="0" smtClean="0">
              <a:latin typeface="HGP明朝E" pitchFamily="18"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スライド イメージ プレースホルダ 1"/>
          <p:cNvSpPr>
            <a:spLocks noGrp="1" noRot="1" noChangeAspect="1" noTextEdit="1"/>
          </p:cNvSpPr>
          <p:nvPr>
            <p:ph type="sldImg"/>
          </p:nvPr>
        </p:nvSpPr>
        <p:spPr>
          <a:xfrm>
            <a:off x="696913" y="739775"/>
            <a:ext cx="5343525" cy="3700463"/>
          </a:xfrm>
          <a:ln/>
        </p:spPr>
      </p:sp>
      <p:sp>
        <p:nvSpPr>
          <p:cNvPr id="3" name="ノート プレースホルダ 2"/>
          <p:cNvSpPr>
            <a:spLocks noGrp="1"/>
          </p:cNvSpPr>
          <p:nvPr>
            <p:ph type="body" idx="1"/>
          </p:nvPr>
        </p:nvSpPr>
        <p:spPr/>
        <p:txBody>
          <a:bodyPr>
            <a:normAutofit/>
          </a:bodyPr>
          <a:lstStyle/>
          <a:p>
            <a:pPr marL="228561" indent="-228561" eaLnBrk="1" hangingPunct="1">
              <a:defRPr/>
            </a:pPr>
            <a:r>
              <a:rPr lang="en-US" altLang="ja-JP" dirty="0" smtClean="0"/>
              <a:t>【</a:t>
            </a:r>
            <a:r>
              <a:rPr lang="ja-JP" altLang="en-US" dirty="0" smtClean="0"/>
              <a:t>補足説明</a:t>
            </a:r>
            <a:r>
              <a:rPr lang="en-US" altLang="ja-JP" dirty="0" smtClean="0"/>
              <a:t>】</a:t>
            </a:r>
          </a:p>
          <a:p>
            <a:pPr marL="685684" lvl="1" indent="-228561" eaLnBrk="1" hangingPunct="1">
              <a:buFontTx/>
              <a:buAutoNum type="arabicPeriod"/>
              <a:defRPr/>
            </a:pPr>
            <a:r>
              <a:rPr lang="ja-JP" altLang="en-US" dirty="0" smtClean="0"/>
              <a:t>システム方式設計で、決定する内容を理解する。</a:t>
            </a:r>
          </a:p>
          <a:p>
            <a:pPr marL="228561" indent="-228561" eaLnBrk="1" hangingPunct="1">
              <a:defRPr/>
            </a:pPr>
            <a:endParaRPr lang="ja-JP" altLang="en-US" dirty="0" smtClean="0"/>
          </a:p>
          <a:p>
            <a:pPr marL="228561" indent="-228561" eaLnBrk="1" hangingPunct="1">
              <a:defRPr/>
            </a:pPr>
            <a:r>
              <a:rPr lang="en-US" altLang="ja-JP" dirty="0" smtClean="0"/>
              <a:t>【</a:t>
            </a:r>
            <a:r>
              <a:rPr lang="ja-JP" altLang="en-US" dirty="0" smtClean="0"/>
              <a:t>確認事項</a:t>
            </a:r>
            <a:r>
              <a:rPr lang="en-US" altLang="ja-JP" dirty="0" smtClean="0"/>
              <a:t>】</a:t>
            </a:r>
          </a:p>
          <a:p>
            <a:pPr marL="685684" lvl="1" indent="-228561" eaLnBrk="1" hangingPunct="1">
              <a:buFontTx/>
              <a:buAutoNum type="arabicPeriod"/>
              <a:defRPr/>
            </a:pPr>
            <a:r>
              <a:rPr lang="ja-JP" altLang="en-US" dirty="0" smtClean="0"/>
              <a:t>ハードウェア方式</a:t>
            </a:r>
          </a:p>
          <a:p>
            <a:pPr marL="685684" lvl="1" indent="-228561" eaLnBrk="1" hangingPunct="1">
              <a:buFontTx/>
              <a:buAutoNum type="arabicPeriod"/>
              <a:defRPr/>
            </a:pPr>
            <a:r>
              <a:rPr lang="ja-JP" altLang="en-US" dirty="0" smtClean="0"/>
              <a:t>ソフトウェア方式</a:t>
            </a:r>
            <a:endParaRPr lang="en-US" altLang="ja-JP" dirty="0" smtClean="0"/>
          </a:p>
          <a:p>
            <a:pPr marL="685684" lvl="1" indent="-228561" eaLnBrk="1" hangingPunct="1">
              <a:buFontTx/>
              <a:buAutoNum type="arabicPeriod"/>
              <a:defRPr/>
            </a:pPr>
            <a:r>
              <a:rPr lang="ja-JP" altLang="en-US" dirty="0" smtClean="0"/>
              <a:t>アプリケーション方式</a:t>
            </a:r>
            <a:endParaRPr lang="en-US" altLang="ja-JP" dirty="0" smtClean="0"/>
          </a:p>
          <a:p>
            <a:pPr marL="685684" lvl="1" indent="-228561" eaLnBrk="1" hangingPunct="1">
              <a:buFontTx/>
              <a:buAutoNum type="arabicPeriod"/>
              <a:defRPr/>
            </a:pPr>
            <a:r>
              <a:rPr lang="ja-JP" altLang="en-US" dirty="0" smtClean="0"/>
              <a:t>データベース方式</a:t>
            </a:r>
          </a:p>
          <a:p>
            <a:pPr marL="685684" lvl="1" indent="-228561" eaLnBrk="1" hangingPunct="1">
              <a:defRPr/>
            </a:pPr>
            <a:endParaRPr lang="ja-JP" altLang="en-US" dirty="0" smtClean="0"/>
          </a:p>
          <a:p>
            <a:pPr marL="228561" indent="-228561" eaLnBrk="1" hangingPunct="1">
              <a:defRPr/>
            </a:pPr>
            <a:r>
              <a:rPr lang="en-US" altLang="ja-JP" dirty="0" smtClean="0"/>
              <a:t>【</a:t>
            </a:r>
            <a:r>
              <a:rPr lang="ja-JP" altLang="en-US" dirty="0" smtClean="0"/>
              <a:t>ノート</a:t>
            </a:r>
            <a:r>
              <a:rPr lang="en-US" altLang="ja-JP" dirty="0" smtClean="0"/>
              <a:t>】</a:t>
            </a:r>
          </a:p>
          <a:p>
            <a:pPr>
              <a:defRPr/>
            </a:pPr>
            <a:endParaRPr lang="ja-JP" altLang="en-US" dirty="0" smtClean="0"/>
          </a:p>
          <a:p>
            <a:pPr>
              <a:defRPr/>
            </a:pPr>
            <a:endParaRPr lang="ja-JP" altLang="en-US" dirty="0"/>
          </a:p>
        </p:txBody>
      </p:sp>
      <p:sp>
        <p:nvSpPr>
          <p:cNvPr id="106500" name="フッター プレースホルダ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06501" name="スライド番号プレースホルダ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17D73A00-6235-4AA1-867B-AFC4D01C8905}" type="slidenum">
              <a:rPr lang="en-US" altLang="ja-JP" sz="1000" smtClean="0">
                <a:latin typeface="HGP明朝E" pitchFamily="18" charset="-128"/>
              </a:rPr>
              <a:pPr eaLnBrk="1" hangingPunct="1"/>
              <a:t>15</a:t>
            </a:fld>
            <a:endParaRPr lang="en-US" altLang="ja-JP" sz="1000" dirty="0" smtClean="0">
              <a:latin typeface="HGP明朝E" pitchFamily="18"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スライド イメージ プレースホルダ 1"/>
          <p:cNvSpPr>
            <a:spLocks noGrp="1" noRot="1" noChangeAspect="1" noTextEdit="1"/>
          </p:cNvSpPr>
          <p:nvPr>
            <p:ph type="sldImg"/>
          </p:nvPr>
        </p:nvSpPr>
        <p:spPr>
          <a:xfrm>
            <a:off x="696913" y="739775"/>
            <a:ext cx="5343525" cy="3700463"/>
          </a:xfrm>
          <a:ln/>
        </p:spPr>
      </p:sp>
      <p:sp>
        <p:nvSpPr>
          <p:cNvPr id="3" name="ノート プレースホルダ 2"/>
          <p:cNvSpPr>
            <a:spLocks noGrp="1"/>
          </p:cNvSpPr>
          <p:nvPr>
            <p:ph type="body" idx="1"/>
          </p:nvPr>
        </p:nvSpPr>
        <p:spPr/>
        <p:txBody>
          <a:bodyPr>
            <a:normAutofit/>
          </a:bodyPr>
          <a:lstStyle/>
          <a:p>
            <a:pPr marL="228561" indent="-228561" eaLnBrk="1" hangingPunct="1">
              <a:defRPr/>
            </a:pPr>
            <a:r>
              <a:rPr lang="en-US" altLang="ja-JP" dirty="0" smtClean="0"/>
              <a:t>【</a:t>
            </a:r>
            <a:r>
              <a:rPr lang="ja-JP" altLang="en-US" dirty="0" smtClean="0"/>
              <a:t>補足説明</a:t>
            </a:r>
            <a:r>
              <a:rPr lang="en-US" altLang="ja-JP" dirty="0" smtClean="0"/>
              <a:t>】</a:t>
            </a:r>
          </a:p>
          <a:p>
            <a:pPr marL="685684" lvl="1" indent="-228561" eaLnBrk="1" hangingPunct="1">
              <a:buFontTx/>
              <a:buAutoNum type="arabicPeriod"/>
              <a:defRPr/>
            </a:pPr>
            <a:r>
              <a:rPr lang="ja-JP" altLang="en-US" dirty="0" smtClean="0"/>
              <a:t>システム方式設計で、決定する内容を理解する。</a:t>
            </a:r>
          </a:p>
          <a:p>
            <a:pPr marL="228561" indent="-228561" eaLnBrk="1" hangingPunct="1">
              <a:defRPr/>
            </a:pPr>
            <a:endParaRPr lang="ja-JP" altLang="en-US" dirty="0" smtClean="0"/>
          </a:p>
          <a:p>
            <a:pPr marL="228561" indent="-228561" eaLnBrk="1" hangingPunct="1">
              <a:defRPr/>
            </a:pPr>
            <a:r>
              <a:rPr lang="en-US" altLang="ja-JP" dirty="0" smtClean="0"/>
              <a:t>【</a:t>
            </a:r>
            <a:r>
              <a:rPr lang="ja-JP" altLang="en-US" dirty="0" smtClean="0"/>
              <a:t>確認事項</a:t>
            </a:r>
            <a:r>
              <a:rPr lang="en-US" altLang="ja-JP" dirty="0" smtClean="0"/>
              <a:t>】</a:t>
            </a:r>
          </a:p>
          <a:p>
            <a:pPr marL="685684" lvl="1" indent="-228561" eaLnBrk="1" hangingPunct="1">
              <a:buFontTx/>
              <a:buAutoNum type="arabicPeriod"/>
              <a:defRPr/>
            </a:pPr>
            <a:r>
              <a:rPr lang="ja-JP" altLang="en-US" dirty="0" smtClean="0"/>
              <a:t>ハードウェア方式</a:t>
            </a:r>
          </a:p>
          <a:p>
            <a:pPr marL="685684" lvl="1" indent="-228561" eaLnBrk="1" hangingPunct="1">
              <a:buFontTx/>
              <a:buAutoNum type="arabicPeriod"/>
              <a:defRPr/>
            </a:pPr>
            <a:r>
              <a:rPr lang="ja-JP" altLang="en-US" dirty="0" smtClean="0"/>
              <a:t>ソフトウェア方式</a:t>
            </a:r>
            <a:endParaRPr lang="en-US" altLang="ja-JP" dirty="0" smtClean="0"/>
          </a:p>
          <a:p>
            <a:pPr marL="685684" lvl="1" indent="-228561" eaLnBrk="1" hangingPunct="1">
              <a:buFontTx/>
              <a:buAutoNum type="arabicPeriod"/>
              <a:defRPr/>
            </a:pPr>
            <a:r>
              <a:rPr lang="ja-JP" altLang="en-US" dirty="0" smtClean="0"/>
              <a:t>アプリケーション方式</a:t>
            </a:r>
            <a:endParaRPr lang="en-US" altLang="ja-JP" dirty="0" smtClean="0"/>
          </a:p>
          <a:p>
            <a:pPr marL="685684" lvl="1" indent="-228561" eaLnBrk="1" hangingPunct="1">
              <a:buFontTx/>
              <a:buAutoNum type="arabicPeriod"/>
              <a:defRPr/>
            </a:pPr>
            <a:r>
              <a:rPr lang="ja-JP" altLang="en-US" dirty="0" smtClean="0"/>
              <a:t>データベース方式</a:t>
            </a:r>
          </a:p>
          <a:p>
            <a:pPr marL="685684" lvl="1" indent="-228561" eaLnBrk="1" hangingPunct="1">
              <a:defRPr/>
            </a:pPr>
            <a:endParaRPr lang="ja-JP" altLang="en-US" dirty="0" smtClean="0"/>
          </a:p>
          <a:p>
            <a:pPr marL="228561" indent="-228561" eaLnBrk="1" hangingPunct="1">
              <a:defRPr/>
            </a:pPr>
            <a:r>
              <a:rPr lang="en-US" altLang="ja-JP" dirty="0" smtClean="0"/>
              <a:t>【</a:t>
            </a:r>
            <a:r>
              <a:rPr lang="ja-JP" altLang="en-US" dirty="0" smtClean="0"/>
              <a:t>ノート</a:t>
            </a:r>
            <a:r>
              <a:rPr lang="en-US" altLang="ja-JP" dirty="0" smtClean="0"/>
              <a:t>】</a:t>
            </a:r>
          </a:p>
          <a:p>
            <a:pPr>
              <a:defRPr/>
            </a:pPr>
            <a:endParaRPr lang="ja-JP" altLang="en-US" dirty="0" smtClean="0"/>
          </a:p>
          <a:p>
            <a:pPr>
              <a:defRPr/>
            </a:pPr>
            <a:endParaRPr lang="ja-JP" altLang="en-US" dirty="0"/>
          </a:p>
        </p:txBody>
      </p:sp>
      <p:sp>
        <p:nvSpPr>
          <p:cNvPr id="106500" name="フッター プレースホルダ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06501" name="スライド番号プレースホルダ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17D73A00-6235-4AA1-867B-AFC4D01C8905}" type="slidenum">
              <a:rPr lang="en-US" altLang="ja-JP" sz="1000" smtClean="0">
                <a:latin typeface="HGP明朝E" pitchFamily="18" charset="-128"/>
              </a:rPr>
              <a:pPr eaLnBrk="1" hangingPunct="1"/>
              <a:t>16</a:t>
            </a:fld>
            <a:endParaRPr lang="en-US" altLang="ja-JP" sz="1000" dirty="0" smtClean="0">
              <a:latin typeface="HGP明朝E" pitchFamily="18"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スライド イメージ プレースホルダ 1"/>
          <p:cNvSpPr>
            <a:spLocks noGrp="1" noRot="1" noChangeAspect="1" noTextEdit="1"/>
          </p:cNvSpPr>
          <p:nvPr>
            <p:ph type="sldImg"/>
          </p:nvPr>
        </p:nvSpPr>
        <p:spPr>
          <a:xfrm>
            <a:off x="696913" y="739775"/>
            <a:ext cx="5343525" cy="3700463"/>
          </a:xfrm>
          <a:ln/>
        </p:spPr>
      </p:sp>
      <p:sp>
        <p:nvSpPr>
          <p:cNvPr id="3" name="ノート プレースホルダ 2"/>
          <p:cNvSpPr>
            <a:spLocks noGrp="1"/>
          </p:cNvSpPr>
          <p:nvPr>
            <p:ph type="body" idx="1"/>
          </p:nvPr>
        </p:nvSpPr>
        <p:spPr/>
        <p:txBody>
          <a:bodyPr>
            <a:normAutofit/>
          </a:bodyPr>
          <a:lstStyle/>
          <a:p>
            <a:pPr marL="228561" indent="-228561" eaLnBrk="1" hangingPunct="1">
              <a:defRPr/>
            </a:pPr>
            <a:r>
              <a:rPr lang="en-US" altLang="ja-JP" dirty="0" smtClean="0"/>
              <a:t>【</a:t>
            </a:r>
            <a:r>
              <a:rPr lang="ja-JP" altLang="en-US" dirty="0" smtClean="0"/>
              <a:t>補足説明</a:t>
            </a:r>
            <a:r>
              <a:rPr lang="en-US" altLang="ja-JP" dirty="0" smtClean="0"/>
              <a:t>】</a:t>
            </a:r>
          </a:p>
          <a:p>
            <a:pPr marL="685684" lvl="1" indent="-228561" eaLnBrk="1" hangingPunct="1">
              <a:buFontTx/>
              <a:buAutoNum type="arabicPeriod"/>
              <a:defRPr/>
            </a:pPr>
            <a:r>
              <a:rPr lang="ja-JP" altLang="en-US" dirty="0" smtClean="0"/>
              <a:t>システム方式設計で、決定する内容を理解する。</a:t>
            </a:r>
          </a:p>
          <a:p>
            <a:pPr marL="228561" indent="-228561" eaLnBrk="1" hangingPunct="1">
              <a:defRPr/>
            </a:pPr>
            <a:endParaRPr lang="ja-JP" altLang="en-US" dirty="0" smtClean="0"/>
          </a:p>
          <a:p>
            <a:pPr marL="228561" indent="-228561" eaLnBrk="1" hangingPunct="1">
              <a:defRPr/>
            </a:pPr>
            <a:r>
              <a:rPr lang="en-US" altLang="ja-JP" dirty="0" smtClean="0"/>
              <a:t>【</a:t>
            </a:r>
            <a:r>
              <a:rPr lang="ja-JP" altLang="en-US" dirty="0" smtClean="0"/>
              <a:t>確認事項</a:t>
            </a:r>
            <a:r>
              <a:rPr lang="en-US" altLang="ja-JP" dirty="0" smtClean="0"/>
              <a:t>】</a:t>
            </a:r>
          </a:p>
          <a:p>
            <a:pPr marL="685684" lvl="1" indent="-228561" eaLnBrk="1" hangingPunct="1">
              <a:buFontTx/>
              <a:buAutoNum type="arabicPeriod"/>
              <a:defRPr/>
            </a:pPr>
            <a:r>
              <a:rPr lang="ja-JP" altLang="en-US" dirty="0" smtClean="0"/>
              <a:t>ハードウェア方式</a:t>
            </a:r>
          </a:p>
          <a:p>
            <a:pPr marL="685684" lvl="1" indent="-228561" eaLnBrk="1" hangingPunct="1">
              <a:buFontTx/>
              <a:buAutoNum type="arabicPeriod"/>
              <a:defRPr/>
            </a:pPr>
            <a:r>
              <a:rPr lang="ja-JP" altLang="en-US" dirty="0" smtClean="0"/>
              <a:t>ソフトウェア方式</a:t>
            </a:r>
            <a:endParaRPr lang="en-US" altLang="ja-JP" dirty="0" smtClean="0"/>
          </a:p>
          <a:p>
            <a:pPr marL="685684" lvl="1" indent="-228561" eaLnBrk="1" hangingPunct="1">
              <a:buFontTx/>
              <a:buAutoNum type="arabicPeriod"/>
              <a:defRPr/>
            </a:pPr>
            <a:r>
              <a:rPr lang="ja-JP" altLang="en-US" dirty="0" smtClean="0"/>
              <a:t>アプリケーション方式</a:t>
            </a:r>
            <a:endParaRPr lang="en-US" altLang="ja-JP" dirty="0" smtClean="0"/>
          </a:p>
          <a:p>
            <a:pPr marL="685684" lvl="1" indent="-228561" eaLnBrk="1" hangingPunct="1">
              <a:buFontTx/>
              <a:buAutoNum type="arabicPeriod"/>
              <a:defRPr/>
            </a:pPr>
            <a:r>
              <a:rPr lang="ja-JP" altLang="en-US" dirty="0" smtClean="0"/>
              <a:t>データベース方式</a:t>
            </a:r>
          </a:p>
          <a:p>
            <a:pPr marL="685684" lvl="1" indent="-228561" eaLnBrk="1" hangingPunct="1">
              <a:defRPr/>
            </a:pPr>
            <a:endParaRPr lang="ja-JP" altLang="en-US" dirty="0" smtClean="0"/>
          </a:p>
          <a:p>
            <a:pPr marL="228561" indent="-228561" eaLnBrk="1" hangingPunct="1">
              <a:defRPr/>
            </a:pPr>
            <a:r>
              <a:rPr lang="en-US" altLang="ja-JP" dirty="0" smtClean="0"/>
              <a:t>【</a:t>
            </a:r>
            <a:r>
              <a:rPr lang="ja-JP" altLang="en-US" dirty="0" smtClean="0"/>
              <a:t>ノート</a:t>
            </a:r>
            <a:r>
              <a:rPr lang="en-US" altLang="ja-JP" dirty="0" smtClean="0"/>
              <a:t>】</a:t>
            </a:r>
          </a:p>
          <a:p>
            <a:pPr>
              <a:defRPr/>
            </a:pPr>
            <a:endParaRPr lang="ja-JP" altLang="en-US" dirty="0" smtClean="0"/>
          </a:p>
          <a:p>
            <a:pPr>
              <a:defRPr/>
            </a:pPr>
            <a:endParaRPr lang="ja-JP" altLang="en-US" dirty="0"/>
          </a:p>
        </p:txBody>
      </p:sp>
      <p:sp>
        <p:nvSpPr>
          <p:cNvPr id="106500" name="フッター プレースホルダ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06501" name="スライド番号プレースホルダ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17D73A00-6235-4AA1-867B-AFC4D01C8905}" type="slidenum">
              <a:rPr lang="en-US" altLang="ja-JP" sz="1000" smtClean="0">
                <a:latin typeface="HGP明朝E" pitchFamily="18" charset="-128"/>
              </a:rPr>
              <a:pPr eaLnBrk="1" hangingPunct="1"/>
              <a:t>17</a:t>
            </a:fld>
            <a:endParaRPr lang="en-US" altLang="ja-JP" sz="1000" dirty="0" smtClean="0">
              <a:latin typeface="HGP明朝E" pitchFamily="18"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スライド イメージ プレースホルダ 1"/>
          <p:cNvSpPr>
            <a:spLocks noGrp="1" noRot="1" noChangeAspect="1" noTextEdit="1"/>
          </p:cNvSpPr>
          <p:nvPr>
            <p:ph type="sldImg"/>
          </p:nvPr>
        </p:nvSpPr>
        <p:spPr>
          <a:xfrm>
            <a:off x="696913" y="739775"/>
            <a:ext cx="5343525" cy="3700463"/>
          </a:xfrm>
          <a:ln/>
        </p:spPr>
      </p:sp>
      <p:sp>
        <p:nvSpPr>
          <p:cNvPr id="3" name="ノート プレースホルダ 2"/>
          <p:cNvSpPr>
            <a:spLocks noGrp="1"/>
          </p:cNvSpPr>
          <p:nvPr>
            <p:ph type="body" idx="1"/>
          </p:nvPr>
        </p:nvSpPr>
        <p:spPr/>
        <p:txBody>
          <a:bodyPr>
            <a:normAutofit/>
          </a:bodyPr>
          <a:lstStyle/>
          <a:p>
            <a:pPr marL="228561" indent="-228561" eaLnBrk="1" hangingPunct="1">
              <a:defRPr/>
            </a:pPr>
            <a:r>
              <a:rPr lang="en-US" altLang="ja-JP" dirty="0" smtClean="0"/>
              <a:t>【</a:t>
            </a:r>
            <a:r>
              <a:rPr lang="ja-JP" altLang="en-US" dirty="0" smtClean="0"/>
              <a:t>補足説明</a:t>
            </a:r>
            <a:r>
              <a:rPr lang="en-US" altLang="ja-JP" dirty="0" smtClean="0"/>
              <a:t>】</a:t>
            </a:r>
          </a:p>
          <a:p>
            <a:pPr marL="685684" lvl="1" indent="-228561" eaLnBrk="1" hangingPunct="1">
              <a:buFontTx/>
              <a:buAutoNum type="arabicPeriod"/>
              <a:defRPr/>
            </a:pPr>
            <a:r>
              <a:rPr lang="ja-JP" altLang="en-US" dirty="0" smtClean="0"/>
              <a:t>システム方式設計は、システム最上位レベルでの方式を確立する。</a:t>
            </a:r>
          </a:p>
          <a:p>
            <a:pPr marL="228561" indent="-228561" eaLnBrk="1" hangingPunct="1">
              <a:defRPr/>
            </a:pPr>
            <a:endParaRPr lang="ja-JP" altLang="en-US" dirty="0" smtClean="0"/>
          </a:p>
          <a:p>
            <a:pPr marL="228561" indent="-228561" eaLnBrk="1" hangingPunct="1">
              <a:defRPr/>
            </a:pPr>
            <a:r>
              <a:rPr lang="en-US" altLang="ja-JP" dirty="0" smtClean="0"/>
              <a:t>【</a:t>
            </a:r>
            <a:r>
              <a:rPr lang="ja-JP" altLang="en-US" dirty="0" smtClean="0"/>
              <a:t>確認事項</a:t>
            </a:r>
            <a:r>
              <a:rPr lang="en-US" altLang="ja-JP" dirty="0" smtClean="0"/>
              <a:t>】</a:t>
            </a:r>
          </a:p>
          <a:p>
            <a:pPr marL="685684" lvl="1" indent="-228561" eaLnBrk="1" hangingPunct="1">
              <a:buFontTx/>
              <a:buAutoNum type="arabicPeriod"/>
              <a:defRPr/>
            </a:pPr>
            <a:r>
              <a:rPr lang="ja-JP" altLang="en-US" dirty="0" smtClean="0"/>
              <a:t>システム結合テスト</a:t>
            </a:r>
          </a:p>
          <a:p>
            <a:pPr marL="685684" lvl="1" indent="-228561" eaLnBrk="1" hangingPunct="1">
              <a:defRPr/>
            </a:pPr>
            <a:endParaRPr lang="ja-JP" altLang="en-US" dirty="0" smtClean="0"/>
          </a:p>
          <a:p>
            <a:pPr marL="228561" indent="-228561" eaLnBrk="1" hangingPunct="1">
              <a:defRPr/>
            </a:pPr>
            <a:r>
              <a:rPr lang="en-US" altLang="ja-JP" dirty="0" smtClean="0"/>
              <a:t>【</a:t>
            </a:r>
            <a:r>
              <a:rPr lang="ja-JP" altLang="en-US" dirty="0" smtClean="0"/>
              <a:t>ノート</a:t>
            </a:r>
            <a:r>
              <a:rPr lang="en-US" altLang="ja-JP" dirty="0" smtClean="0"/>
              <a:t>】</a:t>
            </a:r>
          </a:p>
          <a:p>
            <a:pPr>
              <a:defRPr/>
            </a:pPr>
            <a:endParaRPr lang="ja-JP" altLang="en-US" dirty="0" smtClean="0"/>
          </a:p>
          <a:p>
            <a:pPr>
              <a:defRPr/>
            </a:pPr>
            <a:endParaRPr lang="ja-JP" altLang="en-US" dirty="0"/>
          </a:p>
        </p:txBody>
      </p:sp>
      <p:sp>
        <p:nvSpPr>
          <p:cNvPr id="107524" name="フッター プレースホルダ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07525" name="スライド番号プレースホルダ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2B131A8E-0AED-43B5-A4CC-A6AFDF5F34F8}" type="slidenum">
              <a:rPr lang="en-US" altLang="ja-JP" sz="1000" smtClean="0">
                <a:latin typeface="HGP明朝E" pitchFamily="18" charset="-128"/>
              </a:rPr>
              <a:pPr eaLnBrk="1" hangingPunct="1"/>
              <a:t>18</a:t>
            </a:fld>
            <a:endParaRPr lang="en-US" altLang="ja-JP" sz="1000" dirty="0" smtClean="0">
              <a:latin typeface="HGP明朝E" pitchFamily="18"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スライド イメージ プレースホルダ 1"/>
          <p:cNvSpPr>
            <a:spLocks noGrp="1" noRot="1" noChangeAspect="1" noTextEdit="1"/>
          </p:cNvSpPr>
          <p:nvPr>
            <p:ph type="sldImg"/>
          </p:nvPr>
        </p:nvSpPr>
        <p:spPr>
          <a:xfrm>
            <a:off x="696913" y="739775"/>
            <a:ext cx="5343525" cy="3700463"/>
          </a:xfrm>
          <a:ln/>
        </p:spPr>
      </p:sp>
      <p:sp>
        <p:nvSpPr>
          <p:cNvPr id="3" name="ノート プレースホルダ 2"/>
          <p:cNvSpPr>
            <a:spLocks noGrp="1"/>
          </p:cNvSpPr>
          <p:nvPr>
            <p:ph type="body" idx="1"/>
          </p:nvPr>
        </p:nvSpPr>
        <p:spPr/>
        <p:txBody>
          <a:bodyPr>
            <a:normAutofit/>
          </a:bodyPr>
          <a:lstStyle/>
          <a:p>
            <a:pPr marL="228561" indent="-228561" eaLnBrk="1" hangingPunct="1">
              <a:defRPr/>
            </a:pPr>
            <a:r>
              <a:rPr lang="en-US" altLang="ja-JP" dirty="0" smtClean="0"/>
              <a:t>【</a:t>
            </a:r>
            <a:r>
              <a:rPr lang="ja-JP" altLang="en-US" dirty="0" smtClean="0"/>
              <a:t>補足説明</a:t>
            </a:r>
            <a:r>
              <a:rPr lang="en-US" altLang="ja-JP" dirty="0" smtClean="0"/>
              <a:t>】</a:t>
            </a:r>
          </a:p>
          <a:p>
            <a:pPr marL="685684" lvl="1" indent="-228561" eaLnBrk="1" hangingPunct="1">
              <a:buFontTx/>
              <a:buAutoNum type="arabicPeriod"/>
              <a:defRPr/>
            </a:pPr>
            <a:r>
              <a:rPr lang="ja-JP" altLang="en-US" dirty="0" smtClean="0"/>
              <a:t>システム方式設計は、システム最上位レベルでの方式を確立する。</a:t>
            </a:r>
          </a:p>
          <a:p>
            <a:pPr marL="228561" indent="-228561" eaLnBrk="1" hangingPunct="1">
              <a:defRPr/>
            </a:pPr>
            <a:endParaRPr lang="ja-JP" altLang="en-US" dirty="0" smtClean="0"/>
          </a:p>
          <a:p>
            <a:pPr marL="228561" indent="-228561" eaLnBrk="1" hangingPunct="1">
              <a:defRPr/>
            </a:pPr>
            <a:r>
              <a:rPr lang="en-US" altLang="ja-JP" dirty="0" smtClean="0"/>
              <a:t>【</a:t>
            </a:r>
            <a:r>
              <a:rPr lang="ja-JP" altLang="en-US" dirty="0" smtClean="0"/>
              <a:t>確認事項</a:t>
            </a:r>
            <a:r>
              <a:rPr lang="en-US" altLang="ja-JP" dirty="0" smtClean="0"/>
              <a:t>】</a:t>
            </a:r>
          </a:p>
          <a:p>
            <a:pPr marL="685684" lvl="1" indent="-228561" eaLnBrk="1" hangingPunct="1">
              <a:buFontTx/>
              <a:buAutoNum type="arabicPeriod"/>
              <a:defRPr/>
            </a:pPr>
            <a:r>
              <a:rPr lang="ja-JP" altLang="en-US" dirty="0" smtClean="0"/>
              <a:t>システム結合テスト</a:t>
            </a:r>
          </a:p>
          <a:p>
            <a:pPr marL="685684" lvl="1" indent="-228561" eaLnBrk="1" hangingPunct="1">
              <a:defRPr/>
            </a:pPr>
            <a:endParaRPr lang="ja-JP" altLang="en-US" dirty="0" smtClean="0"/>
          </a:p>
          <a:p>
            <a:pPr marL="228561" indent="-228561" eaLnBrk="1" hangingPunct="1">
              <a:defRPr/>
            </a:pPr>
            <a:r>
              <a:rPr lang="en-US" altLang="ja-JP" dirty="0" smtClean="0"/>
              <a:t>【</a:t>
            </a:r>
            <a:r>
              <a:rPr lang="ja-JP" altLang="en-US" dirty="0" smtClean="0"/>
              <a:t>ノート</a:t>
            </a:r>
            <a:r>
              <a:rPr lang="en-US" altLang="ja-JP" dirty="0" smtClean="0"/>
              <a:t>】</a:t>
            </a:r>
          </a:p>
          <a:p>
            <a:pPr>
              <a:defRPr/>
            </a:pPr>
            <a:endParaRPr lang="ja-JP" altLang="en-US" dirty="0" smtClean="0"/>
          </a:p>
          <a:p>
            <a:pPr>
              <a:defRPr/>
            </a:pPr>
            <a:endParaRPr lang="ja-JP" altLang="en-US" dirty="0"/>
          </a:p>
        </p:txBody>
      </p:sp>
      <p:sp>
        <p:nvSpPr>
          <p:cNvPr id="107524" name="フッター プレースホルダ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07525" name="スライド番号プレースホルダ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2B131A8E-0AED-43B5-A4CC-A6AFDF5F34F8}" type="slidenum">
              <a:rPr lang="en-US" altLang="ja-JP" sz="1000" smtClean="0">
                <a:latin typeface="HGP明朝E" pitchFamily="18" charset="-128"/>
              </a:rPr>
              <a:pPr eaLnBrk="1" hangingPunct="1"/>
              <a:t>19</a:t>
            </a:fld>
            <a:endParaRPr lang="en-US" altLang="ja-JP" sz="1000" dirty="0" smtClean="0">
              <a:latin typeface="HGP明朝E" pitchFamily="18"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328" indent="-273587" eaLnBrk="0" hangingPunct="0">
              <a:defRPr kumimoji="1" sz="1900">
                <a:solidFill>
                  <a:schemeClr val="tx1"/>
                </a:solidFill>
                <a:latin typeface="Arial" charset="0"/>
                <a:ea typeface="HGP明朝E" pitchFamily="18" charset="-128"/>
              </a:defRPr>
            </a:lvl2pPr>
            <a:lvl3pPr marL="1094351" indent="-218870" eaLnBrk="0" hangingPunct="0">
              <a:defRPr kumimoji="1" sz="1900">
                <a:solidFill>
                  <a:schemeClr val="tx1"/>
                </a:solidFill>
                <a:latin typeface="Arial" charset="0"/>
                <a:ea typeface="HGP明朝E" pitchFamily="18" charset="-128"/>
              </a:defRPr>
            </a:lvl3pPr>
            <a:lvl4pPr marL="1532092" indent="-218870" eaLnBrk="0" hangingPunct="0">
              <a:defRPr kumimoji="1" sz="1900">
                <a:solidFill>
                  <a:schemeClr val="tx1"/>
                </a:solidFill>
                <a:latin typeface="Arial" charset="0"/>
                <a:ea typeface="HGP明朝E" pitchFamily="18" charset="-128"/>
              </a:defRPr>
            </a:lvl4pPr>
            <a:lvl5pPr marL="1969831" indent="-218870" eaLnBrk="0" hangingPunct="0">
              <a:defRPr kumimoji="1" sz="1900">
                <a:solidFill>
                  <a:schemeClr val="tx1"/>
                </a:solidFill>
                <a:latin typeface="Arial" charset="0"/>
                <a:ea typeface="HGP明朝E" pitchFamily="18" charset="-128"/>
              </a:defRPr>
            </a:lvl5pPr>
            <a:lvl6pPr marL="2407572" indent="-218870"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313" indent="-218870"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052" indent="-218870" algn="ctr" eaLnBrk="0" fontAlgn="base" hangingPunct="0">
              <a:spcBef>
                <a:spcPct val="0"/>
              </a:spcBef>
              <a:spcAft>
                <a:spcPct val="0"/>
              </a:spcAft>
              <a:defRPr kumimoji="1" sz="1900">
                <a:solidFill>
                  <a:schemeClr val="tx1"/>
                </a:solidFill>
                <a:latin typeface="Arial" charset="0"/>
                <a:ea typeface="HGP明朝E" pitchFamily="18" charset="-128"/>
              </a:defRPr>
            </a:lvl8pPr>
            <a:lvl9pPr marL="3720793" indent="-218870"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900" dirty="0" smtClean="0">
                <a:latin typeface="HGP明朝E" pitchFamily="18" charset="-128"/>
              </a:rPr>
              <a:t>Copyright © 2012 Funabashi IT-Lab. All right reserved</a:t>
            </a:r>
          </a:p>
        </p:txBody>
      </p:sp>
      <p:sp>
        <p:nvSpPr>
          <p:cNvPr id="10342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328" indent="-273587" eaLnBrk="0" hangingPunct="0">
              <a:defRPr kumimoji="1" sz="1900">
                <a:solidFill>
                  <a:schemeClr val="tx1"/>
                </a:solidFill>
                <a:latin typeface="Arial" charset="0"/>
                <a:ea typeface="HGP明朝E" pitchFamily="18" charset="-128"/>
              </a:defRPr>
            </a:lvl2pPr>
            <a:lvl3pPr marL="1094351" indent="-218870" eaLnBrk="0" hangingPunct="0">
              <a:defRPr kumimoji="1" sz="1900">
                <a:solidFill>
                  <a:schemeClr val="tx1"/>
                </a:solidFill>
                <a:latin typeface="Arial" charset="0"/>
                <a:ea typeface="HGP明朝E" pitchFamily="18" charset="-128"/>
              </a:defRPr>
            </a:lvl3pPr>
            <a:lvl4pPr marL="1532092" indent="-218870" eaLnBrk="0" hangingPunct="0">
              <a:defRPr kumimoji="1" sz="1900">
                <a:solidFill>
                  <a:schemeClr val="tx1"/>
                </a:solidFill>
                <a:latin typeface="Arial" charset="0"/>
                <a:ea typeface="HGP明朝E" pitchFamily="18" charset="-128"/>
              </a:defRPr>
            </a:lvl4pPr>
            <a:lvl5pPr marL="1969831" indent="-218870" eaLnBrk="0" hangingPunct="0">
              <a:defRPr kumimoji="1" sz="1900">
                <a:solidFill>
                  <a:schemeClr val="tx1"/>
                </a:solidFill>
                <a:latin typeface="Arial" charset="0"/>
                <a:ea typeface="HGP明朝E" pitchFamily="18" charset="-128"/>
              </a:defRPr>
            </a:lvl5pPr>
            <a:lvl6pPr marL="2407572" indent="-218870"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313" indent="-218870"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052" indent="-218870" algn="ctr" eaLnBrk="0" fontAlgn="base" hangingPunct="0">
              <a:spcBef>
                <a:spcPct val="0"/>
              </a:spcBef>
              <a:spcAft>
                <a:spcPct val="0"/>
              </a:spcAft>
              <a:defRPr kumimoji="1" sz="1900">
                <a:solidFill>
                  <a:schemeClr val="tx1"/>
                </a:solidFill>
                <a:latin typeface="Arial" charset="0"/>
                <a:ea typeface="HGP明朝E" pitchFamily="18" charset="-128"/>
              </a:defRPr>
            </a:lvl8pPr>
            <a:lvl9pPr marL="3720793" indent="-218870"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89DCFDF3-095D-47A6-96EC-F933B5F5C259}" type="slidenum">
              <a:rPr lang="en-US" altLang="ja-JP" sz="1000" smtClean="0">
                <a:latin typeface="HGP明朝E" pitchFamily="18" charset="-128"/>
              </a:rPr>
              <a:pPr eaLnBrk="1" hangingPunct="1"/>
              <a:t>20</a:t>
            </a:fld>
            <a:endParaRPr lang="en-US" altLang="ja-JP" sz="1000" dirty="0" smtClean="0">
              <a:latin typeface="HGP明朝E" pitchFamily="18" charset="-128"/>
            </a:endParaRPr>
          </a:p>
        </p:txBody>
      </p:sp>
      <p:sp>
        <p:nvSpPr>
          <p:cNvPr id="103428" name="Rectangle 2"/>
          <p:cNvSpPr>
            <a:spLocks noGrp="1" noRot="1" noChangeAspect="1" noChangeArrowheads="1" noTextEdit="1"/>
          </p:cNvSpPr>
          <p:nvPr>
            <p:ph type="sldImg"/>
          </p:nvPr>
        </p:nvSpPr>
        <p:spPr>
          <a:xfrm>
            <a:off x="696913" y="739775"/>
            <a:ext cx="5343525" cy="3700463"/>
          </a:xfrm>
          <a:ln/>
        </p:spPr>
      </p:sp>
      <p:sp>
        <p:nvSpPr>
          <p:cNvPr id="10342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7990" indent="-227990" eaLnBrk="1" hangingPunct="1"/>
            <a:r>
              <a:rPr lang="en-US" altLang="ja-JP" dirty="0" smtClean="0"/>
              <a:t>【</a:t>
            </a:r>
            <a:r>
              <a:rPr lang="ja-JP" altLang="en-US" dirty="0" smtClean="0"/>
              <a:t>補足説明</a:t>
            </a:r>
            <a:r>
              <a:rPr lang="en-US" altLang="ja-JP" dirty="0" smtClean="0"/>
              <a:t>】</a:t>
            </a:r>
          </a:p>
          <a:p>
            <a:pPr marL="685489" lvl="1" indent="-227990" eaLnBrk="1" hangingPunct="1">
              <a:buFontTx/>
              <a:buAutoNum type="arabicPeriod"/>
            </a:pPr>
            <a:r>
              <a:rPr lang="ja-JP" altLang="en-US" dirty="0" smtClean="0"/>
              <a:t>マルチプロセッサシステムを整理する。</a:t>
            </a:r>
            <a:endParaRPr lang="en-US" altLang="ja-JP" dirty="0" smtClean="0"/>
          </a:p>
          <a:p>
            <a:pPr marL="685489" lvl="1" indent="-227990" eaLnBrk="1" hangingPunct="1">
              <a:buFontTx/>
              <a:buAutoNum type="arabicPeriod"/>
            </a:pPr>
            <a:r>
              <a:rPr lang="ja-JP" altLang="en-US" dirty="0" smtClean="0"/>
              <a:t>クラスタの詳細は、「４．１．２　システム構成」で解説。</a:t>
            </a:r>
          </a:p>
          <a:p>
            <a:pPr marL="227990" indent="-227990" eaLnBrk="1" hangingPunct="1"/>
            <a:endParaRPr lang="ja-JP" altLang="en-US" dirty="0" smtClean="0"/>
          </a:p>
          <a:p>
            <a:pPr marL="227990" indent="-227990" eaLnBrk="1" hangingPunct="1"/>
            <a:r>
              <a:rPr lang="en-US" altLang="ja-JP" dirty="0" smtClean="0"/>
              <a:t>【</a:t>
            </a:r>
            <a:r>
              <a:rPr lang="ja-JP" altLang="en-US" dirty="0" smtClean="0"/>
              <a:t>確認事項</a:t>
            </a:r>
            <a:r>
              <a:rPr lang="en-US" altLang="ja-JP" dirty="0" smtClean="0"/>
              <a:t>】</a:t>
            </a:r>
          </a:p>
          <a:p>
            <a:pPr marL="685489" lvl="1" indent="-227990" eaLnBrk="1" hangingPunct="1">
              <a:buFontTx/>
              <a:buAutoNum type="arabicPeriod"/>
            </a:pPr>
            <a:r>
              <a:rPr lang="ja-JP" altLang="en-US" dirty="0" smtClean="0"/>
              <a:t>密結合</a:t>
            </a:r>
          </a:p>
          <a:p>
            <a:pPr marL="685489" lvl="1" indent="-227990" eaLnBrk="1" hangingPunct="1">
              <a:buFontTx/>
              <a:buAutoNum type="arabicPeriod"/>
            </a:pPr>
            <a:r>
              <a:rPr lang="ja-JP" altLang="en-US" dirty="0" smtClean="0"/>
              <a:t>不完全疎結合</a:t>
            </a:r>
          </a:p>
          <a:p>
            <a:pPr marL="685489" lvl="1" indent="-227990" eaLnBrk="1" hangingPunct="1">
              <a:buFontTx/>
              <a:buAutoNum type="arabicPeriod"/>
            </a:pPr>
            <a:r>
              <a:rPr kumimoji="0" lang="ja-JP" altLang="en-US" dirty="0" smtClean="0"/>
              <a:t>疎結合</a:t>
            </a:r>
          </a:p>
          <a:p>
            <a:pPr marL="227990" indent="-227990" eaLnBrk="1" hangingPunct="1"/>
            <a:endParaRPr lang="ja-JP" altLang="en-US" dirty="0" smtClean="0"/>
          </a:p>
          <a:p>
            <a:pPr marL="227990" indent="-227990" eaLnBrk="1" hangingPunct="1"/>
            <a:r>
              <a:rPr lang="en-US" altLang="ja-JP" dirty="0" smtClean="0"/>
              <a:t>【</a:t>
            </a:r>
            <a:r>
              <a:rPr lang="ja-JP" altLang="en-US" dirty="0" smtClean="0"/>
              <a:t>ノート</a:t>
            </a:r>
            <a:r>
              <a:rPr lang="en-US" altLang="ja-JP" dirty="0" smtClean="0"/>
              <a:t>】</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0854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E1EC0C0F-8B28-48D5-930D-E743079E7DD5}" type="slidenum">
              <a:rPr lang="en-US" altLang="ja-JP" sz="1000" smtClean="0">
                <a:latin typeface="HGP明朝E" pitchFamily="18" charset="-128"/>
              </a:rPr>
              <a:pPr eaLnBrk="1" hangingPunct="1"/>
              <a:t>21</a:t>
            </a:fld>
            <a:endParaRPr lang="en-US" altLang="ja-JP" sz="1000" dirty="0" smtClean="0">
              <a:latin typeface="HGP明朝E" pitchFamily="18" charset="-128"/>
            </a:endParaRPr>
          </a:p>
        </p:txBody>
      </p:sp>
      <p:sp>
        <p:nvSpPr>
          <p:cNvPr id="108548" name="Rectangle 2"/>
          <p:cNvSpPr>
            <a:spLocks noGrp="1" noRot="1" noChangeAspect="1" noChangeArrowheads="1" noTextEdit="1"/>
          </p:cNvSpPr>
          <p:nvPr>
            <p:ph type="sldImg"/>
          </p:nvPr>
        </p:nvSpPr>
        <p:spPr>
          <a:xfrm>
            <a:off x="696913" y="739775"/>
            <a:ext cx="5343525" cy="3700463"/>
          </a:xfrm>
          <a:ln/>
        </p:spPr>
      </p:sp>
      <p:sp>
        <p:nvSpPr>
          <p:cNvPr id="10854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ja-JP" dirty="0" smtClean="0"/>
              <a:t>12.3</a:t>
            </a:r>
            <a:r>
              <a:rPr lang="ja-JP" altLang="en-US" dirty="0" smtClean="0"/>
              <a:t>　ソフトウェア要件定義</a:t>
            </a:r>
            <a:endParaRPr lang="en-US" altLang="ja-JP" dirty="0" smtClean="0"/>
          </a:p>
          <a:p>
            <a:pPr eaLnBrk="1" hangingPunct="1"/>
            <a:r>
              <a:rPr lang="en-US" altLang="ja-JP" dirty="0" smtClean="0"/>
              <a:t>	12.3.1</a:t>
            </a:r>
            <a:r>
              <a:rPr lang="ja-JP" altLang="en-US" dirty="0" smtClean="0"/>
              <a:t>　ソフトウェア要件定義のタスク</a:t>
            </a:r>
            <a:endParaRPr lang="en-US" altLang="ja-JP" dirty="0" smtClean="0"/>
          </a:p>
          <a:p>
            <a:pPr eaLnBrk="1" hangingPunct="1"/>
            <a:r>
              <a:rPr lang="en-US" altLang="ja-JP" dirty="0" smtClean="0"/>
              <a:t>	12.3.2</a:t>
            </a:r>
            <a:r>
              <a:rPr lang="ja-JP" altLang="en-US" dirty="0" smtClean="0"/>
              <a:t>　ソフトウェア要件の確立（１）～（２）</a:t>
            </a:r>
            <a:endParaRPr lang="en-US" altLang="ja-JP" dirty="0" smtClean="0"/>
          </a:p>
          <a:p>
            <a:pPr eaLnBrk="1" hangingPunct="1"/>
            <a:r>
              <a:rPr lang="en-US" altLang="ja-JP" dirty="0" smtClean="0"/>
              <a:t>	12.3.3</a:t>
            </a:r>
            <a:r>
              <a:rPr lang="ja-JP" altLang="en-US" dirty="0" smtClean="0"/>
              <a:t>　ソフトウェア要件の評価</a:t>
            </a:r>
            <a:endParaRPr lang="en-US" altLang="ja-JP" dirty="0" smtClean="0"/>
          </a:p>
          <a:p>
            <a:pPr eaLnBrk="1" hangingPunct="1"/>
            <a:r>
              <a:rPr lang="en-US" altLang="ja-JP" dirty="0" smtClean="0"/>
              <a:t>	12.3.4</a:t>
            </a:r>
            <a:r>
              <a:rPr lang="ja-JP" altLang="en-US" dirty="0" smtClean="0"/>
              <a:t>　業務分析や要件定義に用いられる手法（１）～（１２）</a:t>
            </a:r>
            <a:endParaRPr lang="en-US" altLang="ja-JP" dirty="0" smtClean="0"/>
          </a:p>
          <a:p>
            <a:pPr eaLnBrk="1" hangingPunct="1"/>
            <a:endParaRPr lang="ja-JP" alt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9728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D8D81635-0FA6-458A-9BC5-B3084A2B816D}" type="slidenum">
              <a:rPr lang="en-US" altLang="ja-JP" sz="1000" smtClean="0">
                <a:latin typeface="HGP明朝E" pitchFamily="18" charset="-128"/>
              </a:rPr>
              <a:pPr eaLnBrk="1" hangingPunct="1"/>
              <a:t>3</a:t>
            </a:fld>
            <a:endParaRPr lang="en-US" altLang="ja-JP" sz="1000" dirty="0" smtClean="0">
              <a:latin typeface="HGP明朝E" pitchFamily="18" charset="-128"/>
            </a:endParaRPr>
          </a:p>
        </p:txBody>
      </p:sp>
      <p:sp>
        <p:nvSpPr>
          <p:cNvPr id="97284" name="Rectangle 2"/>
          <p:cNvSpPr>
            <a:spLocks noGrp="1" noRot="1" noChangeAspect="1" noChangeArrowheads="1" noTextEdit="1"/>
          </p:cNvSpPr>
          <p:nvPr>
            <p:ph type="sldImg"/>
          </p:nvPr>
        </p:nvSpPr>
        <p:spPr>
          <a:xfrm>
            <a:off x="696913" y="739775"/>
            <a:ext cx="5343525" cy="3700463"/>
          </a:xfrm>
          <a:ln/>
        </p:spPr>
      </p:sp>
      <p:sp>
        <p:nvSpPr>
          <p:cNvPr id="9728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ja-JP" dirty="0" smtClean="0"/>
              <a:t>12.1</a:t>
            </a:r>
            <a:r>
              <a:rPr lang="ja-JP" altLang="en-US" dirty="0" smtClean="0"/>
              <a:t>　システム要件定義</a:t>
            </a:r>
            <a:endParaRPr lang="en-US" altLang="ja-JP" dirty="0" smtClean="0"/>
          </a:p>
          <a:p>
            <a:pPr eaLnBrk="1" hangingPunct="1"/>
            <a:r>
              <a:rPr lang="en-US" altLang="ja-JP" dirty="0" smtClean="0"/>
              <a:t>	12.1.1</a:t>
            </a:r>
            <a:r>
              <a:rPr lang="ja-JP" altLang="en-US" dirty="0" smtClean="0"/>
              <a:t>　システム要件定義のタスク（１）～（３）</a:t>
            </a:r>
            <a:endParaRPr lang="en-US" altLang="ja-JP" dirty="0" smtClean="0"/>
          </a:p>
          <a:p>
            <a:pPr eaLnBrk="1" hangingPunct="1"/>
            <a:r>
              <a:rPr lang="en-US" altLang="ja-JP" dirty="0" smtClean="0"/>
              <a:t>	12.1.2</a:t>
            </a:r>
            <a:r>
              <a:rPr lang="ja-JP" altLang="en-US" dirty="0" smtClean="0"/>
              <a:t>　システム要件の定義</a:t>
            </a:r>
            <a:endParaRPr lang="en-US" altLang="ja-JP" dirty="0" smtClean="0"/>
          </a:p>
          <a:p>
            <a:pPr eaLnBrk="1" hangingPunct="1"/>
            <a:r>
              <a:rPr lang="en-US" altLang="ja-JP" dirty="0" smtClean="0"/>
              <a:t>	12.1.3</a:t>
            </a:r>
            <a:r>
              <a:rPr lang="ja-JP" altLang="en-US" dirty="0" smtClean="0"/>
              <a:t>　システム要件の評価</a:t>
            </a:r>
            <a:endParaRPr lang="en-US" altLang="ja-JP" dirty="0" smtClean="0"/>
          </a:p>
          <a:p>
            <a:pPr eaLnBrk="1" hangingPunct="1"/>
            <a:endParaRPr lang="ja-JP" altLang="en-US"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0957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EFA493FB-88AA-4ED3-AFDF-697D50C26DAC}" type="slidenum">
              <a:rPr lang="en-US" altLang="ja-JP" sz="1000" smtClean="0">
                <a:latin typeface="HGP明朝E" pitchFamily="18" charset="-128"/>
              </a:rPr>
              <a:pPr eaLnBrk="1" hangingPunct="1"/>
              <a:t>22</a:t>
            </a:fld>
            <a:endParaRPr lang="en-US" altLang="ja-JP" sz="1000" dirty="0" smtClean="0">
              <a:latin typeface="HGP明朝E" pitchFamily="18" charset="-128"/>
            </a:endParaRPr>
          </a:p>
        </p:txBody>
      </p:sp>
      <p:sp>
        <p:nvSpPr>
          <p:cNvPr id="109572" name="Rectangle 2"/>
          <p:cNvSpPr>
            <a:spLocks noGrp="1" noRot="1" noChangeAspect="1" noChangeArrowheads="1" noTextEdit="1"/>
          </p:cNvSpPr>
          <p:nvPr>
            <p:ph type="sldImg"/>
          </p:nvPr>
        </p:nvSpPr>
        <p:spPr>
          <a:xfrm>
            <a:off x="696913" y="739775"/>
            <a:ext cx="5343525" cy="3700463"/>
          </a:xfrm>
          <a:ln/>
        </p:spPr>
      </p:sp>
      <p:sp>
        <p:nvSpPr>
          <p:cNvPr id="10957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029" indent="-228029" eaLnBrk="1" hangingPunct="1"/>
            <a:r>
              <a:rPr lang="en-US" altLang="ja-JP" dirty="0" smtClean="0"/>
              <a:t>【</a:t>
            </a:r>
            <a:r>
              <a:rPr lang="ja-JP" altLang="en-US" dirty="0" smtClean="0"/>
              <a:t>補足説明</a:t>
            </a:r>
            <a:r>
              <a:rPr lang="en-US" altLang="ja-JP" dirty="0" smtClean="0"/>
              <a:t>】</a:t>
            </a:r>
          </a:p>
          <a:p>
            <a:pPr marL="685606" lvl="1" indent="-228029" eaLnBrk="1" hangingPunct="1">
              <a:buFontTx/>
              <a:buAutoNum type="arabicPeriod"/>
            </a:pPr>
            <a:r>
              <a:rPr lang="ja-JP" altLang="en-US" dirty="0" smtClean="0"/>
              <a:t>共通フレーム</a:t>
            </a:r>
            <a:r>
              <a:rPr lang="en-US" altLang="ja-JP" dirty="0" smtClean="0"/>
              <a:t>2007</a:t>
            </a:r>
            <a:r>
              <a:rPr lang="ja-JP" altLang="en-US" dirty="0" smtClean="0"/>
              <a:t>では、外部設計（システム設計）は、システム方式設計とソフトウェア要件定義に該当する。</a:t>
            </a:r>
            <a:endParaRPr lang="en-US" altLang="ja-JP" dirty="0" smtClean="0"/>
          </a:p>
          <a:p>
            <a:pPr marL="228029" indent="-228029" eaLnBrk="1" hangingPunct="1"/>
            <a:endParaRPr lang="ja-JP" altLang="en-US" dirty="0" smtClean="0"/>
          </a:p>
          <a:p>
            <a:pPr marL="228029" indent="-228029" eaLnBrk="1" hangingPunct="1"/>
            <a:r>
              <a:rPr lang="en-US" altLang="ja-JP" dirty="0" smtClean="0"/>
              <a:t>【</a:t>
            </a:r>
            <a:r>
              <a:rPr lang="ja-JP" altLang="en-US" dirty="0" smtClean="0"/>
              <a:t>確認事項</a:t>
            </a:r>
            <a:r>
              <a:rPr lang="en-US" altLang="ja-JP" dirty="0" smtClean="0"/>
              <a:t>】</a:t>
            </a:r>
          </a:p>
          <a:p>
            <a:pPr marL="685606" lvl="1" indent="-228029" eaLnBrk="1" hangingPunct="1">
              <a:buFontTx/>
              <a:buAutoNum type="arabicPeriod"/>
            </a:pPr>
            <a:r>
              <a:rPr lang="ja-JP" altLang="en-US" dirty="0" smtClean="0"/>
              <a:t>要求分析の確認</a:t>
            </a:r>
          </a:p>
          <a:p>
            <a:pPr marL="685606" lvl="1" indent="-228029" eaLnBrk="1" hangingPunct="1">
              <a:buFontTx/>
              <a:buAutoNum type="arabicPeriod"/>
            </a:pPr>
            <a:r>
              <a:rPr lang="ja-JP" altLang="en-US" dirty="0" smtClean="0"/>
              <a:t>サブシステムの定義と確認</a:t>
            </a:r>
          </a:p>
          <a:p>
            <a:pPr marL="685606" lvl="1" indent="-228029" eaLnBrk="1" hangingPunct="1">
              <a:buFontTx/>
              <a:buAutoNum type="arabicPeriod"/>
            </a:pPr>
            <a:r>
              <a:rPr lang="ja-JP" altLang="en-US" dirty="0" smtClean="0"/>
              <a:t>画面設計･帳票設計</a:t>
            </a:r>
          </a:p>
          <a:p>
            <a:pPr marL="685606" lvl="1" indent="-228029" eaLnBrk="1" hangingPunct="1">
              <a:buFontTx/>
              <a:buAutoNum type="arabicPeriod"/>
            </a:pPr>
            <a:r>
              <a:rPr lang="ja-JP" altLang="en-US" dirty="0" smtClean="0"/>
              <a:t>コード設計</a:t>
            </a:r>
          </a:p>
          <a:p>
            <a:pPr marL="685606" lvl="1" indent="-228029" eaLnBrk="1" hangingPunct="1">
              <a:buFontTx/>
              <a:buAutoNum type="arabicPeriod"/>
            </a:pPr>
            <a:r>
              <a:rPr lang="ja-JP" altLang="en-US" dirty="0" smtClean="0"/>
              <a:t>論理データ設計</a:t>
            </a:r>
          </a:p>
          <a:p>
            <a:pPr marL="685606" lvl="1" indent="-228029" eaLnBrk="1" hangingPunct="1">
              <a:buFontTx/>
              <a:buAutoNum type="arabicPeriod"/>
            </a:pPr>
            <a:r>
              <a:rPr lang="ja-JP" altLang="en-US" dirty="0" smtClean="0"/>
              <a:t>外部設計レビュー</a:t>
            </a:r>
          </a:p>
          <a:p>
            <a:pPr marL="685606" lvl="1" indent="-228029" eaLnBrk="1" hangingPunct="1">
              <a:buFontTx/>
              <a:buAutoNum type="arabicPeriod"/>
            </a:pPr>
            <a:endParaRPr lang="ja-JP" altLang="en-US" dirty="0" smtClean="0"/>
          </a:p>
          <a:p>
            <a:pPr marL="228029" indent="-228029" eaLnBrk="1" hangingPunct="1"/>
            <a:r>
              <a:rPr lang="en-US" altLang="ja-JP" dirty="0" smtClean="0"/>
              <a:t>【</a:t>
            </a:r>
            <a:r>
              <a:rPr lang="ja-JP" altLang="en-US" dirty="0" smtClean="0"/>
              <a:t>ノート</a:t>
            </a:r>
            <a:r>
              <a:rPr lang="en-US" altLang="ja-JP" dirty="0" smtClean="0"/>
              <a:t>】</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1059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F43A4E0B-202F-4A25-BD07-38B75FB6629A}" type="slidenum">
              <a:rPr lang="en-US" altLang="ja-JP" sz="1000" smtClean="0">
                <a:latin typeface="HGP明朝E" pitchFamily="18" charset="-128"/>
              </a:rPr>
              <a:pPr eaLnBrk="1" hangingPunct="1"/>
              <a:t>23</a:t>
            </a:fld>
            <a:endParaRPr lang="en-US" altLang="ja-JP" sz="1000" dirty="0" smtClean="0">
              <a:latin typeface="HGP明朝E" pitchFamily="18" charset="-128"/>
            </a:endParaRPr>
          </a:p>
        </p:txBody>
      </p:sp>
      <p:sp>
        <p:nvSpPr>
          <p:cNvPr id="110596" name="Rectangle 2"/>
          <p:cNvSpPr>
            <a:spLocks noGrp="1" noRot="1" noChangeAspect="1" noChangeArrowheads="1" noTextEdit="1"/>
          </p:cNvSpPr>
          <p:nvPr>
            <p:ph type="sldImg"/>
          </p:nvPr>
        </p:nvSpPr>
        <p:spPr>
          <a:xfrm>
            <a:off x="696913" y="739775"/>
            <a:ext cx="5343525" cy="3700463"/>
          </a:xfrm>
          <a:ln/>
        </p:spPr>
      </p:sp>
      <p:sp>
        <p:nvSpPr>
          <p:cNvPr id="11059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029" indent="-228029" eaLnBrk="1" hangingPunct="1"/>
            <a:r>
              <a:rPr lang="en-US" altLang="ja-JP" dirty="0" smtClean="0"/>
              <a:t>【</a:t>
            </a:r>
            <a:r>
              <a:rPr lang="ja-JP" altLang="en-US" dirty="0" smtClean="0"/>
              <a:t>補足説明</a:t>
            </a:r>
            <a:r>
              <a:rPr lang="en-US" altLang="ja-JP" dirty="0" smtClean="0"/>
              <a:t>】</a:t>
            </a:r>
          </a:p>
          <a:p>
            <a:pPr marL="685606" lvl="1" indent="-228029" eaLnBrk="1" hangingPunct="1">
              <a:buFontTx/>
              <a:buAutoNum type="arabicPeriod"/>
            </a:pPr>
            <a:r>
              <a:rPr lang="ja-JP" altLang="en-US" dirty="0" smtClean="0"/>
              <a:t>モデル化手順を理解する。</a:t>
            </a:r>
          </a:p>
          <a:p>
            <a:pPr marL="228029" indent="-228029" eaLnBrk="1" hangingPunct="1"/>
            <a:endParaRPr lang="ja-JP" altLang="en-US" dirty="0" smtClean="0"/>
          </a:p>
          <a:p>
            <a:pPr marL="228029" indent="-228029" eaLnBrk="1" hangingPunct="1"/>
            <a:r>
              <a:rPr lang="en-US" altLang="ja-JP" dirty="0" smtClean="0"/>
              <a:t>【</a:t>
            </a:r>
            <a:r>
              <a:rPr lang="ja-JP" altLang="en-US" dirty="0" smtClean="0"/>
              <a:t>確認事項</a:t>
            </a:r>
            <a:r>
              <a:rPr lang="en-US" altLang="ja-JP" dirty="0" smtClean="0"/>
              <a:t>】</a:t>
            </a:r>
          </a:p>
          <a:p>
            <a:pPr marL="685606" lvl="1" indent="-228029" eaLnBrk="1" hangingPunct="1">
              <a:buFontTx/>
              <a:buAutoNum type="arabicPeriod"/>
            </a:pPr>
            <a:r>
              <a:rPr lang="ja-JP" altLang="en-US" dirty="0" smtClean="0"/>
              <a:t>現物理モデル</a:t>
            </a:r>
          </a:p>
          <a:p>
            <a:pPr marL="685606" lvl="1" indent="-228029" eaLnBrk="1" hangingPunct="1">
              <a:buFontTx/>
              <a:buAutoNum type="arabicPeriod"/>
            </a:pPr>
            <a:r>
              <a:rPr lang="ja-JP" altLang="en-US" dirty="0" smtClean="0"/>
              <a:t>現論理モデル</a:t>
            </a:r>
          </a:p>
          <a:p>
            <a:pPr marL="685606" lvl="1" indent="-228029" eaLnBrk="1" hangingPunct="1">
              <a:buFontTx/>
              <a:buAutoNum type="arabicPeriod"/>
            </a:pPr>
            <a:r>
              <a:rPr lang="ja-JP" altLang="en-US" dirty="0" smtClean="0"/>
              <a:t>新論理モデル</a:t>
            </a:r>
          </a:p>
          <a:p>
            <a:pPr marL="685606" lvl="1" indent="-228029" eaLnBrk="1" hangingPunct="1">
              <a:buFontTx/>
              <a:buAutoNum type="arabicPeriod"/>
            </a:pPr>
            <a:r>
              <a:rPr lang="ja-JP" altLang="en-US" dirty="0" smtClean="0"/>
              <a:t>新物理モデル</a:t>
            </a:r>
          </a:p>
          <a:p>
            <a:pPr marL="685606" lvl="1" indent="-228029" eaLnBrk="1" hangingPunct="1"/>
            <a:endParaRPr lang="ja-JP" altLang="en-US" dirty="0" smtClean="0"/>
          </a:p>
          <a:p>
            <a:pPr marL="228029" indent="-228029" eaLnBrk="1" hangingPunct="1"/>
            <a:r>
              <a:rPr lang="en-US" altLang="ja-JP" dirty="0" smtClean="0"/>
              <a:t>【</a:t>
            </a:r>
            <a:r>
              <a:rPr lang="ja-JP" altLang="en-US" dirty="0" smtClean="0"/>
              <a:t>ノート</a:t>
            </a:r>
            <a:r>
              <a:rPr lang="en-US" altLang="ja-JP" dirty="0" smtClean="0"/>
              <a:t>】</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1161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EC8EC911-31A1-4BF8-BB2F-2F1F8A46FBE4}" type="slidenum">
              <a:rPr lang="en-US" altLang="ja-JP" sz="1000" smtClean="0">
                <a:latin typeface="HGP明朝E" pitchFamily="18" charset="-128"/>
              </a:rPr>
              <a:pPr eaLnBrk="1" hangingPunct="1"/>
              <a:t>24</a:t>
            </a:fld>
            <a:endParaRPr lang="en-US" altLang="ja-JP" sz="1000" dirty="0" smtClean="0">
              <a:latin typeface="HGP明朝E" pitchFamily="18" charset="-128"/>
            </a:endParaRPr>
          </a:p>
        </p:txBody>
      </p:sp>
      <p:sp>
        <p:nvSpPr>
          <p:cNvPr id="111620" name="Rectangle 2"/>
          <p:cNvSpPr>
            <a:spLocks noGrp="1" noRot="1" noChangeAspect="1" noChangeArrowheads="1" noTextEdit="1"/>
          </p:cNvSpPr>
          <p:nvPr>
            <p:ph type="sldImg"/>
          </p:nvPr>
        </p:nvSpPr>
        <p:spPr>
          <a:xfrm>
            <a:off x="696913" y="739775"/>
            <a:ext cx="5343525" cy="3700463"/>
          </a:xfrm>
          <a:ln/>
        </p:spPr>
      </p:sp>
      <p:sp>
        <p:nvSpPr>
          <p:cNvPr id="11162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029" indent="-228029" eaLnBrk="1" hangingPunct="1"/>
            <a:r>
              <a:rPr lang="en-US" altLang="ja-JP" dirty="0" smtClean="0"/>
              <a:t>【</a:t>
            </a:r>
            <a:r>
              <a:rPr lang="ja-JP" altLang="en-US" dirty="0" smtClean="0"/>
              <a:t>補足説明</a:t>
            </a:r>
            <a:r>
              <a:rPr lang="en-US" altLang="ja-JP" dirty="0" smtClean="0"/>
              <a:t>】</a:t>
            </a:r>
          </a:p>
          <a:p>
            <a:pPr marL="685606" lvl="1" indent="-228029" eaLnBrk="1" hangingPunct="1">
              <a:buFontTx/>
              <a:buAutoNum type="arabicPeriod"/>
            </a:pPr>
            <a:r>
              <a:rPr lang="ja-JP" altLang="en-US" dirty="0" smtClean="0"/>
              <a:t>サブシステムの定義を理解する。</a:t>
            </a:r>
            <a:endParaRPr lang="en-US" altLang="ja-JP" dirty="0" smtClean="0"/>
          </a:p>
          <a:p>
            <a:pPr marL="685606" lvl="1" indent="-228029" eaLnBrk="1" hangingPunct="1">
              <a:buFontTx/>
              <a:buAutoNum type="arabicPeriod"/>
            </a:pPr>
            <a:r>
              <a:rPr lang="ja-JP" altLang="en-US" dirty="0" smtClean="0"/>
              <a:t>図のように、システムの機能を階層構造で表したものを、機能階層図という。</a:t>
            </a:r>
          </a:p>
          <a:p>
            <a:pPr marL="228029" indent="-228029" eaLnBrk="1" hangingPunct="1"/>
            <a:endParaRPr lang="ja-JP" altLang="en-US" dirty="0" smtClean="0"/>
          </a:p>
          <a:p>
            <a:pPr marL="228029" indent="-228029" eaLnBrk="1" hangingPunct="1"/>
            <a:r>
              <a:rPr lang="en-US" altLang="ja-JP" dirty="0" smtClean="0"/>
              <a:t>【</a:t>
            </a:r>
            <a:r>
              <a:rPr lang="ja-JP" altLang="en-US" dirty="0" smtClean="0"/>
              <a:t>確認事項</a:t>
            </a:r>
            <a:r>
              <a:rPr lang="en-US" altLang="ja-JP" dirty="0" smtClean="0"/>
              <a:t>】</a:t>
            </a:r>
          </a:p>
          <a:p>
            <a:pPr marL="685606" lvl="1" indent="-228029" eaLnBrk="1" hangingPunct="1">
              <a:buFontTx/>
              <a:buAutoNum type="arabicPeriod"/>
            </a:pPr>
            <a:r>
              <a:rPr lang="ja-JP" altLang="en-US" dirty="0" smtClean="0"/>
              <a:t>サブシステム分割</a:t>
            </a:r>
          </a:p>
          <a:p>
            <a:pPr marL="685606" lvl="1" indent="-228029" eaLnBrk="1" hangingPunct="1">
              <a:buFontTx/>
              <a:buAutoNum type="arabicPeriod"/>
            </a:pPr>
            <a:endParaRPr lang="ja-JP" altLang="en-US" dirty="0" smtClean="0"/>
          </a:p>
          <a:p>
            <a:pPr marL="228029" indent="-228029" eaLnBrk="1" hangingPunct="1"/>
            <a:r>
              <a:rPr lang="en-US" altLang="ja-JP" dirty="0" smtClean="0"/>
              <a:t>【</a:t>
            </a:r>
            <a:r>
              <a:rPr lang="ja-JP" altLang="en-US" dirty="0" smtClean="0"/>
              <a:t>ノート</a:t>
            </a:r>
            <a:r>
              <a:rPr lang="en-US" altLang="ja-JP" dirty="0" smtClean="0"/>
              <a:t>】</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スライド イメージ プレースホルダ 1"/>
          <p:cNvSpPr>
            <a:spLocks noGrp="1" noRot="1" noChangeAspect="1" noTextEdit="1"/>
          </p:cNvSpPr>
          <p:nvPr>
            <p:ph type="sldImg"/>
          </p:nvPr>
        </p:nvSpPr>
        <p:spPr>
          <a:xfrm>
            <a:off x="696913" y="739775"/>
            <a:ext cx="5343525" cy="3700463"/>
          </a:xfrm>
          <a:ln/>
        </p:spPr>
      </p:sp>
      <p:sp>
        <p:nvSpPr>
          <p:cNvPr id="3" name="ノート プレースホルダ 2"/>
          <p:cNvSpPr>
            <a:spLocks noGrp="1"/>
          </p:cNvSpPr>
          <p:nvPr>
            <p:ph type="body" idx="1"/>
          </p:nvPr>
        </p:nvSpPr>
        <p:spPr/>
        <p:txBody>
          <a:bodyPr>
            <a:normAutofit/>
          </a:bodyPr>
          <a:lstStyle/>
          <a:p>
            <a:pPr marL="228561" indent="-228561" eaLnBrk="1" hangingPunct="1">
              <a:defRPr/>
            </a:pPr>
            <a:r>
              <a:rPr lang="en-US" altLang="ja-JP" dirty="0" smtClean="0"/>
              <a:t>【</a:t>
            </a:r>
            <a:r>
              <a:rPr lang="ja-JP" altLang="en-US" dirty="0" smtClean="0"/>
              <a:t>補足説明</a:t>
            </a:r>
            <a:r>
              <a:rPr lang="en-US" altLang="ja-JP" dirty="0" smtClean="0"/>
              <a:t>】</a:t>
            </a:r>
          </a:p>
          <a:p>
            <a:pPr marL="685684" lvl="1" indent="-228561" eaLnBrk="1" hangingPunct="1">
              <a:buFont typeface="+mj-lt"/>
              <a:buAutoNum type="arabicPeriod"/>
              <a:defRPr/>
            </a:pPr>
            <a:r>
              <a:rPr lang="ja-JP" altLang="en-US" dirty="0" smtClean="0"/>
              <a:t>利用者（ユーザ）へヒアリングを実施するに当たっての手順を理解する。</a:t>
            </a:r>
            <a:r>
              <a:rPr lang="en-US" altLang="ja-JP" dirty="0" smtClean="0"/>
              <a:t/>
            </a:r>
            <a:br>
              <a:rPr lang="en-US" altLang="ja-JP" dirty="0" smtClean="0"/>
            </a:br>
            <a:endParaRPr lang="ja-JP" altLang="en-US" dirty="0" smtClean="0"/>
          </a:p>
          <a:p>
            <a:pPr marL="228561" indent="-228561" eaLnBrk="1" hangingPunct="1">
              <a:defRPr/>
            </a:pPr>
            <a:r>
              <a:rPr lang="en-US" altLang="ja-JP" dirty="0" smtClean="0"/>
              <a:t>【</a:t>
            </a:r>
            <a:r>
              <a:rPr lang="ja-JP" altLang="en-US" dirty="0" smtClean="0"/>
              <a:t>確認事項</a:t>
            </a:r>
            <a:r>
              <a:rPr lang="en-US" altLang="ja-JP" dirty="0" smtClean="0"/>
              <a:t>】</a:t>
            </a:r>
          </a:p>
          <a:p>
            <a:pPr marL="685684" lvl="1" indent="-228561" eaLnBrk="1" hangingPunct="1">
              <a:buFontTx/>
              <a:buAutoNum type="arabicPeriod"/>
              <a:defRPr/>
            </a:pPr>
            <a:r>
              <a:rPr lang="ja-JP" altLang="en-US" dirty="0" smtClean="0"/>
              <a:t>ヒアリング</a:t>
            </a:r>
          </a:p>
          <a:p>
            <a:pPr marL="685684" lvl="1" indent="-228561" eaLnBrk="1" hangingPunct="1">
              <a:defRPr/>
            </a:pPr>
            <a:endParaRPr lang="ja-JP" altLang="en-US" dirty="0" smtClean="0"/>
          </a:p>
          <a:p>
            <a:pPr marL="228561" indent="-228561" eaLnBrk="1" hangingPunct="1">
              <a:defRPr/>
            </a:pPr>
            <a:r>
              <a:rPr lang="en-US" altLang="ja-JP" dirty="0" smtClean="0"/>
              <a:t>【</a:t>
            </a:r>
            <a:r>
              <a:rPr lang="ja-JP" altLang="en-US" dirty="0" smtClean="0"/>
              <a:t>ノート</a:t>
            </a:r>
            <a:r>
              <a:rPr lang="en-US" altLang="ja-JP" dirty="0" smtClean="0"/>
              <a:t>】</a:t>
            </a:r>
          </a:p>
          <a:p>
            <a:pPr>
              <a:defRPr/>
            </a:pPr>
            <a:endParaRPr lang="ja-JP" altLang="en-US" dirty="0" smtClean="0"/>
          </a:p>
          <a:p>
            <a:pPr>
              <a:defRPr/>
            </a:pPr>
            <a:endParaRPr lang="ja-JP" altLang="en-US" dirty="0" smtClean="0"/>
          </a:p>
          <a:p>
            <a:pPr>
              <a:defRPr/>
            </a:pPr>
            <a:endParaRPr lang="ja-JP" altLang="en-US" dirty="0" smtClean="0"/>
          </a:p>
          <a:p>
            <a:pPr>
              <a:defRPr/>
            </a:pPr>
            <a:endParaRPr lang="ja-JP" altLang="en-US" dirty="0"/>
          </a:p>
        </p:txBody>
      </p:sp>
      <p:sp>
        <p:nvSpPr>
          <p:cNvPr id="113668" name="フッター プレースホルダ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13669" name="スライド番号プレースホルダ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EAE8229D-F49F-447F-AF16-E98E29D0B5FA}" type="slidenum">
              <a:rPr lang="en-US" altLang="ja-JP" sz="1000" smtClean="0">
                <a:latin typeface="HGP明朝E" pitchFamily="18" charset="-128"/>
              </a:rPr>
              <a:pPr eaLnBrk="1" hangingPunct="1"/>
              <a:t>25</a:t>
            </a:fld>
            <a:endParaRPr lang="en-US" altLang="ja-JP" sz="1000" dirty="0" smtClean="0">
              <a:latin typeface="HGP明朝E" pitchFamily="18" charset="-128"/>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スライド イメージ プレースホルダ 1"/>
          <p:cNvSpPr>
            <a:spLocks noGrp="1" noRot="1" noChangeAspect="1" noTextEdit="1"/>
          </p:cNvSpPr>
          <p:nvPr>
            <p:ph type="sldImg"/>
          </p:nvPr>
        </p:nvSpPr>
        <p:spPr>
          <a:xfrm>
            <a:off x="696913" y="739775"/>
            <a:ext cx="5343525" cy="3700463"/>
          </a:xfrm>
          <a:ln/>
        </p:spPr>
      </p:sp>
      <p:sp>
        <p:nvSpPr>
          <p:cNvPr id="3" name="ノート プレースホルダ 2"/>
          <p:cNvSpPr>
            <a:spLocks noGrp="1"/>
          </p:cNvSpPr>
          <p:nvPr>
            <p:ph type="body" idx="1"/>
          </p:nvPr>
        </p:nvSpPr>
        <p:spPr/>
        <p:txBody>
          <a:bodyPr>
            <a:normAutofit/>
          </a:bodyPr>
          <a:lstStyle/>
          <a:p>
            <a:pPr marL="228561" indent="-228561" eaLnBrk="1" hangingPunct="1">
              <a:defRPr/>
            </a:pPr>
            <a:r>
              <a:rPr lang="en-US" altLang="ja-JP" dirty="0" smtClean="0"/>
              <a:t>【</a:t>
            </a:r>
            <a:r>
              <a:rPr lang="ja-JP" altLang="en-US" dirty="0" smtClean="0"/>
              <a:t>補足説明</a:t>
            </a:r>
            <a:r>
              <a:rPr lang="en-US" altLang="ja-JP" dirty="0" smtClean="0"/>
              <a:t>】</a:t>
            </a:r>
          </a:p>
          <a:p>
            <a:pPr marL="685684" lvl="1" indent="-228561" eaLnBrk="1" hangingPunct="1">
              <a:buFont typeface="+mj-lt"/>
              <a:buAutoNum type="arabicPeriod"/>
              <a:defRPr/>
            </a:pPr>
            <a:r>
              <a:rPr lang="ja-JP" altLang="en-US" dirty="0" smtClean="0"/>
              <a:t>ユースケース図について理解する。</a:t>
            </a:r>
            <a:endParaRPr lang="en-US" altLang="ja-JP" dirty="0" smtClean="0"/>
          </a:p>
          <a:p>
            <a:pPr marL="685684" lvl="1" indent="-228561" eaLnBrk="1" hangingPunct="1">
              <a:buFont typeface="+mj-lt"/>
              <a:buAutoNum type="arabicPeriod"/>
              <a:defRPr/>
            </a:pPr>
            <a:endParaRPr lang="ja-JP" altLang="en-US" dirty="0" smtClean="0"/>
          </a:p>
          <a:p>
            <a:pPr marL="228561" indent="-228561" eaLnBrk="1" hangingPunct="1">
              <a:defRPr/>
            </a:pPr>
            <a:r>
              <a:rPr lang="en-US" altLang="ja-JP" dirty="0" smtClean="0"/>
              <a:t>【</a:t>
            </a:r>
            <a:r>
              <a:rPr lang="ja-JP" altLang="en-US" dirty="0" smtClean="0"/>
              <a:t>確認事項</a:t>
            </a:r>
            <a:r>
              <a:rPr lang="en-US" altLang="ja-JP" dirty="0" smtClean="0"/>
              <a:t>】</a:t>
            </a:r>
          </a:p>
          <a:p>
            <a:pPr marL="685684" lvl="1" indent="-228561" eaLnBrk="1" hangingPunct="1">
              <a:buFontTx/>
              <a:buAutoNum type="arabicPeriod"/>
              <a:defRPr/>
            </a:pPr>
            <a:r>
              <a:rPr lang="ja-JP" altLang="en-US" dirty="0" smtClean="0"/>
              <a:t>ユースケース</a:t>
            </a:r>
            <a:endParaRPr lang="en-US" altLang="ja-JP" dirty="0" smtClean="0"/>
          </a:p>
          <a:p>
            <a:pPr marL="685684" lvl="1" indent="-228561" eaLnBrk="1" hangingPunct="1">
              <a:buFontTx/>
              <a:buAutoNum type="arabicPeriod"/>
              <a:defRPr/>
            </a:pPr>
            <a:r>
              <a:rPr lang="ja-JP" altLang="en-US" dirty="0" smtClean="0"/>
              <a:t>アクター</a:t>
            </a:r>
          </a:p>
          <a:p>
            <a:pPr marL="685684" lvl="1" indent="-228561" eaLnBrk="1" hangingPunct="1">
              <a:defRPr/>
            </a:pPr>
            <a:endParaRPr lang="ja-JP" altLang="en-US" dirty="0" smtClean="0"/>
          </a:p>
          <a:p>
            <a:pPr marL="228561" indent="-228561" eaLnBrk="1" hangingPunct="1">
              <a:defRPr/>
            </a:pPr>
            <a:r>
              <a:rPr lang="en-US" altLang="ja-JP" dirty="0" smtClean="0"/>
              <a:t>【</a:t>
            </a:r>
            <a:r>
              <a:rPr lang="ja-JP" altLang="en-US" dirty="0" smtClean="0"/>
              <a:t>ノート</a:t>
            </a:r>
            <a:r>
              <a:rPr lang="en-US" altLang="ja-JP" dirty="0" smtClean="0"/>
              <a:t>】</a:t>
            </a:r>
          </a:p>
          <a:p>
            <a:pPr>
              <a:defRPr/>
            </a:pPr>
            <a:endParaRPr lang="ja-JP" altLang="en-US" dirty="0" smtClean="0"/>
          </a:p>
          <a:p>
            <a:pPr>
              <a:defRPr/>
            </a:pPr>
            <a:endParaRPr lang="ja-JP" altLang="en-US" dirty="0" smtClean="0"/>
          </a:p>
          <a:p>
            <a:pPr>
              <a:defRPr/>
            </a:pPr>
            <a:endParaRPr lang="ja-JP" altLang="en-US" dirty="0" smtClean="0"/>
          </a:p>
          <a:p>
            <a:pPr>
              <a:defRPr/>
            </a:pPr>
            <a:endParaRPr lang="ja-JP" altLang="en-US" dirty="0"/>
          </a:p>
        </p:txBody>
      </p:sp>
      <p:sp>
        <p:nvSpPr>
          <p:cNvPr id="114692" name="フッター プレースホルダ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14693" name="スライド番号プレースホルダ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0FF9B18C-52B1-4C49-A0C5-C625C05A340C}" type="slidenum">
              <a:rPr lang="en-US" altLang="ja-JP" sz="1000" smtClean="0">
                <a:latin typeface="HGP明朝E" pitchFamily="18" charset="-128"/>
              </a:rPr>
              <a:pPr eaLnBrk="1" hangingPunct="1"/>
              <a:t>26</a:t>
            </a:fld>
            <a:endParaRPr lang="en-US" altLang="ja-JP" sz="1000" dirty="0" smtClean="0">
              <a:latin typeface="HGP明朝E" pitchFamily="18" charset="-128"/>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スライド イメージ プレースホルダ 1"/>
          <p:cNvSpPr>
            <a:spLocks noGrp="1" noRot="1" noChangeAspect="1" noTextEdit="1"/>
          </p:cNvSpPr>
          <p:nvPr>
            <p:ph type="sldImg"/>
          </p:nvPr>
        </p:nvSpPr>
        <p:spPr>
          <a:xfrm>
            <a:off x="696913" y="739775"/>
            <a:ext cx="5343525" cy="3700463"/>
          </a:xfrm>
          <a:ln/>
        </p:spPr>
      </p:sp>
      <p:sp>
        <p:nvSpPr>
          <p:cNvPr id="3" name="ノート プレースホルダ 2"/>
          <p:cNvSpPr>
            <a:spLocks noGrp="1"/>
          </p:cNvSpPr>
          <p:nvPr>
            <p:ph type="body" idx="1"/>
          </p:nvPr>
        </p:nvSpPr>
        <p:spPr/>
        <p:txBody>
          <a:bodyPr>
            <a:normAutofit/>
          </a:bodyPr>
          <a:lstStyle/>
          <a:p>
            <a:pPr marL="228561" indent="-228561" eaLnBrk="1" hangingPunct="1">
              <a:defRPr/>
            </a:pPr>
            <a:r>
              <a:rPr lang="en-US" altLang="ja-JP" dirty="0" smtClean="0"/>
              <a:t>【</a:t>
            </a:r>
            <a:r>
              <a:rPr lang="ja-JP" altLang="en-US" dirty="0" smtClean="0"/>
              <a:t>補足説明</a:t>
            </a:r>
            <a:r>
              <a:rPr lang="en-US" altLang="ja-JP" dirty="0" smtClean="0"/>
              <a:t>】</a:t>
            </a:r>
          </a:p>
          <a:p>
            <a:pPr marL="685684" lvl="1" indent="-228561" eaLnBrk="1" hangingPunct="1">
              <a:buFont typeface="+mj-lt"/>
              <a:buAutoNum type="arabicPeriod"/>
              <a:defRPr/>
            </a:pPr>
            <a:r>
              <a:rPr lang="ja-JP" altLang="en-US" dirty="0" smtClean="0"/>
              <a:t>プロトタイプの目的について理解する。</a:t>
            </a:r>
            <a:endParaRPr lang="en-US" altLang="ja-JP" dirty="0" smtClean="0"/>
          </a:p>
          <a:p>
            <a:pPr marL="685684" lvl="1" indent="-228561" eaLnBrk="1" hangingPunct="1">
              <a:buFont typeface="+mj-lt"/>
              <a:buAutoNum type="arabicPeriod"/>
              <a:defRPr/>
            </a:pPr>
            <a:endParaRPr lang="ja-JP" altLang="en-US" dirty="0" smtClean="0"/>
          </a:p>
          <a:p>
            <a:pPr marL="228561" indent="-228561" eaLnBrk="1" hangingPunct="1">
              <a:defRPr/>
            </a:pPr>
            <a:r>
              <a:rPr lang="en-US" altLang="ja-JP" dirty="0" smtClean="0"/>
              <a:t>【</a:t>
            </a:r>
            <a:r>
              <a:rPr lang="ja-JP" altLang="en-US" dirty="0" smtClean="0"/>
              <a:t>確認事項</a:t>
            </a:r>
            <a:r>
              <a:rPr lang="en-US" altLang="ja-JP" dirty="0" smtClean="0"/>
              <a:t>】</a:t>
            </a:r>
          </a:p>
          <a:p>
            <a:pPr marL="685684" lvl="1" indent="-228561" eaLnBrk="1" hangingPunct="1">
              <a:buFontTx/>
              <a:buAutoNum type="arabicPeriod"/>
              <a:defRPr/>
            </a:pPr>
            <a:r>
              <a:rPr lang="ja-JP" altLang="en-US" dirty="0" smtClean="0"/>
              <a:t>プロトタイピング</a:t>
            </a:r>
          </a:p>
          <a:p>
            <a:pPr marL="685684" lvl="1" indent="-228561" eaLnBrk="1" hangingPunct="1">
              <a:defRPr/>
            </a:pPr>
            <a:endParaRPr lang="ja-JP" altLang="en-US" dirty="0" smtClean="0"/>
          </a:p>
          <a:p>
            <a:pPr marL="228561" indent="-228561" eaLnBrk="1" hangingPunct="1">
              <a:defRPr/>
            </a:pPr>
            <a:r>
              <a:rPr lang="en-US" altLang="ja-JP" dirty="0" smtClean="0"/>
              <a:t>【</a:t>
            </a:r>
            <a:r>
              <a:rPr lang="ja-JP" altLang="en-US" dirty="0" smtClean="0"/>
              <a:t>ノート</a:t>
            </a:r>
            <a:r>
              <a:rPr lang="en-US" altLang="ja-JP" dirty="0" smtClean="0"/>
              <a:t>】</a:t>
            </a:r>
          </a:p>
          <a:p>
            <a:pPr>
              <a:defRPr/>
            </a:pPr>
            <a:endParaRPr lang="ja-JP" altLang="en-US" dirty="0" smtClean="0"/>
          </a:p>
          <a:p>
            <a:pPr>
              <a:defRPr/>
            </a:pPr>
            <a:endParaRPr lang="ja-JP" altLang="en-US" dirty="0" smtClean="0"/>
          </a:p>
          <a:p>
            <a:pPr>
              <a:defRPr/>
            </a:pPr>
            <a:endParaRPr lang="ja-JP" altLang="en-US" dirty="0" smtClean="0"/>
          </a:p>
          <a:p>
            <a:pPr>
              <a:defRPr/>
            </a:pPr>
            <a:endParaRPr lang="ja-JP" altLang="en-US" dirty="0"/>
          </a:p>
        </p:txBody>
      </p:sp>
      <p:sp>
        <p:nvSpPr>
          <p:cNvPr id="115716" name="フッター プレースホルダ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15717" name="スライド番号プレースホルダ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FDD96110-E52B-4003-9202-7E9B0EB50778}" type="slidenum">
              <a:rPr lang="en-US" altLang="ja-JP" sz="1000" smtClean="0">
                <a:latin typeface="HGP明朝E" pitchFamily="18" charset="-128"/>
              </a:rPr>
              <a:pPr eaLnBrk="1" hangingPunct="1"/>
              <a:t>27</a:t>
            </a:fld>
            <a:endParaRPr lang="en-US" altLang="ja-JP" sz="1000" dirty="0" smtClean="0">
              <a:latin typeface="HGP明朝E" pitchFamily="18" charset="-128"/>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スライド イメージ プレースホルダ 1"/>
          <p:cNvSpPr>
            <a:spLocks noGrp="1" noRot="1" noChangeAspect="1" noTextEdit="1"/>
          </p:cNvSpPr>
          <p:nvPr>
            <p:ph type="sldImg"/>
          </p:nvPr>
        </p:nvSpPr>
        <p:spPr>
          <a:xfrm>
            <a:off x="696913" y="739775"/>
            <a:ext cx="5343525" cy="3700463"/>
          </a:xfrm>
          <a:ln/>
        </p:spPr>
      </p:sp>
      <p:sp>
        <p:nvSpPr>
          <p:cNvPr id="3" name="ノート プレースホルダ 2"/>
          <p:cNvSpPr>
            <a:spLocks noGrp="1"/>
          </p:cNvSpPr>
          <p:nvPr>
            <p:ph type="body" idx="1"/>
          </p:nvPr>
        </p:nvSpPr>
        <p:spPr/>
        <p:txBody>
          <a:bodyPr>
            <a:normAutofit/>
          </a:bodyPr>
          <a:lstStyle/>
          <a:p>
            <a:pPr marL="228561" indent="-228561" eaLnBrk="1" hangingPunct="1">
              <a:defRPr/>
            </a:pPr>
            <a:r>
              <a:rPr lang="en-US" altLang="ja-JP" dirty="0" smtClean="0"/>
              <a:t>【</a:t>
            </a:r>
            <a:r>
              <a:rPr lang="ja-JP" altLang="en-US" dirty="0" smtClean="0"/>
              <a:t>補足説明</a:t>
            </a:r>
            <a:r>
              <a:rPr lang="en-US" altLang="ja-JP" dirty="0" smtClean="0"/>
              <a:t>】</a:t>
            </a:r>
          </a:p>
          <a:p>
            <a:pPr marL="685684" lvl="1" indent="-228561" eaLnBrk="1" hangingPunct="1">
              <a:buFont typeface="+mj-lt"/>
              <a:buAutoNum type="arabicPeriod"/>
              <a:defRPr/>
            </a:pPr>
            <a:r>
              <a:rPr lang="ja-JP" altLang="en-US" dirty="0" smtClean="0"/>
              <a:t>プロトタイプの目的について理解する。</a:t>
            </a:r>
            <a:endParaRPr lang="en-US" altLang="ja-JP" dirty="0" smtClean="0"/>
          </a:p>
          <a:p>
            <a:pPr marL="685684" lvl="1" indent="-228561" eaLnBrk="1" hangingPunct="1">
              <a:buFont typeface="+mj-lt"/>
              <a:buAutoNum type="arabicPeriod"/>
              <a:defRPr/>
            </a:pPr>
            <a:endParaRPr lang="ja-JP" altLang="en-US" dirty="0" smtClean="0"/>
          </a:p>
          <a:p>
            <a:pPr marL="228561" indent="-228561" eaLnBrk="1" hangingPunct="1">
              <a:defRPr/>
            </a:pPr>
            <a:r>
              <a:rPr lang="en-US" altLang="ja-JP" dirty="0" smtClean="0"/>
              <a:t>【</a:t>
            </a:r>
            <a:r>
              <a:rPr lang="ja-JP" altLang="en-US" dirty="0" smtClean="0"/>
              <a:t>確認事項</a:t>
            </a:r>
            <a:r>
              <a:rPr lang="en-US" altLang="ja-JP" dirty="0" smtClean="0"/>
              <a:t>】</a:t>
            </a:r>
          </a:p>
          <a:p>
            <a:pPr marL="685684" lvl="1" indent="-228561" eaLnBrk="1" hangingPunct="1">
              <a:buFontTx/>
              <a:buAutoNum type="arabicPeriod"/>
              <a:defRPr/>
            </a:pPr>
            <a:r>
              <a:rPr lang="ja-JP" altLang="en-US" dirty="0" smtClean="0"/>
              <a:t>プロトタイピング</a:t>
            </a:r>
          </a:p>
          <a:p>
            <a:pPr marL="685684" lvl="1" indent="-228561" eaLnBrk="1" hangingPunct="1">
              <a:defRPr/>
            </a:pPr>
            <a:endParaRPr lang="ja-JP" altLang="en-US" dirty="0" smtClean="0"/>
          </a:p>
          <a:p>
            <a:pPr marL="228561" indent="-228561" eaLnBrk="1" hangingPunct="1">
              <a:defRPr/>
            </a:pPr>
            <a:r>
              <a:rPr lang="en-US" altLang="ja-JP" dirty="0" smtClean="0"/>
              <a:t>【</a:t>
            </a:r>
            <a:r>
              <a:rPr lang="ja-JP" altLang="en-US" dirty="0" smtClean="0"/>
              <a:t>ノート</a:t>
            </a:r>
            <a:r>
              <a:rPr lang="en-US" altLang="ja-JP" dirty="0" smtClean="0"/>
              <a:t>】</a:t>
            </a:r>
          </a:p>
          <a:p>
            <a:pPr>
              <a:defRPr/>
            </a:pPr>
            <a:endParaRPr lang="ja-JP" altLang="en-US" dirty="0" smtClean="0"/>
          </a:p>
          <a:p>
            <a:pPr>
              <a:defRPr/>
            </a:pPr>
            <a:endParaRPr lang="ja-JP" altLang="en-US" dirty="0" smtClean="0"/>
          </a:p>
          <a:p>
            <a:pPr>
              <a:defRPr/>
            </a:pPr>
            <a:endParaRPr lang="ja-JP" altLang="en-US" dirty="0" smtClean="0"/>
          </a:p>
          <a:p>
            <a:pPr>
              <a:defRPr/>
            </a:pPr>
            <a:endParaRPr lang="ja-JP" altLang="en-US" dirty="0"/>
          </a:p>
        </p:txBody>
      </p:sp>
      <p:sp>
        <p:nvSpPr>
          <p:cNvPr id="115716" name="フッター プレースホルダ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15717" name="スライド番号プレースホルダ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FDD96110-E52B-4003-9202-7E9B0EB50778}" type="slidenum">
              <a:rPr lang="en-US" altLang="ja-JP" sz="1000" smtClean="0">
                <a:latin typeface="HGP明朝E" pitchFamily="18" charset="-128"/>
              </a:rPr>
              <a:pPr eaLnBrk="1" hangingPunct="1"/>
              <a:t>28</a:t>
            </a:fld>
            <a:endParaRPr lang="en-US" altLang="ja-JP" sz="1000" dirty="0" smtClean="0">
              <a:latin typeface="HGP明朝E" pitchFamily="18" charset="-128"/>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2083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7C1611B9-0409-4925-B1D6-05C741E93960}" type="slidenum">
              <a:rPr lang="en-US" altLang="ja-JP" sz="1000" smtClean="0">
                <a:latin typeface="HGP明朝E" pitchFamily="18" charset="-128"/>
              </a:rPr>
              <a:pPr eaLnBrk="1" hangingPunct="1"/>
              <a:t>29</a:t>
            </a:fld>
            <a:endParaRPr lang="en-US" altLang="ja-JP" sz="1000" dirty="0" smtClean="0">
              <a:latin typeface="HGP明朝E" pitchFamily="18" charset="-128"/>
            </a:endParaRPr>
          </a:p>
        </p:txBody>
      </p:sp>
      <p:sp>
        <p:nvSpPr>
          <p:cNvPr id="120836" name="Rectangle 2"/>
          <p:cNvSpPr>
            <a:spLocks noGrp="1" noRot="1" noChangeAspect="1" noChangeArrowheads="1" noTextEdit="1"/>
          </p:cNvSpPr>
          <p:nvPr>
            <p:ph type="sldImg"/>
          </p:nvPr>
        </p:nvSpPr>
        <p:spPr>
          <a:xfrm>
            <a:off x="696913" y="739775"/>
            <a:ext cx="5343525" cy="3700463"/>
          </a:xfrm>
          <a:ln/>
        </p:spPr>
      </p:sp>
      <p:sp>
        <p:nvSpPr>
          <p:cNvPr id="12083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029" indent="-228029" eaLnBrk="1" hangingPunct="1"/>
            <a:r>
              <a:rPr lang="en-US" altLang="ja-JP" dirty="0" smtClean="0"/>
              <a:t>【</a:t>
            </a:r>
            <a:r>
              <a:rPr lang="ja-JP" altLang="en-US" dirty="0" smtClean="0"/>
              <a:t>補足説明</a:t>
            </a:r>
            <a:r>
              <a:rPr lang="en-US" altLang="ja-JP" dirty="0" smtClean="0"/>
              <a:t>】</a:t>
            </a:r>
          </a:p>
          <a:p>
            <a:pPr marL="685606" lvl="1" indent="-228029" eaLnBrk="1" hangingPunct="1">
              <a:buFontTx/>
              <a:buAutoNum type="arabicPeriod"/>
            </a:pPr>
            <a:r>
              <a:rPr lang="ja-JP" altLang="en-US" dirty="0" smtClean="0"/>
              <a:t>論理データモデリングの一種である、</a:t>
            </a:r>
            <a:r>
              <a:rPr lang="en-US" altLang="ja-JP" dirty="0" smtClean="0"/>
              <a:t>E-R</a:t>
            </a:r>
            <a:r>
              <a:rPr lang="ja-JP" altLang="en-US" dirty="0" smtClean="0"/>
              <a:t>図の構成を理解する。</a:t>
            </a:r>
          </a:p>
          <a:p>
            <a:pPr marL="228029" indent="-228029" eaLnBrk="1" hangingPunct="1"/>
            <a:endParaRPr lang="ja-JP" altLang="en-US" dirty="0" smtClean="0"/>
          </a:p>
          <a:p>
            <a:pPr marL="228029" indent="-228029" eaLnBrk="1" hangingPunct="1"/>
            <a:r>
              <a:rPr lang="en-US" altLang="ja-JP" dirty="0" smtClean="0"/>
              <a:t>【</a:t>
            </a:r>
            <a:r>
              <a:rPr lang="ja-JP" altLang="en-US" dirty="0" smtClean="0"/>
              <a:t>確認事項</a:t>
            </a:r>
            <a:r>
              <a:rPr lang="en-US" altLang="ja-JP" dirty="0" smtClean="0"/>
              <a:t>】</a:t>
            </a:r>
          </a:p>
          <a:p>
            <a:pPr marL="685606" lvl="1" indent="-228029" eaLnBrk="1" hangingPunct="1">
              <a:buFontTx/>
              <a:buAutoNum type="arabicPeriod"/>
            </a:pPr>
            <a:r>
              <a:rPr lang="en-US" altLang="ja-JP" dirty="0" smtClean="0"/>
              <a:t>E-R</a:t>
            </a:r>
            <a:r>
              <a:rPr lang="ja-JP" altLang="en-US" dirty="0" smtClean="0"/>
              <a:t>図（</a:t>
            </a:r>
            <a:r>
              <a:rPr lang="en-US" altLang="ja-JP" dirty="0" smtClean="0"/>
              <a:t>ERD</a:t>
            </a:r>
            <a:r>
              <a:rPr lang="ja-JP" altLang="en-US" dirty="0" smtClean="0"/>
              <a:t>：</a:t>
            </a:r>
            <a:r>
              <a:rPr lang="en-US" altLang="ja-JP" dirty="0" smtClean="0"/>
              <a:t>Entity Relation Diagram</a:t>
            </a:r>
            <a:r>
              <a:rPr lang="ja-JP" altLang="en-US" dirty="0" smtClean="0"/>
              <a:t>）</a:t>
            </a:r>
            <a:endParaRPr lang="en-US" altLang="ja-JP" dirty="0" smtClean="0"/>
          </a:p>
          <a:p>
            <a:pPr marL="1141663" lvl="2" indent="-228029" eaLnBrk="1" hangingPunct="1">
              <a:buFontTx/>
              <a:buAutoNum type="arabicPeriod"/>
            </a:pPr>
            <a:r>
              <a:rPr lang="ja-JP" altLang="en-US" dirty="0" smtClean="0"/>
              <a:t>実体（エンティティ</a:t>
            </a:r>
            <a:r>
              <a:rPr lang="en-US" altLang="ja-JP" dirty="0" smtClean="0"/>
              <a:t>)</a:t>
            </a:r>
          </a:p>
          <a:p>
            <a:pPr marL="1141663" lvl="2" indent="-228029" eaLnBrk="1" hangingPunct="1">
              <a:buFontTx/>
              <a:buAutoNum type="arabicPeriod"/>
            </a:pPr>
            <a:r>
              <a:rPr lang="ja-JP" altLang="en-US" dirty="0" smtClean="0"/>
              <a:t>関係（リレーション）</a:t>
            </a:r>
          </a:p>
          <a:p>
            <a:pPr marL="1141663" lvl="2" indent="-228029" eaLnBrk="1" hangingPunct="1">
              <a:buFontTx/>
              <a:buAutoNum type="arabicPeriod"/>
            </a:pPr>
            <a:r>
              <a:rPr lang="ja-JP" altLang="en-US" dirty="0" smtClean="0"/>
              <a:t>属性（アトリビュート）</a:t>
            </a:r>
          </a:p>
          <a:p>
            <a:pPr marL="685606" lvl="1" indent="-228029" eaLnBrk="1" hangingPunct="1"/>
            <a:endParaRPr lang="ja-JP" altLang="en-US" dirty="0" smtClean="0"/>
          </a:p>
          <a:p>
            <a:pPr marL="228029" indent="-228029" eaLnBrk="1" hangingPunct="1"/>
            <a:r>
              <a:rPr lang="en-US" altLang="ja-JP" dirty="0" smtClean="0"/>
              <a:t>【</a:t>
            </a:r>
            <a:r>
              <a:rPr lang="ja-JP" altLang="en-US" dirty="0" smtClean="0"/>
              <a:t>ノート</a:t>
            </a:r>
            <a:r>
              <a:rPr lang="en-US" altLang="ja-JP" dirty="0" smtClean="0"/>
              <a:t>】</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スライド イメージ プレースホルダ 1"/>
          <p:cNvSpPr>
            <a:spLocks noGrp="1" noRot="1" noChangeAspect="1" noTextEdit="1"/>
          </p:cNvSpPr>
          <p:nvPr>
            <p:ph type="sldImg"/>
          </p:nvPr>
        </p:nvSpPr>
        <p:spPr>
          <a:xfrm>
            <a:off x="696913" y="739775"/>
            <a:ext cx="5343525" cy="3700463"/>
          </a:xfrm>
          <a:ln/>
        </p:spPr>
      </p:sp>
      <p:sp>
        <p:nvSpPr>
          <p:cNvPr id="3" name="ノート プレースホルダ 2"/>
          <p:cNvSpPr>
            <a:spLocks noGrp="1"/>
          </p:cNvSpPr>
          <p:nvPr>
            <p:ph type="body" idx="1"/>
          </p:nvPr>
        </p:nvSpPr>
        <p:spPr/>
        <p:txBody>
          <a:bodyPr>
            <a:normAutofit/>
          </a:bodyPr>
          <a:lstStyle/>
          <a:p>
            <a:pPr marL="228561" indent="-228561" eaLnBrk="1" hangingPunct="1">
              <a:defRPr/>
            </a:pPr>
            <a:r>
              <a:rPr lang="en-US" altLang="ja-JP" dirty="0" smtClean="0"/>
              <a:t>【</a:t>
            </a:r>
            <a:r>
              <a:rPr lang="ja-JP" altLang="en-US" dirty="0" smtClean="0"/>
              <a:t>補足説明</a:t>
            </a:r>
            <a:r>
              <a:rPr lang="en-US" altLang="ja-JP" dirty="0" smtClean="0"/>
              <a:t>】</a:t>
            </a:r>
          </a:p>
          <a:p>
            <a:pPr marL="685684" lvl="1" indent="-228561" eaLnBrk="1" hangingPunct="1">
              <a:buFont typeface="+mj-lt"/>
              <a:buAutoNum type="arabicPeriod"/>
              <a:defRPr/>
            </a:pPr>
            <a:r>
              <a:rPr lang="en-US" altLang="ja-JP" dirty="0" smtClean="0"/>
              <a:t>UML</a:t>
            </a:r>
            <a:r>
              <a:rPr lang="ja-JP" altLang="en-US" dirty="0" smtClean="0"/>
              <a:t>で用いられる図について理解する。</a:t>
            </a:r>
            <a:endParaRPr lang="en-US" altLang="ja-JP" dirty="0" smtClean="0"/>
          </a:p>
          <a:p>
            <a:pPr marL="685684" lvl="1" indent="-228561" eaLnBrk="1" hangingPunct="1">
              <a:buFont typeface="+mj-lt"/>
              <a:buAutoNum type="arabicPeriod"/>
              <a:defRPr/>
            </a:pPr>
            <a:endParaRPr lang="ja-JP" altLang="en-US" dirty="0" smtClean="0"/>
          </a:p>
          <a:p>
            <a:pPr marL="228561" indent="-228561" eaLnBrk="1" hangingPunct="1">
              <a:defRPr/>
            </a:pPr>
            <a:r>
              <a:rPr lang="en-US" altLang="ja-JP" dirty="0" smtClean="0"/>
              <a:t>【</a:t>
            </a:r>
            <a:r>
              <a:rPr lang="ja-JP" altLang="en-US" dirty="0" smtClean="0"/>
              <a:t>確認事項</a:t>
            </a:r>
            <a:r>
              <a:rPr lang="en-US" altLang="ja-JP" dirty="0" smtClean="0"/>
              <a:t>】</a:t>
            </a:r>
          </a:p>
          <a:p>
            <a:pPr marL="685684" lvl="1" indent="-228561" eaLnBrk="1" hangingPunct="1">
              <a:buFontTx/>
              <a:buAutoNum type="arabicPeriod"/>
              <a:defRPr/>
            </a:pPr>
            <a:r>
              <a:rPr lang="en-US" altLang="ja-JP" dirty="0" smtClean="0"/>
              <a:t>UML</a:t>
            </a:r>
            <a:r>
              <a:rPr lang="ja-JP" altLang="en-US" dirty="0" smtClean="0"/>
              <a:t>（</a:t>
            </a:r>
            <a:r>
              <a:rPr lang="en-US" altLang="ja-JP" dirty="0" smtClean="0"/>
              <a:t>Unified Modeling Language</a:t>
            </a:r>
            <a:r>
              <a:rPr lang="ja-JP" altLang="en-US" dirty="0" smtClean="0"/>
              <a:t>：統一モデリング言語）</a:t>
            </a:r>
            <a:endParaRPr lang="en-US" altLang="ja-JP" dirty="0" smtClean="0"/>
          </a:p>
          <a:p>
            <a:pPr marL="1142806" lvl="2" indent="-228561" eaLnBrk="1" hangingPunct="1">
              <a:buFontTx/>
              <a:buAutoNum type="arabicPeriod"/>
              <a:defRPr/>
            </a:pPr>
            <a:r>
              <a:rPr lang="ja-JP" altLang="en-US" dirty="0" smtClean="0"/>
              <a:t>静的構造図</a:t>
            </a:r>
            <a:endParaRPr lang="en-US" altLang="ja-JP" dirty="0" smtClean="0"/>
          </a:p>
          <a:p>
            <a:pPr marL="1599928" lvl="3" indent="-228561" eaLnBrk="1" hangingPunct="1">
              <a:buFontTx/>
              <a:buAutoNum type="arabicPeriod"/>
              <a:defRPr/>
            </a:pPr>
            <a:r>
              <a:rPr lang="ja-JP" altLang="en-US" dirty="0" smtClean="0"/>
              <a:t>クラス図</a:t>
            </a:r>
            <a:endParaRPr lang="en-US" altLang="ja-JP" dirty="0" smtClean="0"/>
          </a:p>
          <a:p>
            <a:pPr marL="1599928" lvl="3" indent="-228561" eaLnBrk="1" hangingPunct="1">
              <a:buFontTx/>
              <a:buAutoNum type="arabicPeriod"/>
              <a:defRPr/>
            </a:pPr>
            <a:r>
              <a:rPr lang="ja-JP" altLang="en-US" dirty="0" smtClean="0"/>
              <a:t>オブジェクト図</a:t>
            </a:r>
            <a:endParaRPr lang="en-US" altLang="ja-JP" dirty="0" smtClean="0"/>
          </a:p>
          <a:p>
            <a:pPr marL="1142806" lvl="2" indent="-228561" eaLnBrk="1" hangingPunct="1">
              <a:buFontTx/>
              <a:buAutoNum type="arabicPeriod"/>
              <a:defRPr/>
            </a:pPr>
            <a:r>
              <a:rPr lang="ja-JP" altLang="en-US" dirty="0" smtClean="0"/>
              <a:t>実装図</a:t>
            </a:r>
            <a:endParaRPr lang="en-US" altLang="ja-JP" dirty="0" smtClean="0"/>
          </a:p>
          <a:p>
            <a:pPr marL="1599928" lvl="3" indent="-228561" eaLnBrk="1" hangingPunct="1">
              <a:buFontTx/>
              <a:buAutoNum type="arabicPeriod"/>
              <a:defRPr/>
            </a:pPr>
            <a:r>
              <a:rPr lang="ja-JP" altLang="en-US" dirty="0" smtClean="0"/>
              <a:t>コンポーネント図</a:t>
            </a:r>
            <a:endParaRPr lang="en-US" altLang="ja-JP" dirty="0" smtClean="0"/>
          </a:p>
          <a:p>
            <a:pPr marL="1599928" lvl="3" indent="-228561" eaLnBrk="1" hangingPunct="1">
              <a:buFontTx/>
              <a:buAutoNum type="arabicPeriod"/>
              <a:defRPr/>
            </a:pPr>
            <a:r>
              <a:rPr lang="ja-JP" altLang="en-US" dirty="0" smtClean="0"/>
              <a:t>配置図</a:t>
            </a:r>
            <a:endParaRPr lang="en-US" altLang="ja-JP" dirty="0" smtClean="0"/>
          </a:p>
          <a:p>
            <a:pPr marL="1142806" lvl="2" indent="-228561" eaLnBrk="1" hangingPunct="1">
              <a:buFontTx/>
              <a:buAutoNum type="arabicPeriod"/>
              <a:defRPr/>
            </a:pPr>
            <a:r>
              <a:rPr lang="ja-JP" altLang="en-US" dirty="0" smtClean="0"/>
              <a:t>要求図</a:t>
            </a:r>
            <a:endParaRPr lang="en-US" altLang="ja-JP" dirty="0" smtClean="0"/>
          </a:p>
          <a:p>
            <a:pPr marL="1599928" lvl="3" indent="-228561" eaLnBrk="1" hangingPunct="1">
              <a:buFontTx/>
              <a:buAutoNum type="arabicPeriod"/>
              <a:defRPr/>
            </a:pPr>
            <a:r>
              <a:rPr lang="ja-JP" altLang="en-US" dirty="0" smtClean="0"/>
              <a:t>ユースケース図</a:t>
            </a:r>
            <a:endParaRPr lang="en-US" altLang="ja-JP" dirty="0" smtClean="0"/>
          </a:p>
          <a:p>
            <a:pPr marL="1142806" lvl="2" indent="-228561" eaLnBrk="1" hangingPunct="1">
              <a:buFontTx/>
              <a:buAutoNum type="arabicPeriod"/>
              <a:defRPr/>
            </a:pPr>
            <a:r>
              <a:rPr lang="ja-JP" altLang="en-US" dirty="0" smtClean="0"/>
              <a:t>相互作用図</a:t>
            </a:r>
            <a:endParaRPr lang="en-US" altLang="ja-JP" dirty="0" smtClean="0"/>
          </a:p>
          <a:p>
            <a:pPr marL="1599928" lvl="3" indent="-228561" eaLnBrk="1" hangingPunct="1">
              <a:buFontTx/>
              <a:buAutoNum type="arabicPeriod"/>
              <a:defRPr/>
            </a:pPr>
            <a:r>
              <a:rPr lang="ja-JP" altLang="en-US" dirty="0" smtClean="0"/>
              <a:t>シーケンス図</a:t>
            </a:r>
            <a:endParaRPr lang="en-US" altLang="ja-JP" dirty="0" smtClean="0"/>
          </a:p>
          <a:p>
            <a:pPr marL="1599928" lvl="3" indent="-228561" eaLnBrk="1" hangingPunct="1">
              <a:buFontTx/>
              <a:buAutoNum type="arabicPeriod"/>
              <a:defRPr/>
            </a:pPr>
            <a:r>
              <a:rPr lang="ja-JP" altLang="en-US" dirty="0" smtClean="0"/>
              <a:t>コラボレーション図</a:t>
            </a:r>
            <a:endParaRPr lang="en-US" altLang="ja-JP" dirty="0" smtClean="0"/>
          </a:p>
          <a:p>
            <a:pPr marL="1142806" lvl="2" indent="-228561" eaLnBrk="1" hangingPunct="1">
              <a:buFontTx/>
              <a:buAutoNum type="arabicPeriod"/>
              <a:defRPr/>
            </a:pPr>
            <a:r>
              <a:rPr lang="ja-JP" altLang="en-US" dirty="0" smtClean="0"/>
              <a:t>振る舞い図</a:t>
            </a:r>
            <a:endParaRPr lang="en-US" altLang="ja-JP" dirty="0" smtClean="0"/>
          </a:p>
          <a:p>
            <a:pPr marL="1599928" lvl="3" indent="-228561" eaLnBrk="1" hangingPunct="1">
              <a:buFontTx/>
              <a:buAutoNum type="arabicPeriod"/>
              <a:defRPr/>
            </a:pPr>
            <a:r>
              <a:rPr lang="ja-JP" altLang="en-US" dirty="0" smtClean="0"/>
              <a:t>ステートチャート図</a:t>
            </a:r>
            <a:endParaRPr lang="en-US" altLang="ja-JP" dirty="0" smtClean="0"/>
          </a:p>
          <a:p>
            <a:pPr marL="1599928" lvl="3" indent="-228561" eaLnBrk="1" hangingPunct="1">
              <a:buFontTx/>
              <a:buAutoNum type="arabicPeriod"/>
              <a:defRPr/>
            </a:pPr>
            <a:r>
              <a:rPr lang="ja-JP" altLang="en-US" dirty="0" smtClean="0"/>
              <a:t>アクティビティ図</a:t>
            </a:r>
          </a:p>
          <a:p>
            <a:pPr marL="685684" lvl="1" indent="-228561" eaLnBrk="1" hangingPunct="1">
              <a:defRPr/>
            </a:pPr>
            <a:endParaRPr lang="ja-JP" altLang="en-US" dirty="0" smtClean="0"/>
          </a:p>
          <a:p>
            <a:pPr marL="228561" indent="-228561" eaLnBrk="1" hangingPunct="1">
              <a:defRPr/>
            </a:pPr>
            <a:r>
              <a:rPr lang="en-US" altLang="ja-JP" dirty="0" smtClean="0"/>
              <a:t>【</a:t>
            </a:r>
            <a:r>
              <a:rPr lang="ja-JP" altLang="en-US" dirty="0" smtClean="0"/>
              <a:t>ノート</a:t>
            </a:r>
            <a:r>
              <a:rPr lang="en-US" altLang="ja-JP" dirty="0" smtClean="0"/>
              <a:t>】</a:t>
            </a:r>
          </a:p>
          <a:p>
            <a:pPr>
              <a:defRPr/>
            </a:pPr>
            <a:endParaRPr lang="ja-JP" altLang="en-US" dirty="0" smtClean="0"/>
          </a:p>
          <a:p>
            <a:pPr>
              <a:defRPr/>
            </a:pPr>
            <a:endParaRPr lang="ja-JP" altLang="en-US" dirty="0" smtClean="0"/>
          </a:p>
          <a:p>
            <a:pPr>
              <a:defRPr/>
            </a:pPr>
            <a:endParaRPr lang="ja-JP" altLang="en-US" dirty="0" smtClean="0"/>
          </a:p>
          <a:p>
            <a:pPr>
              <a:defRPr/>
            </a:pPr>
            <a:endParaRPr lang="ja-JP" altLang="en-US" dirty="0"/>
          </a:p>
        </p:txBody>
      </p:sp>
      <p:sp>
        <p:nvSpPr>
          <p:cNvPr id="122884" name="フッター プレースホルダ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22885" name="スライド番号プレースホルダ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20E61EA7-7C7C-4C03-ACB1-C28343EC8602}" type="slidenum">
              <a:rPr lang="en-US" altLang="ja-JP" sz="1000" smtClean="0">
                <a:latin typeface="HGP明朝E" pitchFamily="18" charset="-128"/>
              </a:rPr>
              <a:pPr eaLnBrk="1" hangingPunct="1"/>
              <a:t>30</a:t>
            </a:fld>
            <a:endParaRPr lang="en-US" altLang="ja-JP" sz="1000" dirty="0" smtClean="0">
              <a:latin typeface="HGP明朝E" pitchFamily="18" charset="-128"/>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2390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030C16A2-3712-4F4F-BB3C-49E252B6E4FD}" type="slidenum">
              <a:rPr lang="en-US" altLang="ja-JP" sz="1000" smtClean="0">
                <a:latin typeface="HGP明朝E" pitchFamily="18" charset="-128"/>
              </a:rPr>
              <a:pPr eaLnBrk="1" hangingPunct="1"/>
              <a:t>31</a:t>
            </a:fld>
            <a:endParaRPr lang="en-US" altLang="ja-JP" sz="1000" dirty="0" smtClean="0">
              <a:latin typeface="HGP明朝E" pitchFamily="18" charset="-128"/>
            </a:endParaRPr>
          </a:p>
        </p:txBody>
      </p:sp>
      <p:sp>
        <p:nvSpPr>
          <p:cNvPr id="123908" name="Rectangle 2"/>
          <p:cNvSpPr>
            <a:spLocks noGrp="1" noRot="1" noChangeAspect="1" noChangeArrowheads="1" noTextEdit="1"/>
          </p:cNvSpPr>
          <p:nvPr>
            <p:ph type="sldImg"/>
          </p:nvPr>
        </p:nvSpPr>
        <p:spPr>
          <a:xfrm>
            <a:off x="696913" y="739775"/>
            <a:ext cx="5343525" cy="3700463"/>
          </a:xfrm>
          <a:ln/>
        </p:spPr>
      </p:sp>
      <p:sp>
        <p:nvSpPr>
          <p:cNvPr id="12390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029" indent="-228029" eaLnBrk="1" hangingPunct="1"/>
            <a:r>
              <a:rPr lang="en-US" altLang="ja-JP" dirty="0" smtClean="0"/>
              <a:t>【</a:t>
            </a:r>
            <a:r>
              <a:rPr lang="ja-JP" altLang="en-US" dirty="0" smtClean="0"/>
              <a:t>補足説明</a:t>
            </a:r>
            <a:r>
              <a:rPr lang="en-US" altLang="ja-JP" dirty="0" smtClean="0"/>
              <a:t>】</a:t>
            </a:r>
          </a:p>
          <a:p>
            <a:pPr marL="685606" lvl="1" indent="-228029" eaLnBrk="1" hangingPunct="1">
              <a:buFontTx/>
              <a:buAutoNum type="arabicPeriod"/>
            </a:pPr>
            <a:r>
              <a:rPr lang="ja-JP" altLang="en-US" dirty="0" smtClean="0"/>
              <a:t>クラス図の記載例を理解する。</a:t>
            </a:r>
          </a:p>
          <a:p>
            <a:pPr marL="228029" indent="-228029" eaLnBrk="1" hangingPunct="1"/>
            <a:endParaRPr lang="ja-JP" altLang="en-US" dirty="0" smtClean="0"/>
          </a:p>
          <a:p>
            <a:pPr marL="228029" indent="-228029" eaLnBrk="1" hangingPunct="1"/>
            <a:r>
              <a:rPr lang="en-US" altLang="ja-JP" dirty="0" smtClean="0"/>
              <a:t>【</a:t>
            </a:r>
            <a:r>
              <a:rPr lang="ja-JP" altLang="en-US" dirty="0" smtClean="0"/>
              <a:t>確認事項</a:t>
            </a:r>
            <a:r>
              <a:rPr lang="en-US" altLang="ja-JP" dirty="0" smtClean="0"/>
              <a:t>】</a:t>
            </a:r>
          </a:p>
          <a:p>
            <a:pPr marL="685606" lvl="1" indent="-228029" eaLnBrk="1" hangingPunct="1">
              <a:buFontTx/>
              <a:buAutoNum type="arabicPeriod"/>
            </a:pPr>
            <a:r>
              <a:rPr lang="ja-JP" altLang="en-US" dirty="0" smtClean="0"/>
              <a:t>集約</a:t>
            </a:r>
          </a:p>
          <a:p>
            <a:pPr marL="685606" lvl="1" indent="-228029" eaLnBrk="1" hangingPunct="1">
              <a:buFontTx/>
              <a:buAutoNum type="arabicPeriod"/>
            </a:pPr>
            <a:r>
              <a:rPr lang="ja-JP" altLang="en-US" dirty="0" smtClean="0"/>
              <a:t>汎化</a:t>
            </a:r>
          </a:p>
          <a:p>
            <a:pPr marL="685606" lvl="1" indent="-228029" eaLnBrk="1" hangingPunct="1"/>
            <a:endParaRPr lang="ja-JP" altLang="en-US" dirty="0" smtClean="0"/>
          </a:p>
          <a:p>
            <a:pPr marL="228029" indent="-228029" eaLnBrk="1" hangingPunct="1"/>
            <a:r>
              <a:rPr lang="en-US" altLang="ja-JP" dirty="0" smtClean="0"/>
              <a:t>【</a:t>
            </a:r>
            <a:r>
              <a:rPr lang="ja-JP" altLang="en-US" dirty="0" smtClean="0"/>
              <a:t>ノート</a:t>
            </a:r>
            <a:r>
              <a:rPr lang="en-US" altLang="ja-JP" dirty="0" smtClean="0"/>
              <a:t>】</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993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BA26F23B-D700-4F5A-9C77-D75BB2E2118F}" type="slidenum">
              <a:rPr lang="en-US" altLang="ja-JP" sz="1000" smtClean="0">
                <a:latin typeface="HGP明朝E" pitchFamily="18" charset="-128"/>
              </a:rPr>
              <a:pPr eaLnBrk="1" hangingPunct="1"/>
              <a:t>4</a:t>
            </a:fld>
            <a:endParaRPr lang="en-US" altLang="ja-JP" sz="1000" dirty="0" smtClean="0">
              <a:latin typeface="HGP明朝E" pitchFamily="18" charset="-128"/>
            </a:endParaRPr>
          </a:p>
        </p:txBody>
      </p:sp>
      <p:sp>
        <p:nvSpPr>
          <p:cNvPr id="99332" name="Rectangle 2"/>
          <p:cNvSpPr>
            <a:spLocks noGrp="1" noRot="1" noChangeAspect="1" noChangeArrowheads="1" noTextEdit="1"/>
          </p:cNvSpPr>
          <p:nvPr>
            <p:ph type="sldImg"/>
          </p:nvPr>
        </p:nvSpPr>
        <p:spPr>
          <a:xfrm>
            <a:off x="696913" y="739775"/>
            <a:ext cx="5343525" cy="3700463"/>
          </a:xfrm>
          <a:ln/>
        </p:spPr>
      </p:sp>
      <p:sp>
        <p:nvSpPr>
          <p:cNvPr id="9933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029" indent="-228029" eaLnBrk="1" hangingPunct="1"/>
            <a:r>
              <a:rPr lang="en-US" altLang="ja-JP" dirty="0" smtClean="0"/>
              <a:t>【</a:t>
            </a:r>
            <a:r>
              <a:rPr lang="ja-JP" altLang="en-US" dirty="0" smtClean="0"/>
              <a:t>補足説明</a:t>
            </a:r>
            <a:r>
              <a:rPr lang="en-US" altLang="ja-JP" dirty="0" smtClean="0"/>
              <a:t>】</a:t>
            </a:r>
          </a:p>
          <a:p>
            <a:pPr marL="685606" lvl="1" indent="-228029" eaLnBrk="1" hangingPunct="1">
              <a:buFontTx/>
              <a:buAutoNum type="arabicPeriod"/>
            </a:pPr>
            <a:r>
              <a:rPr lang="ja-JP" altLang="en-US" dirty="0" smtClean="0"/>
              <a:t>共通フレーム</a:t>
            </a:r>
            <a:r>
              <a:rPr lang="en-US" altLang="ja-JP" dirty="0" smtClean="0"/>
              <a:t>2007</a:t>
            </a:r>
            <a:r>
              <a:rPr lang="ja-JP" altLang="en-US" dirty="0" smtClean="0"/>
              <a:t>では、基本計画のことをシステム要件定義と呼ぶ。</a:t>
            </a:r>
          </a:p>
          <a:p>
            <a:pPr marL="228029" indent="-228029" eaLnBrk="1" hangingPunct="1"/>
            <a:endParaRPr lang="ja-JP" altLang="en-US" dirty="0" smtClean="0"/>
          </a:p>
          <a:p>
            <a:pPr marL="228029" indent="-228029" eaLnBrk="1" hangingPunct="1"/>
            <a:r>
              <a:rPr lang="en-US" altLang="ja-JP" dirty="0" smtClean="0"/>
              <a:t>【</a:t>
            </a:r>
            <a:r>
              <a:rPr lang="ja-JP" altLang="en-US" dirty="0" smtClean="0"/>
              <a:t>確認事項</a:t>
            </a:r>
            <a:r>
              <a:rPr lang="en-US" altLang="ja-JP" dirty="0" smtClean="0"/>
              <a:t>】</a:t>
            </a:r>
          </a:p>
          <a:p>
            <a:pPr marL="685606" lvl="1" indent="-228029" eaLnBrk="1" hangingPunct="1">
              <a:buFontTx/>
              <a:buAutoNum type="arabicPeriod"/>
            </a:pPr>
            <a:r>
              <a:rPr lang="ja-JP" altLang="en-US" dirty="0" smtClean="0"/>
              <a:t>システム化計画</a:t>
            </a:r>
          </a:p>
          <a:p>
            <a:pPr marL="685606" lvl="1" indent="-228029" eaLnBrk="1" hangingPunct="1">
              <a:buFontTx/>
              <a:buAutoNum type="arabicPeriod"/>
            </a:pPr>
            <a:r>
              <a:rPr lang="ja-JP" altLang="en-US" dirty="0" smtClean="0"/>
              <a:t>プロジェクト計画</a:t>
            </a:r>
          </a:p>
          <a:p>
            <a:pPr marL="685606" lvl="1" indent="-228029" eaLnBrk="1" hangingPunct="1">
              <a:buFontTx/>
              <a:buAutoNum type="arabicPeriod"/>
            </a:pPr>
            <a:r>
              <a:rPr lang="ja-JP" altLang="en-US" dirty="0" smtClean="0"/>
              <a:t>要求定義</a:t>
            </a:r>
          </a:p>
          <a:p>
            <a:pPr marL="685606" lvl="1" indent="-228029" eaLnBrk="1" hangingPunct="1">
              <a:buFontTx/>
              <a:buAutoNum type="arabicPeriod"/>
            </a:pPr>
            <a:endParaRPr lang="ja-JP" altLang="en-US" dirty="0" smtClean="0"/>
          </a:p>
          <a:p>
            <a:pPr marL="228029" indent="-228029" eaLnBrk="1" hangingPunct="1"/>
            <a:r>
              <a:rPr lang="en-US" altLang="ja-JP" dirty="0" smtClean="0"/>
              <a:t>【</a:t>
            </a:r>
            <a:r>
              <a:rPr lang="ja-JP" altLang="en-US" dirty="0" smtClean="0"/>
              <a:t>ノート</a:t>
            </a:r>
            <a:r>
              <a:rPr lang="en-US" altLang="ja-JP" dirty="0" smtClean="0"/>
              <a:t>】</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249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D320D631-2622-472D-B055-19131AC24766}" type="slidenum">
              <a:rPr lang="en-US" altLang="ja-JP" sz="1000" smtClean="0">
                <a:latin typeface="HGP明朝E" pitchFamily="18" charset="-128"/>
              </a:rPr>
              <a:pPr eaLnBrk="1" hangingPunct="1"/>
              <a:t>32</a:t>
            </a:fld>
            <a:endParaRPr lang="en-US" altLang="ja-JP" sz="1000" dirty="0" smtClean="0">
              <a:latin typeface="HGP明朝E" pitchFamily="18" charset="-128"/>
            </a:endParaRPr>
          </a:p>
        </p:txBody>
      </p:sp>
      <p:sp>
        <p:nvSpPr>
          <p:cNvPr id="124932" name="Rectangle 2"/>
          <p:cNvSpPr>
            <a:spLocks noGrp="1" noRot="1" noChangeAspect="1" noChangeArrowheads="1" noTextEdit="1"/>
          </p:cNvSpPr>
          <p:nvPr>
            <p:ph type="sldImg"/>
          </p:nvPr>
        </p:nvSpPr>
        <p:spPr>
          <a:xfrm>
            <a:off x="696913" y="739775"/>
            <a:ext cx="5343525" cy="3700463"/>
          </a:xfrm>
          <a:ln/>
        </p:spPr>
      </p:sp>
      <p:sp>
        <p:nvSpPr>
          <p:cNvPr id="12493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029" indent="-228029" eaLnBrk="1" hangingPunct="1"/>
            <a:r>
              <a:rPr lang="en-US" altLang="ja-JP" dirty="0" smtClean="0"/>
              <a:t>【</a:t>
            </a:r>
            <a:r>
              <a:rPr lang="ja-JP" altLang="en-US" dirty="0" smtClean="0"/>
              <a:t>補足説明</a:t>
            </a:r>
            <a:r>
              <a:rPr lang="en-US" altLang="ja-JP" dirty="0" smtClean="0"/>
              <a:t>】</a:t>
            </a:r>
          </a:p>
          <a:p>
            <a:pPr marL="685606" lvl="1" indent="-228029" eaLnBrk="1" hangingPunct="1">
              <a:buFontTx/>
              <a:buAutoNum type="arabicPeriod"/>
            </a:pPr>
            <a:r>
              <a:rPr lang="ja-JP" altLang="en-US" dirty="0" smtClean="0"/>
              <a:t>シーケンス図の記載例を理解する。</a:t>
            </a:r>
          </a:p>
          <a:p>
            <a:pPr marL="228029" indent="-228029" eaLnBrk="1" hangingPunct="1"/>
            <a:endParaRPr lang="ja-JP" altLang="en-US" dirty="0" smtClean="0"/>
          </a:p>
          <a:p>
            <a:pPr marL="228029" indent="-228029" eaLnBrk="1" hangingPunct="1"/>
            <a:r>
              <a:rPr lang="en-US" altLang="ja-JP" dirty="0" smtClean="0"/>
              <a:t>【</a:t>
            </a:r>
            <a:r>
              <a:rPr lang="ja-JP" altLang="en-US" dirty="0" smtClean="0"/>
              <a:t>確認事項</a:t>
            </a:r>
            <a:r>
              <a:rPr lang="en-US" altLang="ja-JP" dirty="0" smtClean="0"/>
              <a:t>】</a:t>
            </a:r>
          </a:p>
          <a:p>
            <a:pPr marL="685606" lvl="1" indent="-228029" eaLnBrk="1" hangingPunct="1">
              <a:buFontTx/>
              <a:buAutoNum type="arabicPeriod"/>
            </a:pPr>
            <a:r>
              <a:rPr lang="ja-JP" altLang="en-US" dirty="0" smtClean="0"/>
              <a:t>メッセージ</a:t>
            </a:r>
          </a:p>
          <a:p>
            <a:pPr marL="685606" lvl="1" indent="-228029" eaLnBrk="1" hangingPunct="1">
              <a:buFontTx/>
              <a:buAutoNum type="arabicPeriod"/>
            </a:pPr>
            <a:r>
              <a:rPr lang="ja-JP" altLang="en-US" dirty="0" smtClean="0"/>
              <a:t>内部呼び出し</a:t>
            </a:r>
          </a:p>
          <a:p>
            <a:pPr marL="685606" lvl="1" indent="-228029" eaLnBrk="1" hangingPunct="1">
              <a:buFontTx/>
              <a:buAutoNum type="arabicPeriod"/>
            </a:pPr>
            <a:r>
              <a:rPr lang="ja-JP" altLang="en-US" dirty="0" smtClean="0"/>
              <a:t>活性区間</a:t>
            </a:r>
          </a:p>
          <a:p>
            <a:pPr marL="685606" lvl="1" indent="-228029" eaLnBrk="1" hangingPunct="1"/>
            <a:endParaRPr lang="ja-JP" altLang="en-US" dirty="0" smtClean="0"/>
          </a:p>
          <a:p>
            <a:pPr marL="228029" indent="-228029" eaLnBrk="1" hangingPunct="1"/>
            <a:r>
              <a:rPr lang="en-US" altLang="ja-JP" dirty="0" smtClean="0"/>
              <a:t>【</a:t>
            </a:r>
            <a:r>
              <a:rPr lang="ja-JP" altLang="en-US" dirty="0" smtClean="0"/>
              <a:t>ノート</a:t>
            </a:r>
            <a:r>
              <a:rPr lang="en-US" altLang="ja-JP" dirty="0" smtClean="0"/>
              <a:t>】</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249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D320D631-2622-472D-B055-19131AC24766}" type="slidenum">
              <a:rPr lang="en-US" altLang="ja-JP" sz="1000" smtClean="0">
                <a:latin typeface="HGP明朝E" pitchFamily="18" charset="-128"/>
              </a:rPr>
              <a:pPr eaLnBrk="1" hangingPunct="1"/>
              <a:t>33</a:t>
            </a:fld>
            <a:endParaRPr lang="en-US" altLang="ja-JP" sz="1000" dirty="0" smtClean="0">
              <a:latin typeface="HGP明朝E" pitchFamily="18" charset="-128"/>
            </a:endParaRPr>
          </a:p>
        </p:txBody>
      </p:sp>
      <p:sp>
        <p:nvSpPr>
          <p:cNvPr id="124932" name="Rectangle 2"/>
          <p:cNvSpPr>
            <a:spLocks noGrp="1" noRot="1" noChangeAspect="1" noChangeArrowheads="1" noTextEdit="1"/>
          </p:cNvSpPr>
          <p:nvPr>
            <p:ph type="sldImg"/>
          </p:nvPr>
        </p:nvSpPr>
        <p:spPr>
          <a:xfrm>
            <a:off x="696913" y="739775"/>
            <a:ext cx="5343525" cy="3700463"/>
          </a:xfrm>
          <a:ln/>
        </p:spPr>
      </p:sp>
      <p:sp>
        <p:nvSpPr>
          <p:cNvPr id="12493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029" indent="-228029" eaLnBrk="1" hangingPunct="1"/>
            <a:r>
              <a:rPr lang="en-US" altLang="ja-JP" dirty="0" smtClean="0"/>
              <a:t>【</a:t>
            </a:r>
            <a:r>
              <a:rPr lang="ja-JP" altLang="en-US" dirty="0" smtClean="0"/>
              <a:t>補足説明</a:t>
            </a:r>
            <a:r>
              <a:rPr lang="en-US" altLang="ja-JP" dirty="0" smtClean="0"/>
              <a:t>】</a:t>
            </a:r>
          </a:p>
          <a:p>
            <a:pPr marL="685606" lvl="1" indent="-228029" eaLnBrk="1" hangingPunct="1">
              <a:buFontTx/>
              <a:buAutoNum type="arabicPeriod"/>
            </a:pPr>
            <a:r>
              <a:rPr lang="ja-JP" altLang="en-US" dirty="0" smtClean="0"/>
              <a:t>シーケンス図の記載例を理解する。</a:t>
            </a:r>
          </a:p>
          <a:p>
            <a:pPr marL="228029" indent="-228029" eaLnBrk="1" hangingPunct="1"/>
            <a:endParaRPr lang="ja-JP" altLang="en-US" dirty="0" smtClean="0"/>
          </a:p>
          <a:p>
            <a:pPr marL="228029" indent="-228029" eaLnBrk="1" hangingPunct="1"/>
            <a:r>
              <a:rPr lang="en-US" altLang="ja-JP" dirty="0" smtClean="0"/>
              <a:t>【</a:t>
            </a:r>
            <a:r>
              <a:rPr lang="ja-JP" altLang="en-US" dirty="0" smtClean="0"/>
              <a:t>確認事項</a:t>
            </a:r>
            <a:r>
              <a:rPr lang="en-US" altLang="ja-JP" dirty="0" smtClean="0"/>
              <a:t>】</a:t>
            </a:r>
          </a:p>
          <a:p>
            <a:pPr marL="685606" lvl="1" indent="-228029" eaLnBrk="1" hangingPunct="1">
              <a:buFontTx/>
              <a:buAutoNum type="arabicPeriod"/>
            </a:pPr>
            <a:r>
              <a:rPr lang="ja-JP" altLang="en-US" dirty="0" smtClean="0"/>
              <a:t>メッセージ</a:t>
            </a:r>
          </a:p>
          <a:p>
            <a:pPr marL="685606" lvl="1" indent="-228029" eaLnBrk="1" hangingPunct="1">
              <a:buFontTx/>
              <a:buAutoNum type="arabicPeriod"/>
            </a:pPr>
            <a:r>
              <a:rPr lang="ja-JP" altLang="en-US" dirty="0" smtClean="0"/>
              <a:t>内部呼び出し</a:t>
            </a:r>
          </a:p>
          <a:p>
            <a:pPr marL="685606" lvl="1" indent="-228029" eaLnBrk="1" hangingPunct="1">
              <a:buFontTx/>
              <a:buAutoNum type="arabicPeriod"/>
            </a:pPr>
            <a:r>
              <a:rPr lang="ja-JP" altLang="en-US" dirty="0" smtClean="0"/>
              <a:t>活性区間</a:t>
            </a:r>
          </a:p>
          <a:p>
            <a:pPr marL="685606" lvl="1" indent="-228029" eaLnBrk="1" hangingPunct="1"/>
            <a:endParaRPr lang="ja-JP" altLang="en-US" dirty="0" smtClean="0"/>
          </a:p>
          <a:p>
            <a:pPr marL="228029" indent="-228029" eaLnBrk="1" hangingPunct="1"/>
            <a:r>
              <a:rPr lang="en-US" altLang="ja-JP" dirty="0" smtClean="0"/>
              <a:t>【</a:t>
            </a:r>
            <a:r>
              <a:rPr lang="ja-JP" altLang="en-US" dirty="0" smtClean="0"/>
              <a:t>ノート</a:t>
            </a:r>
            <a:r>
              <a:rPr lang="en-US" altLang="ja-JP" dirty="0" smtClean="0"/>
              <a:t>】</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328" indent="-273587" eaLnBrk="0" hangingPunct="0">
              <a:defRPr kumimoji="1" sz="1900">
                <a:solidFill>
                  <a:schemeClr val="tx1"/>
                </a:solidFill>
                <a:latin typeface="Arial" charset="0"/>
                <a:ea typeface="HGP明朝E" pitchFamily="18" charset="-128"/>
              </a:defRPr>
            </a:lvl2pPr>
            <a:lvl3pPr marL="1094351" indent="-218870" eaLnBrk="0" hangingPunct="0">
              <a:defRPr kumimoji="1" sz="1900">
                <a:solidFill>
                  <a:schemeClr val="tx1"/>
                </a:solidFill>
                <a:latin typeface="Arial" charset="0"/>
                <a:ea typeface="HGP明朝E" pitchFamily="18" charset="-128"/>
              </a:defRPr>
            </a:lvl3pPr>
            <a:lvl4pPr marL="1532092" indent="-218870" eaLnBrk="0" hangingPunct="0">
              <a:defRPr kumimoji="1" sz="1900">
                <a:solidFill>
                  <a:schemeClr val="tx1"/>
                </a:solidFill>
                <a:latin typeface="Arial" charset="0"/>
                <a:ea typeface="HGP明朝E" pitchFamily="18" charset="-128"/>
              </a:defRPr>
            </a:lvl4pPr>
            <a:lvl5pPr marL="1969831" indent="-218870" eaLnBrk="0" hangingPunct="0">
              <a:defRPr kumimoji="1" sz="1900">
                <a:solidFill>
                  <a:schemeClr val="tx1"/>
                </a:solidFill>
                <a:latin typeface="Arial" charset="0"/>
                <a:ea typeface="HGP明朝E" pitchFamily="18" charset="-128"/>
              </a:defRPr>
            </a:lvl5pPr>
            <a:lvl6pPr marL="2407572" indent="-218870"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313" indent="-218870"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052" indent="-218870" algn="ctr" eaLnBrk="0" fontAlgn="base" hangingPunct="0">
              <a:spcBef>
                <a:spcPct val="0"/>
              </a:spcBef>
              <a:spcAft>
                <a:spcPct val="0"/>
              </a:spcAft>
              <a:defRPr kumimoji="1" sz="1900">
                <a:solidFill>
                  <a:schemeClr val="tx1"/>
                </a:solidFill>
                <a:latin typeface="Arial" charset="0"/>
                <a:ea typeface="HGP明朝E" pitchFamily="18" charset="-128"/>
              </a:defRPr>
            </a:lvl8pPr>
            <a:lvl9pPr marL="3720793" indent="-218870"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900" dirty="0" smtClean="0">
                <a:latin typeface="HGP明朝E" pitchFamily="18" charset="-128"/>
              </a:rPr>
              <a:t>Copyright © 2012 Funabashi IT-Lab. All right reserved</a:t>
            </a:r>
          </a:p>
        </p:txBody>
      </p:sp>
      <p:sp>
        <p:nvSpPr>
          <p:cNvPr id="10342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328" indent="-273587" eaLnBrk="0" hangingPunct="0">
              <a:defRPr kumimoji="1" sz="1900">
                <a:solidFill>
                  <a:schemeClr val="tx1"/>
                </a:solidFill>
                <a:latin typeface="Arial" charset="0"/>
                <a:ea typeface="HGP明朝E" pitchFamily="18" charset="-128"/>
              </a:defRPr>
            </a:lvl2pPr>
            <a:lvl3pPr marL="1094351" indent="-218870" eaLnBrk="0" hangingPunct="0">
              <a:defRPr kumimoji="1" sz="1900">
                <a:solidFill>
                  <a:schemeClr val="tx1"/>
                </a:solidFill>
                <a:latin typeface="Arial" charset="0"/>
                <a:ea typeface="HGP明朝E" pitchFamily="18" charset="-128"/>
              </a:defRPr>
            </a:lvl3pPr>
            <a:lvl4pPr marL="1532092" indent="-218870" eaLnBrk="0" hangingPunct="0">
              <a:defRPr kumimoji="1" sz="1900">
                <a:solidFill>
                  <a:schemeClr val="tx1"/>
                </a:solidFill>
                <a:latin typeface="Arial" charset="0"/>
                <a:ea typeface="HGP明朝E" pitchFamily="18" charset="-128"/>
              </a:defRPr>
            </a:lvl4pPr>
            <a:lvl5pPr marL="1969831" indent="-218870" eaLnBrk="0" hangingPunct="0">
              <a:defRPr kumimoji="1" sz="1900">
                <a:solidFill>
                  <a:schemeClr val="tx1"/>
                </a:solidFill>
                <a:latin typeface="Arial" charset="0"/>
                <a:ea typeface="HGP明朝E" pitchFamily="18" charset="-128"/>
              </a:defRPr>
            </a:lvl5pPr>
            <a:lvl6pPr marL="2407572" indent="-218870"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313" indent="-218870"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052" indent="-218870" algn="ctr" eaLnBrk="0" fontAlgn="base" hangingPunct="0">
              <a:spcBef>
                <a:spcPct val="0"/>
              </a:spcBef>
              <a:spcAft>
                <a:spcPct val="0"/>
              </a:spcAft>
              <a:defRPr kumimoji="1" sz="1900">
                <a:solidFill>
                  <a:schemeClr val="tx1"/>
                </a:solidFill>
                <a:latin typeface="Arial" charset="0"/>
                <a:ea typeface="HGP明朝E" pitchFamily="18" charset="-128"/>
              </a:defRPr>
            </a:lvl8pPr>
            <a:lvl9pPr marL="3720793" indent="-218870"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89DCFDF3-095D-47A6-96EC-F933B5F5C259}" type="slidenum">
              <a:rPr lang="en-US" altLang="ja-JP" sz="1000" smtClean="0">
                <a:latin typeface="HGP明朝E" pitchFamily="18" charset="-128"/>
              </a:rPr>
              <a:pPr eaLnBrk="1" hangingPunct="1"/>
              <a:t>34</a:t>
            </a:fld>
            <a:endParaRPr lang="en-US" altLang="ja-JP" sz="1000" dirty="0" smtClean="0">
              <a:latin typeface="HGP明朝E" pitchFamily="18" charset="-128"/>
            </a:endParaRPr>
          </a:p>
        </p:txBody>
      </p:sp>
      <p:sp>
        <p:nvSpPr>
          <p:cNvPr id="103428" name="Rectangle 2"/>
          <p:cNvSpPr>
            <a:spLocks noGrp="1" noRot="1" noChangeAspect="1" noChangeArrowheads="1" noTextEdit="1"/>
          </p:cNvSpPr>
          <p:nvPr>
            <p:ph type="sldImg"/>
          </p:nvPr>
        </p:nvSpPr>
        <p:spPr>
          <a:xfrm>
            <a:off x="696913" y="739775"/>
            <a:ext cx="5343525" cy="3700463"/>
          </a:xfrm>
          <a:ln/>
        </p:spPr>
      </p:sp>
      <p:sp>
        <p:nvSpPr>
          <p:cNvPr id="10342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7990" indent="-227990" eaLnBrk="1" hangingPunct="1"/>
            <a:r>
              <a:rPr lang="en-US" altLang="ja-JP" dirty="0" smtClean="0"/>
              <a:t>【</a:t>
            </a:r>
            <a:r>
              <a:rPr lang="ja-JP" altLang="en-US" dirty="0" smtClean="0"/>
              <a:t>補足説明</a:t>
            </a:r>
            <a:r>
              <a:rPr lang="en-US" altLang="ja-JP" dirty="0" smtClean="0"/>
              <a:t>】</a:t>
            </a:r>
          </a:p>
          <a:p>
            <a:pPr marL="685489" lvl="1" indent="-227990" eaLnBrk="1" hangingPunct="1">
              <a:buFontTx/>
              <a:buAutoNum type="arabicPeriod"/>
            </a:pPr>
            <a:r>
              <a:rPr lang="ja-JP" altLang="en-US" dirty="0" smtClean="0"/>
              <a:t>マルチプロセッサシステムを整理する。</a:t>
            </a:r>
            <a:endParaRPr lang="en-US" altLang="ja-JP" dirty="0" smtClean="0"/>
          </a:p>
          <a:p>
            <a:pPr marL="685489" lvl="1" indent="-227990" eaLnBrk="1" hangingPunct="1">
              <a:buFontTx/>
              <a:buAutoNum type="arabicPeriod"/>
            </a:pPr>
            <a:r>
              <a:rPr lang="ja-JP" altLang="en-US" dirty="0" smtClean="0"/>
              <a:t>クラスタの詳細は、「４．１．２　システム構成」で解説。</a:t>
            </a:r>
          </a:p>
          <a:p>
            <a:pPr marL="227990" indent="-227990" eaLnBrk="1" hangingPunct="1"/>
            <a:endParaRPr lang="ja-JP" altLang="en-US" dirty="0" smtClean="0"/>
          </a:p>
          <a:p>
            <a:pPr marL="227990" indent="-227990" eaLnBrk="1" hangingPunct="1"/>
            <a:r>
              <a:rPr lang="en-US" altLang="ja-JP" dirty="0" smtClean="0"/>
              <a:t>【</a:t>
            </a:r>
            <a:r>
              <a:rPr lang="ja-JP" altLang="en-US" dirty="0" smtClean="0"/>
              <a:t>確認事項</a:t>
            </a:r>
            <a:r>
              <a:rPr lang="en-US" altLang="ja-JP" dirty="0" smtClean="0"/>
              <a:t>】</a:t>
            </a:r>
          </a:p>
          <a:p>
            <a:pPr marL="685489" lvl="1" indent="-227990" eaLnBrk="1" hangingPunct="1">
              <a:buFontTx/>
              <a:buAutoNum type="arabicPeriod"/>
            </a:pPr>
            <a:r>
              <a:rPr lang="ja-JP" altLang="en-US" dirty="0" smtClean="0"/>
              <a:t>密結合</a:t>
            </a:r>
          </a:p>
          <a:p>
            <a:pPr marL="685489" lvl="1" indent="-227990" eaLnBrk="1" hangingPunct="1">
              <a:buFontTx/>
              <a:buAutoNum type="arabicPeriod"/>
            </a:pPr>
            <a:r>
              <a:rPr lang="ja-JP" altLang="en-US" dirty="0" smtClean="0"/>
              <a:t>不完全疎結合</a:t>
            </a:r>
          </a:p>
          <a:p>
            <a:pPr marL="685489" lvl="1" indent="-227990" eaLnBrk="1" hangingPunct="1">
              <a:buFontTx/>
              <a:buAutoNum type="arabicPeriod"/>
            </a:pPr>
            <a:r>
              <a:rPr kumimoji="0" lang="ja-JP" altLang="en-US" dirty="0" smtClean="0"/>
              <a:t>疎結合</a:t>
            </a:r>
          </a:p>
          <a:p>
            <a:pPr marL="227990" indent="-227990" eaLnBrk="1" hangingPunct="1"/>
            <a:endParaRPr lang="ja-JP" altLang="en-US" dirty="0" smtClean="0"/>
          </a:p>
          <a:p>
            <a:pPr marL="227990" indent="-227990" eaLnBrk="1" hangingPunct="1"/>
            <a:r>
              <a:rPr lang="en-US" altLang="ja-JP" dirty="0" smtClean="0"/>
              <a:t>【</a:t>
            </a:r>
            <a:r>
              <a:rPr lang="ja-JP" altLang="en-US" dirty="0" smtClean="0"/>
              <a:t>ノート</a:t>
            </a:r>
            <a:r>
              <a:rPr lang="en-US" altLang="ja-JP" dirty="0" smtClean="0"/>
              <a:t>】</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2595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DCE81760-508F-4E17-A184-A4BDF464F9CD}" type="slidenum">
              <a:rPr lang="en-US" altLang="ja-JP" sz="1000" smtClean="0">
                <a:latin typeface="HGP明朝E" pitchFamily="18" charset="-128"/>
              </a:rPr>
              <a:pPr eaLnBrk="1" hangingPunct="1"/>
              <a:t>35</a:t>
            </a:fld>
            <a:endParaRPr lang="en-US" altLang="ja-JP" sz="1000" dirty="0" smtClean="0">
              <a:latin typeface="HGP明朝E" pitchFamily="18" charset="-128"/>
            </a:endParaRPr>
          </a:p>
        </p:txBody>
      </p:sp>
      <p:sp>
        <p:nvSpPr>
          <p:cNvPr id="125956" name="Rectangle 2"/>
          <p:cNvSpPr>
            <a:spLocks noGrp="1" noRot="1" noChangeAspect="1" noChangeArrowheads="1" noTextEdit="1"/>
          </p:cNvSpPr>
          <p:nvPr>
            <p:ph type="sldImg"/>
          </p:nvPr>
        </p:nvSpPr>
        <p:spPr>
          <a:xfrm>
            <a:off x="696913" y="739775"/>
            <a:ext cx="5343525" cy="3700463"/>
          </a:xfrm>
          <a:ln/>
        </p:spPr>
      </p:sp>
      <p:sp>
        <p:nvSpPr>
          <p:cNvPr id="12595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ja-JP" dirty="0" smtClean="0"/>
              <a:t>12.4</a:t>
            </a:r>
            <a:r>
              <a:rPr lang="ja-JP" altLang="en-US" dirty="0" smtClean="0"/>
              <a:t>　ソフトウェア方式設計・ソフトウェア詳細設計</a:t>
            </a:r>
            <a:endParaRPr lang="en-US" altLang="ja-JP" dirty="0" smtClean="0"/>
          </a:p>
          <a:p>
            <a:pPr eaLnBrk="1" hangingPunct="1"/>
            <a:r>
              <a:rPr lang="en-US" altLang="ja-JP" dirty="0" smtClean="0"/>
              <a:t>	12.4.1</a:t>
            </a:r>
            <a:r>
              <a:rPr lang="ja-JP" altLang="en-US" dirty="0" smtClean="0"/>
              <a:t>　ソフトウェア方式設計のタスク（１）～（２）</a:t>
            </a:r>
            <a:endParaRPr lang="en-US" altLang="ja-JP" dirty="0" smtClean="0"/>
          </a:p>
          <a:p>
            <a:pPr eaLnBrk="1" hangingPunct="1"/>
            <a:r>
              <a:rPr lang="en-US" altLang="ja-JP" dirty="0" smtClean="0"/>
              <a:t>	12.4.2</a:t>
            </a:r>
            <a:r>
              <a:rPr lang="ja-JP" altLang="en-US" dirty="0" smtClean="0"/>
              <a:t>　ソフトウェア詳細設計のタスク（１）～（２）</a:t>
            </a:r>
            <a:endParaRPr lang="en-US" altLang="ja-JP" dirty="0" smtClean="0"/>
          </a:p>
          <a:p>
            <a:pPr eaLnBrk="1" hangingPunct="1"/>
            <a:r>
              <a:rPr lang="en-US" altLang="ja-JP" dirty="0" smtClean="0"/>
              <a:t>	12.4.3</a:t>
            </a:r>
            <a:r>
              <a:rPr lang="ja-JP" altLang="en-US" dirty="0" smtClean="0"/>
              <a:t>　ソフトウェア方式設計（１）～（２）</a:t>
            </a:r>
            <a:endParaRPr lang="en-US" altLang="ja-JP" dirty="0" smtClean="0"/>
          </a:p>
          <a:p>
            <a:pPr eaLnBrk="1" hangingPunct="1"/>
            <a:r>
              <a:rPr lang="en-US" altLang="ja-JP" dirty="0" smtClean="0"/>
              <a:t>	12.4.4</a:t>
            </a:r>
            <a:r>
              <a:rPr lang="ja-JP" altLang="en-US" dirty="0" smtClean="0"/>
              <a:t>　ソフトウェア詳細設計（１）～（２）</a:t>
            </a:r>
            <a:endParaRPr lang="en-US" altLang="ja-JP" dirty="0" smtClean="0"/>
          </a:p>
          <a:p>
            <a:pPr eaLnBrk="1" hangingPunct="1"/>
            <a:r>
              <a:rPr lang="en-US" altLang="ja-JP" dirty="0" smtClean="0"/>
              <a:t>	12.4.5</a:t>
            </a:r>
            <a:r>
              <a:rPr lang="ja-JP" altLang="en-US" dirty="0" smtClean="0"/>
              <a:t>　インタフェース設計</a:t>
            </a:r>
            <a:endParaRPr lang="en-US" altLang="ja-JP" dirty="0" smtClean="0"/>
          </a:p>
          <a:p>
            <a:pPr eaLnBrk="1" hangingPunct="1"/>
            <a:r>
              <a:rPr lang="en-US" altLang="ja-JP" dirty="0" smtClean="0"/>
              <a:t>	12.4.6</a:t>
            </a:r>
            <a:r>
              <a:rPr lang="ja-JP" altLang="en-US" dirty="0" smtClean="0"/>
              <a:t>　ソフトウェアユニットのテストの設計</a:t>
            </a:r>
            <a:endParaRPr lang="en-US" altLang="ja-JP" dirty="0" smtClean="0"/>
          </a:p>
          <a:p>
            <a:pPr eaLnBrk="1" hangingPunct="1"/>
            <a:r>
              <a:rPr lang="en-US" altLang="ja-JP" dirty="0" smtClean="0"/>
              <a:t>	12.4.7</a:t>
            </a:r>
            <a:r>
              <a:rPr lang="ja-JP" altLang="en-US" dirty="0" smtClean="0"/>
              <a:t>　ソフトウェア結合テストの設計</a:t>
            </a:r>
            <a:endParaRPr lang="en-US" altLang="ja-JP" dirty="0" smtClean="0"/>
          </a:p>
          <a:p>
            <a:pPr eaLnBrk="1" hangingPunct="1"/>
            <a:r>
              <a:rPr lang="en-US" altLang="ja-JP" dirty="0" smtClean="0"/>
              <a:t>	12.4.8</a:t>
            </a:r>
            <a:r>
              <a:rPr lang="ja-JP" altLang="en-US" dirty="0" smtClean="0"/>
              <a:t>　ソフトウェア設計評価</a:t>
            </a:r>
            <a:endParaRPr lang="en-US" altLang="ja-JP" dirty="0" smtClean="0"/>
          </a:p>
          <a:p>
            <a:pPr eaLnBrk="1" hangingPunct="1"/>
            <a:r>
              <a:rPr lang="en-US" altLang="ja-JP" dirty="0" smtClean="0"/>
              <a:t>	12.4.9</a:t>
            </a:r>
            <a:r>
              <a:rPr lang="ja-JP" altLang="en-US" dirty="0" smtClean="0"/>
              <a:t>　ソフトウェア品質</a:t>
            </a:r>
            <a:endParaRPr lang="en-US" altLang="ja-JP" dirty="0" smtClean="0"/>
          </a:p>
          <a:p>
            <a:pPr eaLnBrk="1" hangingPunct="1"/>
            <a:r>
              <a:rPr lang="en-US" altLang="ja-JP" dirty="0" smtClean="0"/>
              <a:t>	12.4.10</a:t>
            </a:r>
            <a:r>
              <a:rPr lang="ja-JP" altLang="en-US" dirty="0" smtClean="0"/>
              <a:t>　ソフトウェア設計手法（１）～（７）</a:t>
            </a:r>
            <a:endParaRPr lang="en-US" altLang="ja-JP" dirty="0" smtClean="0"/>
          </a:p>
          <a:p>
            <a:pPr eaLnBrk="1" hangingPunct="1"/>
            <a:r>
              <a:rPr lang="en-US" altLang="ja-JP" dirty="0" smtClean="0"/>
              <a:t>	12.4.11</a:t>
            </a:r>
            <a:r>
              <a:rPr lang="ja-JP" altLang="en-US" dirty="0" smtClean="0"/>
              <a:t>　コンポーネントの設計</a:t>
            </a:r>
            <a:endParaRPr lang="en-US" altLang="ja-JP" dirty="0" smtClean="0"/>
          </a:p>
          <a:p>
            <a:pPr eaLnBrk="1" hangingPunct="1"/>
            <a:r>
              <a:rPr lang="en-US" altLang="ja-JP" dirty="0" smtClean="0"/>
              <a:t>	12.4.12</a:t>
            </a:r>
            <a:r>
              <a:rPr lang="ja-JP" altLang="en-US" dirty="0" smtClean="0"/>
              <a:t>　モジュールの設計（１）～（７）</a:t>
            </a:r>
            <a:endParaRPr lang="en-US" altLang="ja-JP" dirty="0" smtClean="0"/>
          </a:p>
          <a:p>
            <a:pPr eaLnBrk="1" hangingPunct="1"/>
            <a:r>
              <a:rPr lang="en-US" altLang="ja-JP" dirty="0" smtClean="0"/>
              <a:t>	12.4.13</a:t>
            </a:r>
            <a:r>
              <a:rPr lang="ja-JP" altLang="en-US" dirty="0" smtClean="0"/>
              <a:t>　部品化と再利用</a:t>
            </a:r>
            <a:endParaRPr lang="en-US" altLang="ja-JP" dirty="0" smtClean="0"/>
          </a:p>
          <a:p>
            <a:pPr eaLnBrk="1" hangingPunct="1"/>
            <a:r>
              <a:rPr lang="en-US" altLang="ja-JP" dirty="0" smtClean="0"/>
              <a:t>	12.4.14</a:t>
            </a:r>
            <a:r>
              <a:rPr lang="ja-JP" altLang="en-US" dirty="0" smtClean="0"/>
              <a:t>　デザインパターン</a:t>
            </a:r>
            <a:endParaRPr lang="en-US" altLang="ja-JP" dirty="0" smtClean="0"/>
          </a:p>
          <a:p>
            <a:pPr eaLnBrk="1" hangingPunct="1"/>
            <a:r>
              <a:rPr lang="en-US" altLang="ja-JP" dirty="0" smtClean="0"/>
              <a:t>	12.4.15</a:t>
            </a:r>
            <a:r>
              <a:rPr lang="ja-JP" altLang="en-US" dirty="0" smtClean="0"/>
              <a:t>　レビュー</a:t>
            </a:r>
            <a:endParaRPr lang="en-US" altLang="ja-JP" dirty="0" smtClean="0"/>
          </a:p>
          <a:p>
            <a:pPr eaLnBrk="1" hangingPunct="1"/>
            <a:endParaRPr lang="ja-JP" altLang="en-US" dirty="0"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0445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2E4B334E-5360-4027-A2A8-32C7608C5816}" type="slidenum">
              <a:rPr lang="en-US" altLang="ja-JP" sz="1000" smtClean="0">
                <a:latin typeface="HGP明朝E" pitchFamily="18" charset="-128"/>
              </a:rPr>
              <a:pPr eaLnBrk="1" hangingPunct="1"/>
              <a:t>36</a:t>
            </a:fld>
            <a:endParaRPr lang="en-US" altLang="ja-JP" sz="1000" dirty="0" smtClean="0">
              <a:latin typeface="HGP明朝E" pitchFamily="18" charset="-128"/>
            </a:endParaRPr>
          </a:p>
        </p:txBody>
      </p:sp>
      <p:sp>
        <p:nvSpPr>
          <p:cNvPr id="104452" name="Rectangle 2"/>
          <p:cNvSpPr>
            <a:spLocks noGrp="1" noRot="1" noChangeAspect="1" noChangeArrowheads="1" noTextEdit="1"/>
          </p:cNvSpPr>
          <p:nvPr>
            <p:ph type="sldImg"/>
          </p:nvPr>
        </p:nvSpPr>
        <p:spPr>
          <a:xfrm>
            <a:off x="696913" y="739775"/>
            <a:ext cx="5343525" cy="3700463"/>
          </a:xfrm>
          <a:ln/>
        </p:spPr>
      </p:sp>
      <p:sp>
        <p:nvSpPr>
          <p:cNvPr id="10445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029" indent="-228029" eaLnBrk="1" hangingPunct="1"/>
            <a:r>
              <a:rPr lang="en-US" altLang="ja-JP" dirty="0" smtClean="0"/>
              <a:t>【</a:t>
            </a:r>
            <a:r>
              <a:rPr lang="ja-JP" altLang="en-US" dirty="0" smtClean="0"/>
              <a:t>補足説明</a:t>
            </a:r>
            <a:r>
              <a:rPr lang="en-US" altLang="ja-JP" dirty="0" smtClean="0"/>
              <a:t>】</a:t>
            </a:r>
          </a:p>
          <a:p>
            <a:pPr marL="685606" lvl="1" indent="-228029" eaLnBrk="1" hangingPunct="1">
              <a:buFontTx/>
              <a:buAutoNum type="arabicPeriod"/>
            </a:pPr>
            <a:r>
              <a:rPr lang="ja-JP" altLang="en-US" dirty="0" smtClean="0"/>
              <a:t>共通フレーム</a:t>
            </a:r>
            <a:r>
              <a:rPr lang="en-US" altLang="ja-JP" dirty="0" smtClean="0"/>
              <a:t>2007</a:t>
            </a:r>
            <a:r>
              <a:rPr lang="ja-JP" altLang="en-US" dirty="0" smtClean="0"/>
              <a:t>では、外部設計（システム設計）は、システム方式設計とソフトウェア要件定義に該当する。</a:t>
            </a:r>
            <a:endParaRPr lang="en-US" altLang="ja-JP" dirty="0" smtClean="0"/>
          </a:p>
          <a:p>
            <a:pPr marL="228029" indent="-228029" eaLnBrk="1" hangingPunct="1"/>
            <a:endParaRPr lang="ja-JP" altLang="en-US" dirty="0" smtClean="0"/>
          </a:p>
          <a:p>
            <a:pPr marL="228029" indent="-228029" eaLnBrk="1" hangingPunct="1"/>
            <a:r>
              <a:rPr lang="en-US" altLang="ja-JP" dirty="0" smtClean="0"/>
              <a:t>【</a:t>
            </a:r>
            <a:r>
              <a:rPr lang="ja-JP" altLang="en-US" dirty="0" smtClean="0"/>
              <a:t>確認事項</a:t>
            </a:r>
            <a:r>
              <a:rPr lang="en-US" altLang="ja-JP" dirty="0" smtClean="0"/>
              <a:t>】</a:t>
            </a:r>
          </a:p>
          <a:p>
            <a:pPr marL="685606" lvl="1" indent="-228029" eaLnBrk="1" hangingPunct="1">
              <a:buFontTx/>
              <a:buAutoNum type="arabicPeriod"/>
            </a:pPr>
            <a:r>
              <a:rPr lang="ja-JP" altLang="en-US" dirty="0" smtClean="0"/>
              <a:t>要求分析の確認</a:t>
            </a:r>
          </a:p>
          <a:p>
            <a:pPr marL="685606" lvl="1" indent="-228029" eaLnBrk="1" hangingPunct="1">
              <a:buFontTx/>
              <a:buAutoNum type="arabicPeriod"/>
            </a:pPr>
            <a:r>
              <a:rPr lang="ja-JP" altLang="en-US" dirty="0" smtClean="0"/>
              <a:t>サブシステムの定義と確認</a:t>
            </a:r>
          </a:p>
          <a:p>
            <a:pPr marL="685606" lvl="1" indent="-228029" eaLnBrk="1" hangingPunct="1">
              <a:buFontTx/>
              <a:buAutoNum type="arabicPeriod"/>
            </a:pPr>
            <a:r>
              <a:rPr lang="ja-JP" altLang="en-US" dirty="0" smtClean="0"/>
              <a:t>画面設計･帳票設計</a:t>
            </a:r>
          </a:p>
          <a:p>
            <a:pPr marL="685606" lvl="1" indent="-228029" eaLnBrk="1" hangingPunct="1">
              <a:buFontTx/>
              <a:buAutoNum type="arabicPeriod"/>
            </a:pPr>
            <a:r>
              <a:rPr lang="ja-JP" altLang="en-US" dirty="0" smtClean="0"/>
              <a:t>コード設計</a:t>
            </a:r>
          </a:p>
          <a:p>
            <a:pPr marL="685606" lvl="1" indent="-228029" eaLnBrk="1" hangingPunct="1">
              <a:buFontTx/>
              <a:buAutoNum type="arabicPeriod"/>
            </a:pPr>
            <a:r>
              <a:rPr lang="ja-JP" altLang="en-US" dirty="0" smtClean="0"/>
              <a:t>論理データ設計</a:t>
            </a:r>
          </a:p>
          <a:p>
            <a:pPr marL="685606" lvl="1" indent="-228029" eaLnBrk="1" hangingPunct="1">
              <a:buFontTx/>
              <a:buAutoNum type="arabicPeriod"/>
            </a:pPr>
            <a:r>
              <a:rPr lang="ja-JP" altLang="en-US" dirty="0" smtClean="0"/>
              <a:t>外部設計レビュー</a:t>
            </a:r>
          </a:p>
          <a:p>
            <a:pPr marL="685606" lvl="1" indent="-228029" eaLnBrk="1" hangingPunct="1">
              <a:buFontTx/>
              <a:buAutoNum type="arabicPeriod"/>
            </a:pPr>
            <a:endParaRPr lang="ja-JP" altLang="en-US" dirty="0" smtClean="0"/>
          </a:p>
          <a:p>
            <a:pPr marL="228029" indent="-228029" eaLnBrk="1" hangingPunct="1"/>
            <a:r>
              <a:rPr lang="en-US" altLang="ja-JP" dirty="0" smtClean="0"/>
              <a:t>【</a:t>
            </a:r>
            <a:r>
              <a:rPr lang="ja-JP" altLang="en-US" dirty="0" smtClean="0"/>
              <a:t>ノート</a:t>
            </a:r>
            <a:r>
              <a:rPr lang="en-US" altLang="ja-JP" dirty="0" smtClean="0"/>
              <a:t>】</a:t>
            </a: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0445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2E4B334E-5360-4027-A2A8-32C7608C5816}" type="slidenum">
              <a:rPr lang="en-US" altLang="ja-JP" sz="1000" smtClean="0">
                <a:latin typeface="HGP明朝E" pitchFamily="18" charset="-128"/>
              </a:rPr>
              <a:pPr eaLnBrk="1" hangingPunct="1"/>
              <a:t>37</a:t>
            </a:fld>
            <a:endParaRPr lang="en-US" altLang="ja-JP" sz="1000" dirty="0" smtClean="0">
              <a:latin typeface="HGP明朝E" pitchFamily="18" charset="-128"/>
            </a:endParaRPr>
          </a:p>
        </p:txBody>
      </p:sp>
      <p:sp>
        <p:nvSpPr>
          <p:cNvPr id="104452" name="Rectangle 2"/>
          <p:cNvSpPr>
            <a:spLocks noGrp="1" noRot="1" noChangeAspect="1" noChangeArrowheads="1" noTextEdit="1"/>
          </p:cNvSpPr>
          <p:nvPr>
            <p:ph type="sldImg"/>
          </p:nvPr>
        </p:nvSpPr>
        <p:spPr>
          <a:xfrm>
            <a:off x="696913" y="739775"/>
            <a:ext cx="5343525" cy="3700463"/>
          </a:xfrm>
          <a:ln/>
        </p:spPr>
      </p:sp>
      <p:sp>
        <p:nvSpPr>
          <p:cNvPr id="10445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029" indent="-228029" eaLnBrk="1" hangingPunct="1"/>
            <a:r>
              <a:rPr lang="en-US" altLang="ja-JP" dirty="0" smtClean="0"/>
              <a:t>【</a:t>
            </a:r>
            <a:r>
              <a:rPr lang="ja-JP" altLang="en-US" dirty="0" smtClean="0"/>
              <a:t>補足説明</a:t>
            </a:r>
            <a:r>
              <a:rPr lang="en-US" altLang="ja-JP" dirty="0" smtClean="0"/>
              <a:t>】</a:t>
            </a:r>
          </a:p>
          <a:p>
            <a:pPr marL="685606" lvl="1" indent="-228029" eaLnBrk="1" hangingPunct="1">
              <a:buFontTx/>
              <a:buAutoNum type="arabicPeriod"/>
            </a:pPr>
            <a:r>
              <a:rPr lang="ja-JP" altLang="en-US" dirty="0" smtClean="0"/>
              <a:t>共通フレーム</a:t>
            </a:r>
            <a:r>
              <a:rPr lang="en-US" altLang="ja-JP" dirty="0" smtClean="0"/>
              <a:t>2007</a:t>
            </a:r>
            <a:r>
              <a:rPr lang="ja-JP" altLang="en-US" dirty="0" smtClean="0"/>
              <a:t>では、外部設計（システム設計）は、システム方式設計とソフトウェア要件定義に該当する。</a:t>
            </a:r>
            <a:endParaRPr lang="en-US" altLang="ja-JP" dirty="0" smtClean="0"/>
          </a:p>
          <a:p>
            <a:pPr marL="228029" indent="-228029" eaLnBrk="1" hangingPunct="1"/>
            <a:endParaRPr lang="ja-JP" altLang="en-US" dirty="0" smtClean="0"/>
          </a:p>
          <a:p>
            <a:pPr marL="228029" indent="-228029" eaLnBrk="1" hangingPunct="1"/>
            <a:r>
              <a:rPr lang="en-US" altLang="ja-JP" dirty="0" smtClean="0"/>
              <a:t>【</a:t>
            </a:r>
            <a:r>
              <a:rPr lang="ja-JP" altLang="en-US" dirty="0" smtClean="0"/>
              <a:t>確認事項</a:t>
            </a:r>
            <a:r>
              <a:rPr lang="en-US" altLang="ja-JP" dirty="0" smtClean="0"/>
              <a:t>】</a:t>
            </a:r>
          </a:p>
          <a:p>
            <a:pPr marL="685606" lvl="1" indent="-228029" eaLnBrk="1" hangingPunct="1">
              <a:buFontTx/>
              <a:buAutoNum type="arabicPeriod"/>
            </a:pPr>
            <a:r>
              <a:rPr lang="ja-JP" altLang="en-US" dirty="0" smtClean="0"/>
              <a:t>要求分析の確認</a:t>
            </a:r>
          </a:p>
          <a:p>
            <a:pPr marL="685606" lvl="1" indent="-228029" eaLnBrk="1" hangingPunct="1">
              <a:buFontTx/>
              <a:buAutoNum type="arabicPeriod"/>
            </a:pPr>
            <a:r>
              <a:rPr lang="ja-JP" altLang="en-US" dirty="0" smtClean="0"/>
              <a:t>サブシステムの定義と確認</a:t>
            </a:r>
          </a:p>
          <a:p>
            <a:pPr marL="685606" lvl="1" indent="-228029" eaLnBrk="1" hangingPunct="1">
              <a:buFontTx/>
              <a:buAutoNum type="arabicPeriod"/>
            </a:pPr>
            <a:r>
              <a:rPr lang="ja-JP" altLang="en-US" dirty="0" smtClean="0"/>
              <a:t>画面設計･帳票設計</a:t>
            </a:r>
          </a:p>
          <a:p>
            <a:pPr marL="685606" lvl="1" indent="-228029" eaLnBrk="1" hangingPunct="1">
              <a:buFontTx/>
              <a:buAutoNum type="arabicPeriod"/>
            </a:pPr>
            <a:r>
              <a:rPr lang="ja-JP" altLang="en-US" dirty="0" smtClean="0"/>
              <a:t>コード設計</a:t>
            </a:r>
          </a:p>
          <a:p>
            <a:pPr marL="685606" lvl="1" indent="-228029" eaLnBrk="1" hangingPunct="1">
              <a:buFontTx/>
              <a:buAutoNum type="arabicPeriod"/>
            </a:pPr>
            <a:r>
              <a:rPr lang="ja-JP" altLang="en-US" dirty="0" smtClean="0"/>
              <a:t>論理データ設計</a:t>
            </a:r>
          </a:p>
          <a:p>
            <a:pPr marL="685606" lvl="1" indent="-228029" eaLnBrk="1" hangingPunct="1">
              <a:buFontTx/>
              <a:buAutoNum type="arabicPeriod"/>
            </a:pPr>
            <a:r>
              <a:rPr lang="ja-JP" altLang="en-US" dirty="0" smtClean="0"/>
              <a:t>外部設計レビュー</a:t>
            </a:r>
          </a:p>
          <a:p>
            <a:pPr marL="685606" lvl="1" indent="-228029" eaLnBrk="1" hangingPunct="1">
              <a:buFontTx/>
              <a:buAutoNum type="arabicPeriod"/>
            </a:pPr>
            <a:endParaRPr lang="ja-JP" altLang="en-US" dirty="0" smtClean="0"/>
          </a:p>
          <a:p>
            <a:pPr marL="228029" indent="-228029" eaLnBrk="1" hangingPunct="1"/>
            <a:r>
              <a:rPr lang="en-US" altLang="ja-JP" dirty="0" smtClean="0"/>
              <a:t>【</a:t>
            </a:r>
            <a:r>
              <a:rPr lang="ja-JP" altLang="en-US" dirty="0" smtClean="0"/>
              <a:t>ノート</a:t>
            </a:r>
            <a:r>
              <a:rPr lang="en-US" altLang="ja-JP" dirty="0" smtClean="0"/>
              <a:t>】</a:t>
            </a: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0445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2E4B334E-5360-4027-A2A8-32C7608C5816}" type="slidenum">
              <a:rPr lang="en-US" altLang="ja-JP" sz="1000" smtClean="0">
                <a:latin typeface="HGP明朝E" pitchFamily="18" charset="-128"/>
              </a:rPr>
              <a:pPr eaLnBrk="1" hangingPunct="1"/>
              <a:t>38</a:t>
            </a:fld>
            <a:endParaRPr lang="en-US" altLang="ja-JP" sz="1000" dirty="0" smtClean="0">
              <a:latin typeface="HGP明朝E" pitchFamily="18" charset="-128"/>
            </a:endParaRPr>
          </a:p>
        </p:txBody>
      </p:sp>
      <p:sp>
        <p:nvSpPr>
          <p:cNvPr id="104452" name="Rectangle 2"/>
          <p:cNvSpPr>
            <a:spLocks noGrp="1" noRot="1" noChangeAspect="1" noChangeArrowheads="1" noTextEdit="1"/>
          </p:cNvSpPr>
          <p:nvPr>
            <p:ph type="sldImg"/>
          </p:nvPr>
        </p:nvSpPr>
        <p:spPr>
          <a:xfrm>
            <a:off x="696913" y="739775"/>
            <a:ext cx="5343525" cy="3700463"/>
          </a:xfrm>
          <a:ln/>
        </p:spPr>
      </p:sp>
      <p:sp>
        <p:nvSpPr>
          <p:cNvPr id="10445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029" indent="-228029" eaLnBrk="1" hangingPunct="1"/>
            <a:r>
              <a:rPr lang="en-US" altLang="ja-JP" dirty="0" smtClean="0"/>
              <a:t>【</a:t>
            </a:r>
            <a:r>
              <a:rPr lang="ja-JP" altLang="en-US" dirty="0" smtClean="0"/>
              <a:t>補足説明</a:t>
            </a:r>
            <a:r>
              <a:rPr lang="en-US" altLang="ja-JP" dirty="0" smtClean="0"/>
              <a:t>】</a:t>
            </a:r>
          </a:p>
          <a:p>
            <a:pPr marL="685606" lvl="1" indent="-228029" eaLnBrk="1" hangingPunct="1">
              <a:buFontTx/>
              <a:buAutoNum type="arabicPeriod"/>
            </a:pPr>
            <a:r>
              <a:rPr lang="ja-JP" altLang="en-US" dirty="0" smtClean="0"/>
              <a:t>共通フレーム</a:t>
            </a:r>
            <a:r>
              <a:rPr lang="en-US" altLang="ja-JP" dirty="0" smtClean="0"/>
              <a:t>2007</a:t>
            </a:r>
            <a:r>
              <a:rPr lang="ja-JP" altLang="en-US" dirty="0" smtClean="0"/>
              <a:t>では、外部設計（システム設計）は、システム方式設計とソフトウェア要件定義に該当する。</a:t>
            </a:r>
            <a:endParaRPr lang="en-US" altLang="ja-JP" dirty="0" smtClean="0"/>
          </a:p>
          <a:p>
            <a:pPr marL="228029" indent="-228029" eaLnBrk="1" hangingPunct="1"/>
            <a:endParaRPr lang="ja-JP" altLang="en-US" dirty="0" smtClean="0"/>
          </a:p>
          <a:p>
            <a:pPr marL="228029" indent="-228029" eaLnBrk="1" hangingPunct="1"/>
            <a:r>
              <a:rPr lang="en-US" altLang="ja-JP" dirty="0" smtClean="0"/>
              <a:t>【</a:t>
            </a:r>
            <a:r>
              <a:rPr lang="ja-JP" altLang="en-US" dirty="0" smtClean="0"/>
              <a:t>確認事項</a:t>
            </a:r>
            <a:r>
              <a:rPr lang="en-US" altLang="ja-JP" dirty="0" smtClean="0"/>
              <a:t>】</a:t>
            </a:r>
          </a:p>
          <a:p>
            <a:pPr marL="685606" lvl="1" indent="-228029" eaLnBrk="1" hangingPunct="1">
              <a:buFontTx/>
              <a:buAutoNum type="arabicPeriod"/>
            </a:pPr>
            <a:r>
              <a:rPr lang="ja-JP" altLang="en-US" dirty="0" smtClean="0"/>
              <a:t>要求分析の確認</a:t>
            </a:r>
          </a:p>
          <a:p>
            <a:pPr marL="685606" lvl="1" indent="-228029" eaLnBrk="1" hangingPunct="1">
              <a:buFontTx/>
              <a:buAutoNum type="arabicPeriod"/>
            </a:pPr>
            <a:r>
              <a:rPr lang="ja-JP" altLang="en-US" dirty="0" smtClean="0"/>
              <a:t>サブシステムの定義と確認</a:t>
            </a:r>
          </a:p>
          <a:p>
            <a:pPr marL="685606" lvl="1" indent="-228029" eaLnBrk="1" hangingPunct="1">
              <a:buFontTx/>
              <a:buAutoNum type="arabicPeriod"/>
            </a:pPr>
            <a:r>
              <a:rPr lang="ja-JP" altLang="en-US" dirty="0" smtClean="0"/>
              <a:t>画面設計･帳票設計</a:t>
            </a:r>
          </a:p>
          <a:p>
            <a:pPr marL="685606" lvl="1" indent="-228029" eaLnBrk="1" hangingPunct="1">
              <a:buFontTx/>
              <a:buAutoNum type="arabicPeriod"/>
            </a:pPr>
            <a:r>
              <a:rPr lang="ja-JP" altLang="en-US" dirty="0" smtClean="0"/>
              <a:t>コード設計</a:t>
            </a:r>
          </a:p>
          <a:p>
            <a:pPr marL="685606" lvl="1" indent="-228029" eaLnBrk="1" hangingPunct="1">
              <a:buFontTx/>
              <a:buAutoNum type="arabicPeriod"/>
            </a:pPr>
            <a:r>
              <a:rPr lang="ja-JP" altLang="en-US" dirty="0" smtClean="0"/>
              <a:t>論理データ設計</a:t>
            </a:r>
          </a:p>
          <a:p>
            <a:pPr marL="685606" lvl="1" indent="-228029" eaLnBrk="1" hangingPunct="1">
              <a:buFontTx/>
              <a:buAutoNum type="arabicPeriod"/>
            </a:pPr>
            <a:r>
              <a:rPr lang="ja-JP" altLang="en-US" dirty="0" smtClean="0"/>
              <a:t>外部設計レビュー</a:t>
            </a:r>
          </a:p>
          <a:p>
            <a:pPr marL="685606" lvl="1" indent="-228029" eaLnBrk="1" hangingPunct="1">
              <a:buFontTx/>
              <a:buAutoNum type="arabicPeriod"/>
            </a:pPr>
            <a:endParaRPr lang="ja-JP" altLang="en-US" dirty="0" smtClean="0"/>
          </a:p>
          <a:p>
            <a:pPr marL="228029" indent="-228029" eaLnBrk="1" hangingPunct="1"/>
            <a:r>
              <a:rPr lang="en-US" altLang="ja-JP" dirty="0" smtClean="0"/>
              <a:t>【</a:t>
            </a:r>
            <a:r>
              <a:rPr lang="ja-JP" altLang="en-US" dirty="0" smtClean="0"/>
              <a:t>ノート</a:t>
            </a:r>
            <a:r>
              <a:rPr lang="en-US" altLang="ja-JP" dirty="0" smtClean="0"/>
              <a:t>】</a:t>
            </a: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0445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2E4B334E-5360-4027-A2A8-32C7608C5816}" type="slidenum">
              <a:rPr lang="en-US" altLang="ja-JP" sz="1000" smtClean="0">
                <a:latin typeface="HGP明朝E" pitchFamily="18" charset="-128"/>
              </a:rPr>
              <a:pPr eaLnBrk="1" hangingPunct="1"/>
              <a:t>39</a:t>
            </a:fld>
            <a:endParaRPr lang="en-US" altLang="ja-JP" sz="1000" dirty="0" smtClean="0">
              <a:latin typeface="HGP明朝E" pitchFamily="18" charset="-128"/>
            </a:endParaRPr>
          </a:p>
        </p:txBody>
      </p:sp>
      <p:sp>
        <p:nvSpPr>
          <p:cNvPr id="104452" name="Rectangle 2"/>
          <p:cNvSpPr>
            <a:spLocks noGrp="1" noRot="1" noChangeAspect="1" noChangeArrowheads="1" noTextEdit="1"/>
          </p:cNvSpPr>
          <p:nvPr>
            <p:ph type="sldImg"/>
          </p:nvPr>
        </p:nvSpPr>
        <p:spPr>
          <a:xfrm>
            <a:off x="696913" y="739775"/>
            <a:ext cx="5343525" cy="3700463"/>
          </a:xfrm>
          <a:ln/>
        </p:spPr>
      </p:sp>
      <p:sp>
        <p:nvSpPr>
          <p:cNvPr id="10445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029" indent="-228029" eaLnBrk="1" hangingPunct="1"/>
            <a:r>
              <a:rPr lang="en-US" altLang="ja-JP" dirty="0" smtClean="0"/>
              <a:t>【</a:t>
            </a:r>
            <a:r>
              <a:rPr lang="ja-JP" altLang="en-US" dirty="0" smtClean="0"/>
              <a:t>補足説明</a:t>
            </a:r>
            <a:r>
              <a:rPr lang="en-US" altLang="ja-JP" dirty="0" smtClean="0"/>
              <a:t>】</a:t>
            </a:r>
          </a:p>
          <a:p>
            <a:pPr marL="685606" lvl="1" indent="-228029" eaLnBrk="1" hangingPunct="1">
              <a:buFontTx/>
              <a:buAutoNum type="arabicPeriod"/>
            </a:pPr>
            <a:r>
              <a:rPr lang="ja-JP" altLang="en-US" dirty="0" smtClean="0"/>
              <a:t>共通フレーム</a:t>
            </a:r>
            <a:r>
              <a:rPr lang="en-US" altLang="ja-JP" dirty="0" smtClean="0"/>
              <a:t>2007</a:t>
            </a:r>
            <a:r>
              <a:rPr lang="ja-JP" altLang="en-US" dirty="0" smtClean="0"/>
              <a:t>では、外部設計（システム設計）は、システム方式設計とソフトウェア要件定義に該当する。</a:t>
            </a:r>
            <a:endParaRPr lang="en-US" altLang="ja-JP" dirty="0" smtClean="0"/>
          </a:p>
          <a:p>
            <a:pPr marL="228029" indent="-228029" eaLnBrk="1" hangingPunct="1"/>
            <a:endParaRPr lang="ja-JP" altLang="en-US" dirty="0" smtClean="0"/>
          </a:p>
          <a:p>
            <a:pPr marL="228029" indent="-228029" eaLnBrk="1" hangingPunct="1"/>
            <a:r>
              <a:rPr lang="en-US" altLang="ja-JP" dirty="0" smtClean="0"/>
              <a:t>【</a:t>
            </a:r>
            <a:r>
              <a:rPr lang="ja-JP" altLang="en-US" dirty="0" smtClean="0"/>
              <a:t>確認事項</a:t>
            </a:r>
            <a:r>
              <a:rPr lang="en-US" altLang="ja-JP" dirty="0" smtClean="0"/>
              <a:t>】</a:t>
            </a:r>
          </a:p>
          <a:p>
            <a:pPr marL="685606" lvl="1" indent="-228029" eaLnBrk="1" hangingPunct="1">
              <a:buFontTx/>
              <a:buAutoNum type="arabicPeriod"/>
            </a:pPr>
            <a:r>
              <a:rPr lang="ja-JP" altLang="en-US" dirty="0" smtClean="0"/>
              <a:t>要求分析の確認</a:t>
            </a:r>
          </a:p>
          <a:p>
            <a:pPr marL="685606" lvl="1" indent="-228029" eaLnBrk="1" hangingPunct="1">
              <a:buFontTx/>
              <a:buAutoNum type="arabicPeriod"/>
            </a:pPr>
            <a:r>
              <a:rPr lang="ja-JP" altLang="en-US" dirty="0" smtClean="0"/>
              <a:t>サブシステムの定義と確認</a:t>
            </a:r>
          </a:p>
          <a:p>
            <a:pPr marL="685606" lvl="1" indent="-228029" eaLnBrk="1" hangingPunct="1">
              <a:buFontTx/>
              <a:buAutoNum type="arabicPeriod"/>
            </a:pPr>
            <a:r>
              <a:rPr lang="ja-JP" altLang="en-US" dirty="0" smtClean="0"/>
              <a:t>画面設計･帳票設計</a:t>
            </a:r>
          </a:p>
          <a:p>
            <a:pPr marL="685606" lvl="1" indent="-228029" eaLnBrk="1" hangingPunct="1">
              <a:buFontTx/>
              <a:buAutoNum type="arabicPeriod"/>
            </a:pPr>
            <a:r>
              <a:rPr lang="ja-JP" altLang="en-US" dirty="0" smtClean="0"/>
              <a:t>コード設計</a:t>
            </a:r>
          </a:p>
          <a:p>
            <a:pPr marL="685606" lvl="1" indent="-228029" eaLnBrk="1" hangingPunct="1">
              <a:buFontTx/>
              <a:buAutoNum type="arabicPeriod"/>
            </a:pPr>
            <a:r>
              <a:rPr lang="ja-JP" altLang="en-US" dirty="0" smtClean="0"/>
              <a:t>論理データ設計</a:t>
            </a:r>
          </a:p>
          <a:p>
            <a:pPr marL="685606" lvl="1" indent="-228029" eaLnBrk="1" hangingPunct="1">
              <a:buFontTx/>
              <a:buAutoNum type="arabicPeriod"/>
            </a:pPr>
            <a:r>
              <a:rPr lang="ja-JP" altLang="en-US" dirty="0" smtClean="0"/>
              <a:t>外部設計レビュー</a:t>
            </a:r>
          </a:p>
          <a:p>
            <a:pPr marL="685606" lvl="1" indent="-228029" eaLnBrk="1" hangingPunct="1">
              <a:buFontTx/>
              <a:buAutoNum type="arabicPeriod"/>
            </a:pPr>
            <a:endParaRPr lang="ja-JP" altLang="en-US" dirty="0" smtClean="0"/>
          </a:p>
          <a:p>
            <a:pPr marL="228029" indent="-228029" eaLnBrk="1" hangingPunct="1"/>
            <a:r>
              <a:rPr lang="en-US" altLang="ja-JP" dirty="0" smtClean="0"/>
              <a:t>【</a:t>
            </a:r>
            <a:r>
              <a:rPr lang="ja-JP" altLang="en-US" dirty="0" smtClean="0"/>
              <a:t>ノート</a:t>
            </a:r>
            <a:r>
              <a:rPr lang="en-US" altLang="ja-JP" dirty="0" smtClean="0"/>
              <a:t>】</a:t>
            </a: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0445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2E4B334E-5360-4027-A2A8-32C7608C5816}" type="slidenum">
              <a:rPr lang="en-US" altLang="ja-JP" sz="1000" smtClean="0">
                <a:latin typeface="HGP明朝E" pitchFamily="18" charset="-128"/>
              </a:rPr>
              <a:pPr eaLnBrk="1" hangingPunct="1"/>
              <a:t>40</a:t>
            </a:fld>
            <a:endParaRPr lang="en-US" altLang="ja-JP" sz="1000" dirty="0" smtClean="0">
              <a:latin typeface="HGP明朝E" pitchFamily="18" charset="-128"/>
            </a:endParaRPr>
          </a:p>
        </p:txBody>
      </p:sp>
      <p:sp>
        <p:nvSpPr>
          <p:cNvPr id="104452" name="Rectangle 2"/>
          <p:cNvSpPr>
            <a:spLocks noGrp="1" noRot="1" noChangeAspect="1" noChangeArrowheads="1" noTextEdit="1"/>
          </p:cNvSpPr>
          <p:nvPr>
            <p:ph type="sldImg"/>
          </p:nvPr>
        </p:nvSpPr>
        <p:spPr>
          <a:xfrm>
            <a:off x="696913" y="739775"/>
            <a:ext cx="5343525" cy="3700463"/>
          </a:xfrm>
          <a:ln/>
        </p:spPr>
      </p:sp>
      <p:sp>
        <p:nvSpPr>
          <p:cNvPr id="10445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029" indent="-228029" eaLnBrk="1" hangingPunct="1"/>
            <a:r>
              <a:rPr lang="en-US" altLang="ja-JP" dirty="0" smtClean="0"/>
              <a:t>【</a:t>
            </a:r>
            <a:r>
              <a:rPr lang="ja-JP" altLang="en-US" dirty="0" smtClean="0"/>
              <a:t>補足説明</a:t>
            </a:r>
            <a:r>
              <a:rPr lang="en-US" altLang="ja-JP" dirty="0" smtClean="0"/>
              <a:t>】</a:t>
            </a:r>
          </a:p>
          <a:p>
            <a:pPr marL="685606" lvl="1" indent="-228029" eaLnBrk="1" hangingPunct="1">
              <a:buFontTx/>
              <a:buAutoNum type="arabicPeriod"/>
            </a:pPr>
            <a:r>
              <a:rPr lang="ja-JP" altLang="en-US" dirty="0" smtClean="0"/>
              <a:t>共通フレーム</a:t>
            </a:r>
            <a:r>
              <a:rPr lang="en-US" altLang="ja-JP" dirty="0" smtClean="0"/>
              <a:t>2007</a:t>
            </a:r>
            <a:r>
              <a:rPr lang="ja-JP" altLang="en-US" dirty="0" smtClean="0"/>
              <a:t>では、外部設計（システム設計）は、システム方式設計とソフトウェア要件定義に該当する。</a:t>
            </a:r>
            <a:endParaRPr lang="en-US" altLang="ja-JP" dirty="0" smtClean="0"/>
          </a:p>
          <a:p>
            <a:pPr marL="228029" indent="-228029" eaLnBrk="1" hangingPunct="1"/>
            <a:endParaRPr lang="ja-JP" altLang="en-US" dirty="0" smtClean="0"/>
          </a:p>
          <a:p>
            <a:pPr marL="228029" indent="-228029" eaLnBrk="1" hangingPunct="1"/>
            <a:r>
              <a:rPr lang="en-US" altLang="ja-JP" dirty="0" smtClean="0"/>
              <a:t>【</a:t>
            </a:r>
            <a:r>
              <a:rPr lang="ja-JP" altLang="en-US" dirty="0" smtClean="0"/>
              <a:t>確認事項</a:t>
            </a:r>
            <a:r>
              <a:rPr lang="en-US" altLang="ja-JP" dirty="0" smtClean="0"/>
              <a:t>】</a:t>
            </a:r>
          </a:p>
          <a:p>
            <a:pPr marL="685606" lvl="1" indent="-228029" eaLnBrk="1" hangingPunct="1">
              <a:buFontTx/>
              <a:buAutoNum type="arabicPeriod"/>
            </a:pPr>
            <a:r>
              <a:rPr lang="ja-JP" altLang="en-US" dirty="0" smtClean="0"/>
              <a:t>要求分析の確認</a:t>
            </a:r>
          </a:p>
          <a:p>
            <a:pPr marL="685606" lvl="1" indent="-228029" eaLnBrk="1" hangingPunct="1">
              <a:buFontTx/>
              <a:buAutoNum type="arabicPeriod"/>
            </a:pPr>
            <a:r>
              <a:rPr lang="ja-JP" altLang="en-US" dirty="0" smtClean="0"/>
              <a:t>サブシステムの定義と確認</a:t>
            </a:r>
          </a:p>
          <a:p>
            <a:pPr marL="685606" lvl="1" indent="-228029" eaLnBrk="1" hangingPunct="1">
              <a:buFontTx/>
              <a:buAutoNum type="arabicPeriod"/>
            </a:pPr>
            <a:r>
              <a:rPr lang="ja-JP" altLang="en-US" dirty="0" smtClean="0"/>
              <a:t>画面設計･帳票設計</a:t>
            </a:r>
          </a:p>
          <a:p>
            <a:pPr marL="685606" lvl="1" indent="-228029" eaLnBrk="1" hangingPunct="1">
              <a:buFontTx/>
              <a:buAutoNum type="arabicPeriod"/>
            </a:pPr>
            <a:r>
              <a:rPr lang="ja-JP" altLang="en-US" dirty="0" smtClean="0"/>
              <a:t>コード設計</a:t>
            </a:r>
          </a:p>
          <a:p>
            <a:pPr marL="685606" lvl="1" indent="-228029" eaLnBrk="1" hangingPunct="1">
              <a:buFontTx/>
              <a:buAutoNum type="arabicPeriod"/>
            </a:pPr>
            <a:r>
              <a:rPr lang="ja-JP" altLang="en-US" dirty="0" smtClean="0"/>
              <a:t>論理データ設計</a:t>
            </a:r>
          </a:p>
          <a:p>
            <a:pPr marL="685606" lvl="1" indent="-228029" eaLnBrk="1" hangingPunct="1">
              <a:buFontTx/>
              <a:buAutoNum type="arabicPeriod"/>
            </a:pPr>
            <a:r>
              <a:rPr lang="ja-JP" altLang="en-US" dirty="0" smtClean="0"/>
              <a:t>外部設計レビュー</a:t>
            </a:r>
          </a:p>
          <a:p>
            <a:pPr marL="685606" lvl="1" indent="-228029" eaLnBrk="1" hangingPunct="1">
              <a:buFontTx/>
              <a:buAutoNum type="arabicPeriod"/>
            </a:pPr>
            <a:endParaRPr lang="ja-JP" altLang="en-US" dirty="0" smtClean="0"/>
          </a:p>
          <a:p>
            <a:pPr marL="228029" indent="-228029" eaLnBrk="1" hangingPunct="1"/>
            <a:r>
              <a:rPr lang="en-US" altLang="ja-JP" dirty="0" smtClean="0"/>
              <a:t>【</a:t>
            </a:r>
            <a:r>
              <a:rPr lang="ja-JP" altLang="en-US" dirty="0" smtClean="0"/>
              <a:t>ノート</a:t>
            </a:r>
            <a:r>
              <a:rPr lang="en-US" altLang="ja-JP" dirty="0" smtClean="0"/>
              <a:t>】</a:t>
            </a: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スライド イメージ プレースホルダ 1"/>
          <p:cNvSpPr>
            <a:spLocks noGrp="1" noRot="1" noChangeAspect="1" noTextEdit="1"/>
          </p:cNvSpPr>
          <p:nvPr>
            <p:ph type="sldImg"/>
          </p:nvPr>
        </p:nvSpPr>
        <p:spPr>
          <a:xfrm>
            <a:off x="696913" y="739775"/>
            <a:ext cx="5343525" cy="3700463"/>
          </a:xfrm>
          <a:ln/>
        </p:spPr>
      </p:sp>
      <p:sp>
        <p:nvSpPr>
          <p:cNvPr id="3" name="ノート プレースホルダ 2"/>
          <p:cNvSpPr>
            <a:spLocks noGrp="1"/>
          </p:cNvSpPr>
          <p:nvPr>
            <p:ph type="body" idx="1"/>
          </p:nvPr>
        </p:nvSpPr>
        <p:spPr/>
        <p:txBody>
          <a:bodyPr>
            <a:normAutofit/>
          </a:bodyPr>
          <a:lstStyle/>
          <a:p>
            <a:pPr marL="228561" indent="-228561" eaLnBrk="1" hangingPunct="1">
              <a:defRPr/>
            </a:pPr>
            <a:r>
              <a:rPr lang="en-US" altLang="ja-JP" dirty="0" smtClean="0"/>
              <a:t>【</a:t>
            </a:r>
            <a:r>
              <a:rPr lang="ja-JP" altLang="en-US" dirty="0" smtClean="0"/>
              <a:t>補足説明</a:t>
            </a:r>
            <a:r>
              <a:rPr lang="en-US" altLang="ja-JP" dirty="0" smtClean="0"/>
              <a:t>】</a:t>
            </a:r>
          </a:p>
          <a:p>
            <a:pPr marL="685684" lvl="1" indent="-228561" eaLnBrk="1" hangingPunct="1">
              <a:buFontTx/>
              <a:buAutoNum type="arabicPeriod"/>
              <a:defRPr/>
            </a:pPr>
            <a:r>
              <a:rPr lang="ja-JP" altLang="en-US" dirty="0" smtClean="0"/>
              <a:t>共通フレーム</a:t>
            </a:r>
            <a:r>
              <a:rPr lang="en-US" altLang="ja-JP" dirty="0" smtClean="0"/>
              <a:t>2007</a:t>
            </a:r>
            <a:r>
              <a:rPr lang="ja-JP" altLang="en-US" dirty="0" smtClean="0"/>
              <a:t>では、単体テストのことをソフトウェアユニットテストという。</a:t>
            </a:r>
          </a:p>
          <a:p>
            <a:pPr marL="228561" indent="-228561" eaLnBrk="1" hangingPunct="1">
              <a:defRPr/>
            </a:pPr>
            <a:endParaRPr lang="ja-JP" altLang="en-US" dirty="0" smtClean="0"/>
          </a:p>
          <a:p>
            <a:pPr marL="228561" indent="-228561" eaLnBrk="1" hangingPunct="1">
              <a:defRPr/>
            </a:pPr>
            <a:r>
              <a:rPr lang="en-US" altLang="ja-JP" dirty="0" smtClean="0"/>
              <a:t>【</a:t>
            </a:r>
            <a:r>
              <a:rPr lang="ja-JP" altLang="en-US" dirty="0" smtClean="0"/>
              <a:t>確認事項</a:t>
            </a:r>
            <a:r>
              <a:rPr lang="en-US" altLang="ja-JP" dirty="0" smtClean="0"/>
              <a:t>】</a:t>
            </a:r>
          </a:p>
          <a:p>
            <a:pPr marL="685684" lvl="1" indent="-228561" eaLnBrk="1" hangingPunct="1">
              <a:buFontTx/>
              <a:buAutoNum type="arabicPeriod"/>
              <a:defRPr/>
            </a:pPr>
            <a:r>
              <a:rPr lang="ja-JP" altLang="en-US" dirty="0" smtClean="0"/>
              <a:t>ソフトウェアユニットテスト</a:t>
            </a:r>
            <a:endParaRPr lang="en-US" altLang="ja-JP" dirty="0" smtClean="0"/>
          </a:p>
          <a:p>
            <a:pPr marL="685684" lvl="1" indent="-228561" eaLnBrk="1" hangingPunct="1">
              <a:buFontTx/>
              <a:buAutoNum type="arabicPeriod"/>
              <a:defRPr/>
            </a:pPr>
            <a:r>
              <a:rPr lang="ja-JP" altLang="en-US" dirty="0" smtClean="0"/>
              <a:t>ソフトウエア結合テスト</a:t>
            </a:r>
          </a:p>
          <a:p>
            <a:pPr marL="685684" lvl="1" indent="-228561" eaLnBrk="1" hangingPunct="1">
              <a:buFontTx/>
              <a:buAutoNum type="arabicPeriod"/>
              <a:defRPr/>
            </a:pPr>
            <a:endParaRPr lang="ja-JP" altLang="en-US" dirty="0" smtClean="0"/>
          </a:p>
          <a:p>
            <a:pPr marL="228561" indent="-228561" eaLnBrk="1" hangingPunct="1">
              <a:defRPr/>
            </a:pPr>
            <a:r>
              <a:rPr lang="en-US" altLang="ja-JP" dirty="0" smtClean="0"/>
              <a:t>【</a:t>
            </a:r>
            <a:r>
              <a:rPr lang="ja-JP" altLang="en-US" dirty="0" smtClean="0"/>
              <a:t>ノート</a:t>
            </a:r>
            <a:r>
              <a:rPr lang="en-US" altLang="ja-JP" dirty="0" smtClean="0"/>
              <a:t>】</a:t>
            </a:r>
          </a:p>
          <a:p>
            <a:pPr>
              <a:defRPr/>
            </a:pPr>
            <a:endParaRPr lang="ja-JP" altLang="en-US" dirty="0" smtClean="0"/>
          </a:p>
          <a:p>
            <a:pPr>
              <a:defRPr/>
            </a:pPr>
            <a:endParaRPr lang="ja-JP" altLang="en-US" dirty="0" smtClean="0"/>
          </a:p>
          <a:p>
            <a:pPr>
              <a:defRPr/>
            </a:pPr>
            <a:endParaRPr lang="ja-JP" altLang="en-US" dirty="0" smtClean="0"/>
          </a:p>
          <a:p>
            <a:pPr>
              <a:defRPr/>
            </a:pPr>
            <a:endParaRPr lang="ja-JP" altLang="en-US" dirty="0"/>
          </a:p>
        </p:txBody>
      </p:sp>
      <p:sp>
        <p:nvSpPr>
          <p:cNvPr id="136196" name="フッター プレースホルダ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36197" name="スライド番号プレースホルダ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B03E0344-2528-4165-A3BF-86AFED927A2A}" type="slidenum">
              <a:rPr lang="en-US" altLang="ja-JP" sz="1000" smtClean="0">
                <a:latin typeface="HGP明朝E" pitchFamily="18" charset="-128"/>
              </a:rPr>
              <a:pPr eaLnBrk="1" hangingPunct="1"/>
              <a:t>41</a:t>
            </a:fld>
            <a:endParaRPr lang="en-US" altLang="ja-JP" sz="1000" dirty="0" smtClean="0">
              <a:latin typeface="HGP明朝E" pitchFamily="18"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スライド イメージ プレースホルダ 1"/>
          <p:cNvSpPr>
            <a:spLocks noGrp="1" noRot="1" noChangeAspect="1" noTextEdit="1"/>
          </p:cNvSpPr>
          <p:nvPr>
            <p:ph type="sldImg"/>
          </p:nvPr>
        </p:nvSpPr>
        <p:spPr>
          <a:xfrm>
            <a:off x="696913" y="739775"/>
            <a:ext cx="5343525" cy="3700463"/>
          </a:xfrm>
          <a:ln/>
        </p:spPr>
      </p:sp>
      <p:sp>
        <p:nvSpPr>
          <p:cNvPr id="3" name="ノート プレースホルダ 2"/>
          <p:cNvSpPr>
            <a:spLocks noGrp="1"/>
          </p:cNvSpPr>
          <p:nvPr>
            <p:ph type="body" idx="1"/>
          </p:nvPr>
        </p:nvSpPr>
        <p:spPr/>
        <p:txBody>
          <a:bodyPr>
            <a:normAutofit/>
          </a:bodyPr>
          <a:lstStyle/>
          <a:p>
            <a:pPr marL="228561" indent="-228561" eaLnBrk="1" hangingPunct="1">
              <a:defRPr/>
            </a:pPr>
            <a:r>
              <a:rPr lang="en-US" altLang="ja-JP" dirty="0" smtClean="0"/>
              <a:t>【</a:t>
            </a:r>
            <a:r>
              <a:rPr lang="ja-JP" altLang="en-US" dirty="0" smtClean="0"/>
              <a:t>補足説明</a:t>
            </a:r>
            <a:r>
              <a:rPr lang="en-US" altLang="ja-JP" dirty="0" smtClean="0"/>
              <a:t>】</a:t>
            </a:r>
          </a:p>
          <a:p>
            <a:pPr marL="685684" lvl="1" indent="-228561" eaLnBrk="1" hangingPunct="1">
              <a:buFontTx/>
              <a:buAutoNum type="arabicPeriod"/>
              <a:defRPr/>
            </a:pPr>
            <a:r>
              <a:rPr lang="ja-JP" altLang="en-US" dirty="0" smtClean="0"/>
              <a:t>システム要件定義では、ユーザがシステム要件やシステム機能仕様、品質要件（適格性要件）をまとめ、システム要件定義書を作成する。</a:t>
            </a:r>
            <a:endParaRPr lang="en-US" altLang="ja-JP" dirty="0" smtClean="0"/>
          </a:p>
          <a:p>
            <a:pPr marL="685684" lvl="1" indent="-228561" eaLnBrk="1" hangingPunct="1">
              <a:buFontTx/>
              <a:buAutoNum type="arabicPeriod"/>
              <a:defRPr/>
            </a:pPr>
            <a:r>
              <a:rPr lang="ja-JP" altLang="en-US" dirty="0" smtClean="0"/>
              <a:t>システム要件定義段階で作成された条件に基づいて、システム適格性確認テストが実施される。</a:t>
            </a:r>
          </a:p>
          <a:p>
            <a:pPr marL="228561" indent="-228561" eaLnBrk="1" hangingPunct="1">
              <a:defRPr/>
            </a:pPr>
            <a:endParaRPr lang="ja-JP" altLang="en-US" dirty="0" smtClean="0"/>
          </a:p>
          <a:p>
            <a:pPr marL="228561" indent="-228561" eaLnBrk="1" hangingPunct="1">
              <a:defRPr/>
            </a:pPr>
            <a:r>
              <a:rPr lang="en-US" altLang="ja-JP" dirty="0" smtClean="0"/>
              <a:t>【</a:t>
            </a:r>
            <a:r>
              <a:rPr lang="ja-JP" altLang="en-US" dirty="0" smtClean="0"/>
              <a:t>確認事項</a:t>
            </a:r>
            <a:r>
              <a:rPr lang="en-US" altLang="ja-JP" dirty="0" smtClean="0"/>
              <a:t>】</a:t>
            </a:r>
          </a:p>
          <a:p>
            <a:pPr marL="685684" lvl="1" indent="-228561" eaLnBrk="1" hangingPunct="1">
              <a:buFontTx/>
              <a:buAutoNum type="arabicPeriod"/>
              <a:defRPr/>
            </a:pPr>
            <a:r>
              <a:rPr lang="ja-JP" altLang="en-US" dirty="0" smtClean="0"/>
              <a:t>システム要件定義</a:t>
            </a:r>
            <a:endParaRPr lang="en-US" altLang="ja-JP" dirty="0" smtClean="0"/>
          </a:p>
          <a:p>
            <a:pPr marL="1142806" lvl="2" indent="-228561" eaLnBrk="1" hangingPunct="1">
              <a:buFontTx/>
              <a:buAutoNum type="arabicPeriod"/>
              <a:defRPr/>
            </a:pPr>
            <a:r>
              <a:rPr lang="ja-JP" altLang="en-US" dirty="0" smtClean="0"/>
              <a:t>システム要件定義書</a:t>
            </a:r>
          </a:p>
          <a:p>
            <a:pPr marL="685684" lvl="1" indent="-228561" eaLnBrk="1" hangingPunct="1">
              <a:buFontTx/>
              <a:buAutoNum type="arabicPeriod"/>
              <a:defRPr/>
            </a:pPr>
            <a:endParaRPr lang="ja-JP" altLang="en-US" dirty="0" smtClean="0"/>
          </a:p>
          <a:p>
            <a:pPr marL="228561" indent="-228561" eaLnBrk="1" hangingPunct="1">
              <a:defRPr/>
            </a:pPr>
            <a:r>
              <a:rPr lang="en-US" altLang="ja-JP" dirty="0" smtClean="0"/>
              <a:t>【</a:t>
            </a:r>
            <a:r>
              <a:rPr lang="ja-JP" altLang="en-US" dirty="0" smtClean="0"/>
              <a:t>ノート</a:t>
            </a:r>
            <a:r>
              <a:rPr lang="en-US" altLang="ja-JP" dirty="0" smtClean="0"/>
              <a:t>】</a:t>
            </a:r>
          </a:p>
          <a:p>
            <a:pPr>
              <a:defRPr/>
            </a:pPr>
            <a:endParaRPr lang="ja-JP" altLang="en-US" dirty="0" smtClean="0"/>
          </a:p>
          <a:p>
            <a:pPr>
              <a:defRPr/>
            </a:pPr>
            <a:endParaRPr lang="ja-JP" altLang="en-US" dirty="0"/>
          </a:p>
        </p:txBody>
      </p:sp>
      <p:sp>
        <p:nvSpPr>
          <p:cNvPr id="100356" name="フッター プレースホルダ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00357" name="スライド番号プレースホルダ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084B623A-8784-4684-B89E-5FC1F547F55D}" type="slidenum">
              <a:rPr lang="en-US" altLang="ja-JP" sz="1000" smtClean="0">
                <a:latin typeface="HGP明朝E" pitchFamily="18" charset="-128"/>
              </a:rPr>
              <a:pPr eaLnBrk="1" hangingPunct="1"/>
              <a:t>5</a:t>
            </a:fld>
            <a:endParaRPr lang="en-US" altLang="ja-JP" sz="1000" dirty="0" smtClean="0">
              <a:latin typeface="HGP明朝E" pitchFamily="18" charset="-128"/>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スライド イメージ プレースホルダ 1"/>
          <p:cNvSpPr>
            <a:spLocks noGrp="1" noRot="1" noChangeAspect="1" noTextEdit="1"/>
          </p:cNvSpPr>
          <p:nvPr>
            <p:ph type="sldImg"/>
          </p:nvPr>
        </p:nvSpPr>
        <p:spPr>
          <a:xfrm>
            <a:off x="696913" y="739775"/>
            <a:ext cx="5343525" cy="3700463"/>
          </a:xfrm>
          <a:ln/>
        </p:spPr>
      </p:sp>
      <p:sp>
        <p:nvSpPr>
          <p:cNvPr id="3" name="ノート プレースホルダ 2"/>
          <p:cNvSpPr>
            <a:spLocks noGrp="1"/>
          </p:cNvSpPr>
          <p:nvPr>
            <p:ph type="body" idx="1"/>
          </p:nvPr>
        </p:nvSpPr>
        <p:spPr/>
        <p:txBody>
          <a:bodyPr>
            <a:normAutofit/>
          </a:bodyPr>
          <a:lstStyle/>
          <a:p>
            <a:pPr marL="228561" indent="-228561" eaLnBrk="1" hangingPunct="1">
              <a:defRPr/>
            </a:pPr>
            <a:r>
              <a:rPr lang="en-US" altLang="ja-JP" dirty="0" smtClean="0"/>
              <a:t>【</a:t>
            </a:r>
            <a:r>
              <a:rPr lang="ja-JP" altLang="en-US" dirty="0" smtClean="0"/>
              <a:t>補足説明</a:t>
            </a:r>
            <a:r>
              <a:rPr lang="en-US" altLang="ja-JP" dirty="0" smtClean="0"/>
              <a:t>】</a:t>
            </a:r>
          </a:p>
          <a:p>
            <a:pPr marL="685684" lvl="1" indent="-228561" eaLnBrk="1" hangingPunct="1">
              <a:buFontTx/>
              <a:buAutoNum type="arabicPeriod"/>
              <a:defRPr/>
            </a:pPr>
            <a:r>
              <a:rPr lang="ja-JP" altLang="en-US" dirty="0" smtClean="0"/>
              <a:t>共通フレーム</a:t>
            </a:r>
            <a:r>
              <a:rPr lang="en-US" altLang="ja-JP" dirty="0" smtClean="0"/>
              <a:t>2007</a:t>
            </a:r>
            <a:r>
              <a:rPr lang="ja-JP" altLang="en-US" dirty="0" smtClean="0"/>
              <a:t>では、単体テストのことをソフトウェアユニットテストという。</a:t>
            </a:r>
          </a:p>
          <a:p>
            <a:pPr marL="228561" indent="-228561" eaLnBrk="1" hangingPunct="1">
              <a:defRPr/>
            </a:pPr>
            <a:endParaRPr lang="ja-JP" altLang="en-US" dirty="0" smtClean="0"/>
          </a:p>
          <a:p>
            <a:pPr marL="228561" indent="-228561" eaLnBrk="1" hangingPunct="1">
              <a:defRPr/>
            </a:pPr>
            <a:r>
              <a:rPr lang="en-US" altLang="ja-JP" dirty="0" smtClean="0"/>
              <a:t>【</a:t>
            </a:r>
            <a:r>
              <a:rPr lang="ja-JP" altLang="en-US" dirty="0" smtClean="0"/>
              <a:t>確認事項</a:t>
            </a:r>
            <a:r>
              <a:rPr lang="en-US" altLang="ja-JP" dirty="0" smtClean="0"/>
              <a:t>】</a:t>
            </a:r>
          </a:p>
          <a:p>
            <a:pPr marL="685684" lvl="1" indent="-228561" eaLnBrk="1" hangingPunct="1">
              <a:buFontTx/>
              <a:buAutoNum type="arabicPeriod"/>
              <a:defRPr/>
            </a:pPr>
            <a:r>
              <a:rPr lang="ja-JP" altLang="en-US" dirty="0" smtClean="0"/>
              <a:t>ソフトウェアユニットテスト</a:t>
            </a:r>
            <a:endParaRPr lang="en-US" altLang="ja-JP" dirty="0" smtClean="0"/>
          </a:p>
          <a:p>
            <a:pPr marL="685684" lvl="1" indent="-228561" eaLnBrk="1" hangingPunct="1">
              <a:buFontTx/>
              <a:buAutoNum type="arabicPeriod"/>
              <a:defRPr/>
            </a:pPr>
            <a:r>
              <a:rPr lang="ja-JP" altLang="en-US" dirty="0" smtClean="0"/>
              <a:t>ソフトウエア結合テスト</a:t>
            </a:r>
          </a:p>
          <a:p>
            <a:pPr marL="685684" lvl="1" indent="-228561" eaLnBrk="1" hangingPunct="1">
              <a:buFontTx/>
              <a:buAutoNum type="arabicPeriod"/>
              <a:defRPr/>
            </a:pPr>
            <a:endParaRPr lang="ja-JP" altLang="en-US" dirty="0" smtClean="0"/>
          </a:p>
          <a:p>
            <a:pPr marL="228561" indent="-228561" eaLnBrk="1" hangingPunct="1">
              <a:defRPr/>
            </a:pPr>
            <a:r>
              <a:rPr lang="en-US" altLang="ja-JP" dirty="0" smtClean="0"/>
              <a:t>【</a:t>
            </a:r>
            <a:r>
              <a:rPr lang="ja-JP" altLang="en-US" dirty="0" smtClean="0"/>
              <a:t>ノート</a:t>
            </a:r>
            <a:r>
              <a:rPr lang="en-US" altLang="ja-JP" dirty="0" smtClean="0"/>
              <a:t>】</a:t>
            </a:r>
          </a:p>
          <a:p>
            <a:pPr>
              <a:defRPr/>
            </a:pPr>
            <a:endParaRPr lang="ja-JP" altLang="en-US" dirty="0" smtClean="0"/>
          </a:p>
          <a:p>
            <a:pPr>
              <a:defRPr/>
            </a:pPr>
            <a:endParaRPr lang="ja-JP" altLang="en-US" dirty="0" smtClean="0"/>
          </a:p>
          <a:p>
            <a:pPr>
              <a:defRPr/>
            </a:pPr>
            <a:endParaRPr lang="ja-JP" altLang="en-US" dirty="0" smtClean="0"/>
          </a:p>
          <a:p>
            <a:pPr>
              <a:defRPr/>
            </a:pPr>
            <a:endParaRPr lang="ja-JP" altLang="en-US" dirty="0"/>
          </a:p>
        </p:txBody>
      </p:sp>
      <p:sp>
        <p:nvSpPr>
          <p:cNvPr id="136196" name="フッター プレースホルダ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36197" name="スライド番号プレースホルダ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B03E0344-2528-4165-A3BF-86AFED927A2A}" type="slidenum">
              <a:rPr lang="en-US" altLang="ja-JP" sz="1000" smtClean="0">
                <a:latin typeface="HGP明朝E" pitchFamily="18" charset="-128"/>
              </a:rPr>
              <a:pPr eaLnBrk="1" hangingPunct="1"/>
              <a:t>42</a:t>
            </a:fld>
            <a:endParaRPr lang="en-US" altLang="ja-JP" sz="1000" dirty="0" smtClean="0">
              <a:latin typeface="HGP明朝E" pitchFamily="18" charset="-128"/>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スライド イメージ プレースホルダ 1"/>
          <p:cNvSpPr>
            <a:spLocks noGrp="1" noRot="1" noChangeAspect="1" noTextEdit="1"/>
          </p:cNvSpPr>
          <p:nvPr>
            <p:ph type="sldImg"/>
          </p:nvPr>
        </p:nvSpPr>
        <p:spPr>
          <a:xfrm>
            <a:off x="696913" y="739775"/>
            <a:ext cx="5343525" cy="3700463"/>
          </a:xfrm>
          <a:ln/>
        </p:spPr>
      </p:sp>
      <p:sp>
        <p:nvSpPr>
          <p:cNvPr id="3" name="ノート プレースホルダ 2"/>
          <p:cNvSpPr>
            <a:spLocks noGrp="1"/>
          </p:cNvSpPr>
          <p:nvPr>
            <p:ph type="body" idx="1"/>
          </p:nvPr>
        </p:nvSpPr>
        <p:spPr/>
        <p:txBody>
          <a:bodyPr>
            <a:normAutofit/>
          </a:bodyPr>
          <a:lstStyle/>
          <a:p>
            <a:pPr marL="228561" indent="-228561" eaLnBrk="1" hangingPunct="1">
              <a:defRPr/>
            </a:pPr>
            <a:r>
              <a:rPr lang="en-US" altLang="ja-JP" dirty="0" smtClean="0"/>
              <a:t>【</a:t>
            </a:r>
            <a:r>
              <a:rPr lang="ja-JP" altLang="en-US" dirty="0" smtClean="0"/>
              <a:t>補足説明</a:t>
            </a:r>
            <a:r>
              <a:rPr lang="en-US" altLang="ja-JP" dirty="0" smtClean="0"/>
              <a:t>】</a:t>
            </a:r>
          </a:p>
          <a:p>
            <a:pPr marL="685684" lvl="1" indent="-228561" eaLnBrk="1" hangingPunct="1">
              <a:buFontTx/>
              <a:buAutoNum type="arabicPeriod"/>
              <a:defRPr/>
            </a:pPr>
            <a:r>
              <a:rPr lang="ja-JP" altLang="en-US" dirty="0" smtClean="0"/>
              <a:t>共通フレーム</a:t>
            </a:r>
            <a:r>
              <a:rPr lang="en-US" altLang="ja-JP" dirty="0" smtClean="0"/>
              <a:t>2007</a:t>
            </a:r>
            <a:r>
              <a:rPr lang="ja-JP" altLang="en-US" dirty="0" smtClean="0"/>
              <a:t>では、単体テストのことをソフトウェアユニットテストという。</a:t>
            </a:r>
          </a:p>
          <a:p>
            <a:pPr marL="228561" indent="-228561" eaLnBrk="1" hangingPunct="1">
              <a:defRPr/>
            </a:pPr>
            <a:endParaRPr lang="ja-JP" altLang="en-US" dirty="0" smtClean="0"/>
          </a:p>
          <a:p>
            <a:pPr marL="228561" indent="-228561" eaLnBrk="1" hangingPunct="1">
              <a:defRPr/>
            </a:pPr>
            <a:r>
              <a:rPr lang="en-US" altLang="ja-JP" dirty="0" smtClean="0"/>
              <a:t>【</a:t>
            </a:r>
            <a:r>
              <a:rPr lang="ja-JP" altLang="en-US" dirty="0" smtClean="0"/>
              <a:t>確認事項</a:t>
            </a:r>
            <a:r>
              <a:rPr lang="en-US" altLang="ja-JP" dirty="0" smtClean="0"/>
              <a:t>】</a:t>
            </a:r>
          </a:p>
          <a:p>
            <a:pPr marL="685684" lvl="1" indent="-228561" eaLnBrk="1" hangingPunct="1">
              <a:buFontTx/>
              <a:buAutoNum type="arabicPeriod"/>
              <a:defRPr/>
            </a:pPr>
            <a:r>
              <a:rPr lang="ja-JP" altLang="en-US" dirty="0" smtClean="0"/>
              <a:t>ソフトウェアユニットテスト</a:t>
            </a:r>
            <a:endParaRPr lang="en-US" altLang="ja-JP" dirty="0" smtClean="0"/>
          </a:p>
          <a:p>
            <a:pPr marL="685684" lvl="1" indent="-228561" eaLnBrk="1" hangingPunct="1">
              <a:buFontTx/>
              <a:buAutoNum type="arabicPeriod"/>
              <a:defRPr/>
            </a:pPr>
            <a:r>
              <a:rPr lang="ja-JP" altLang="en-US" dirty="0" smtClean="0"/>
              <a:t>ソフトウエア結合テスト</a:t>
            </a:r>
          </a:p>
          <a:p>
            <a:pPr marL="685684" lvl="1" indent="-228561" eaLnBrk="1" hangingPunct="1">
              <a:buFontTx/>
              <a:buAutoNum type="arabicPeriod"/>
              <a:defRPr/>
            </a:pPr>
            <a:endParaRPr lang="ja-JP" altLang="en-US" dirty="0" smtClean="0"/>
          </a:p>
          <a:p>
            <a:pPr marL="228561" indent="-228561" eaLnBrk="1" hangingPunct="1">
              <a:defRPr/>
            </a:pPr>
            <a:r>
              <a:rPr lang="en-US" altLang="ja-JP" dirty="0" smtClean="0"/>
              <a:t>【</a:t>
            </a:r>
            <a:r>
              <a:rPr lang="ja-JP" altLang="en-US" dirty="0" smtClean="0"/>
              <a:t>ノート</a:t>
            </a:r>
            <a:r>
              <a:rPr lang="en-US" altLang="ja-JP" dirty="0" smtClean="0"/>
              <a:t>】</a:t>
            </a:r>
          </a:p>
          <a:p>
            <a:pPr>
              <a:defRPr/>
            </a:pPr>
            <a:endParaRPr lang="ja-JP" altLang="en-US" dirty="0" smtClean="0"/>
          </a:p>
          <a:p>
            <a:pPr>
              <a:defRPr/>
            </a:pPr>
            <a:endParaRPr lang="ja-JP" altLang="en-US" dirty="0" smtClean="0"/>
          </a:p>
          <a:p>
            <a:pPr>
              <a:defRPr/>
            </a:pPr>
            <a:endParaRPr lang="ja-JP" altLang="en-US" dirty="0" smtClean="0"/>
          </a:p>
          <a:p>
            <a:pPr>
              <a:defRPr/>
            </a:pPr>
            <a:endParaRPr lang="ja-JP" altLang="en-US" dirty="0"/>
          </a:p>
        </p:txBody>
      </p:sp>
      <p:sp>
        <p:nvSpPr>
          <p:cNvPr id="136196" name="フッター プレースホルダ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36197" name="スライド番号プレースホルダ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B03E0344-2528-4165-A3BF-86AFED927A2A}" type="slidenum">
              <a:rPr lang="en-US" altLang="ja-JP" sz="1000" smtClean="0">
                <a:latin typeface="HGP明朝E" pitchFamily="18" charset="-128"/>
              </a:rPr>
              <a:pPr eaLnBrk="1" hangingPunct="1"/>
              <a:t>43</a:t>
            </a:fld>
            <a:endParaRPr lang="en-US" altLang="ja-JP" sz="1000" dirty="0" smtClean="0">
              <a:latin typeface="HGP明朝E" pitchFamily="18" charset="-128"/>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3721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96DCCB7E-8BFA-4EFF-8797-F189AA4AE33A}" type="slidenum">
              <a:rPr lang="en-US" altLang="ja-JP" sz="1000" smtClean="0">
                <a:latin typeface="HGP明朝E" pitchFamily="18" charset="-128"/>
              </a:rPr>
              <a:pPr eaLnBrk="1" hangingPunct="1"/>
              <a:t>44</a:t>
            </a:fld>
            <a:endParaRPr lang="en-US" altLang="ja-JP" sz="1000" dirty="0" smtClean="0">
              <a:latin typeface="HGP明朝E" pitchFamily="18" charset="-128"/>
            </a:endParaRPr>
          </a:p>
        </p:txBody>
      </p:sp>
      <p:sp>
        <p:nvSpPr>
          <p:cNvPr id="137220" name="Rectangle 2"/>
          <p:cNvSpPr>
            <a:spLocks noGrp="1" noRot="1" noChangeAspect="1" noChangeArrowheads="1" noTextEdit="1"/>
          </p:cNvSpPr>
          <p:nvPr>
            <p:ph type="sldImg"/>
          </p:nvPr>
        </p:nvSpPr>
        <p:spPr>
          <a:xfrm>
            <a:off x="696913" y="739775"/>
            <a:ext cx="5343525" cy="3700463"/>
          </a:xfrm>
          <a:ln/>
        </p:spPr>
      </p:sp>
      <p:sp>
        <p:nvSpPr>
          <p:cNvPr id="13722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029" indent="-228029" eaLnBrk="1" hangingPunct="1"/>
            <a:r>
              <a:rPr lang="en-US" altLang="ja-JP" dirty="0" smtClean="0"/>
              <a:t>【</a:t>
            </a:r>
            <a:r>
              <a:rPr lang="ja-JP" altLang="en-US" dirty="0" smtClean="0"/>
              <a:t>補足説明</a:t>
            </a:r>
            <a:r>
              <a:rPr lang="en-US" altLang="ja-JP" dirty="0" smtClean="0"/>
              <a:t>】</a:t>
            </a:r>
          </a:p>
          <a:p>
            <a:pPr marL="685606" lvl="1" indent="-228029" eaLnBrk="1" hangingPunct="1">
              <a:buFontTx/>
              <a:buAutoNum type="arabicPeriod"/>
            </a:pPr>
            <a:r>
              <a:rPr lang="en-US" altLang="ja-JP" dirty="0" smtClean="0"/>
              <a:t>JIS X 0129</a:t>
            </a:r>
            <a:r>
              <a:rPr lang="ja-JP" altLang="en-US" dirty="0" smtClean="0"/>
              <a:t>（</a:t>
            </a:r>
            <a:r>
              <a:rPr lang="en-US" altLang="ja-JP" dirty="0" smtClean="0"/>
              <a:t>ISO/IEC 9126</a:t>
            </a:r>
            <a:r>
              <a:rPr lang="ja-JP" altLang="en-US" dirty="0" smtClean="0"/>
              <a:t>）による、ソフトウェアの品質特性を理解する。</a:t>
            </a:r>
          </a:p>
          <a:p>
            <a:pPr marL="228029" indent="-228029" eaLnBrk="1" hangingPunct="1"/>
            <a:endParaRPr lang="ja-JP" altLang="en-US" dirty="0" smtClean="0"/>
          </a:p>
          <a:p>
            <a:pPr marL="228029" indent="-228029" eaLnBrk="1" hangingPunct="1"/>
            <a:r>
              <a:rPr lang="en-US" altLang="ja-JP" dirty="0" smtClean="0"/>
              <a:t>【</a:t>
            </a:r>
            <a:r>
              <a:rPr lang="ja-JP" altLang="en-US" dirty="0" smtClean="0"/>
              <a:t>確認事項</a:t>
            </a:r>
            <a:r>
              <a:rPr lang="en-US" altLang="ja-JP" dirty="0" smtClean="0"/>
              <a:t>】</a:t>
            </a:r>
          </a:p>
          <a:p>
            <a:pPr marL="685606" lvl="1" indent="-228029" eaLnBrk="1" hangingPunct="1">
              <a:buFontTx/>
              <a:buAutoNum type="arabicPeriod"/>
            </a:pPr>
            <a:r>
              <a:rPr lang="ja-JP" altLang="en-US" dirty="0" smtClean="0"/>
              <a:t>機能性</a:t>
            </a:r>
          </a:p>
          <a:p>
            <a:pPr marL="685606" lvl="1" indent="-228029" eaLnBrk="1" hangingPunct="1">
              <a:buFontTx/>
              <a:buAutoNum type="arabicPeriod"/>
            </a:pPr>
            <a:r>
              <a:rPr lang="ja-JP" altLang="en-US" dirty="0" smtClean="0"/>
              <a:t>信頼性</a:t>
            </a:r>
          </a:p>
          <a:p>
            <a:pPr marL="685606" lvl="1" indent="-228029" eaLnBrk="1" hangingPunct="1">
              <a:buFontTx/>
              <a:buAutoNum type="arabicPeriod"/>
            </a:pPr>
            <a:r>
              <a:rPr lang="ja-JP" altLang="en-US" dirty="0" smtClean="0"/>
              <a:t>使用性</a:t>
            </a:r>
          </a:p>
          <a:p>
            <a:pPr marL="685606" lvl="1" indent="-228029" eaLnBrk="1" hangingPunct="1">
              <a:buFontTx/>
              <a:buAutoNum type="arabicPeriod"/>
            </a:pPr>
            <a:r>
              <a:rPr lang="ja-JP" altLang="en-US" dirty="0" smtClean="0"/>
              <a:t>効率性</a:t>
            </a:r>
          </a:p>
          <a:p>
            <a:pPr marL="685606" lvl="1" indent="-228029" eaLnBrk="1" hangingPunct="1">
              <a:buFontTx/>
              <a:buAutoNum type="arabicPeriod"/>
            </a:pPr>
            <a:r>
              <a:rPr lang="ja-JP" altLang="en-US" dirty="0" smtClean="0"/>
              <a:t>保守性</a:t>
            </a:r>
          </a:p>
          <a:p>
            <a:pPr marL="685606" lvl="1" indent="-228029" eaLnBrk="1" hangingPunct="1">
              <a:buFontTx/>
              <a:buAutoNum type="arabicPeriod"/>
            </a:pPr>
            <a:r>
              <a:rPr lang="ja-JP" altLang="en-US" dirty="0" smtClean="0"/>
              <a:t>移植性</a:t>
            </a:r>
          </a:p>
          <a:p>
            <a:pPr marL="685606" lvl="1" indent="-228029" eaLnBrk="1" hangingPunct="1"/>
            <a:endParaRPr lang="ja-JP" altLang="en-US" dirty="0" smtClean="0"/>
          </a:p>
          <a:p>
            <a:pPr marL="228029" indent="-228029" eaLnBrk="1" hangingPunct="1"/>
            <a:r>
              <a:rPr lang="en-US" altLang="ja-JP" dirty="0" smtClean="0"/>
              <a:t>【</a:t>
            </a:r>
            <a:r>
              <a:rPr lang="ja-JP" altLang="en-US" dirty="0" smtClean="0"/>
              <a:t>ノート</a:t>
            </a:r>
            <a:r>
              <a:rPr lang="en-US" altLang="ja-JP" dirty="0" smtClean="0"/>
              <a:t>】</a:t>
            </a: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382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B0244CFE-A16C-4A0B-8CB1-4D32271B9957}" type="slidenum">
              <a:rPr lang="en-US" altLang="ja-JP" sz="1000" smtClean="0">
                <a:latin typeface="HGP明朝E" pitchFamily="18" charset="-128"/>
              </a:rPr>
              <a:pPr eaLnBrk="1" hangingPunct="1"/>
              <a:t>45</a:t>
            </a:fld>
            <a:endParaRPr lang="en-US" altLang="ja-JP" sz="1000" dirty="0" smtClean="0">
              <a:latin typeface="HGP明朝E" pitchFamily="18" charset="-128"/>
            </a:endParaRPr>
          </a:p>
        </p:txBody>
      </p:sp>
      <p:sp>
        <p:nvSpPr>
          <p:cNvPr id="138244" name="Rectangle 2"/>
          <p:cNvSpPr>
            <a:spLocks noGrp="1" noRot="1" noChangeAspect="1" noChangeArrowheads="1" noTextEdit="1"/>
          </p:cNvSpPr>
          <p:nvPr>
            <p:ph type="sldImg"/>
          </p:nvPr>
        </p:nvSpPr>
        <p:spPr>
          <a:xfrm>
            <a:off x="696913" y="739775"/>
            <a:ext cx="5343525" cy="3700463"/>
          </a:xfrm>
          <a:ln/>
        </p:spPr>
      </p:sp>
      <p:sp>
        <p:nvSpPr>
          <p:cNvPr id="13824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029" indent="-228029" eaLnBrk="1" hangingPunct="1"/>
            <a:r>
              <a:rPr lang="en-US" altLang="ja-JP" dirty="0" smtClean="0"/>
              <a:t>【</a:t>
            </a:r>
            <a:r>
              <a:rPr lang="ja-JP" altLang="en-US" dirty="0" smtClean="0"/>
              <a:t>補足説明</a:t>
            </a:r>
            <a:r>
              <a:rPr lang="en-US" altLang="ja-JP" dirty="0" smtClean="0"/>
              <a:t>】</a:t>
            </a:r>
          </a:p>
          <a:p>
            <a:pPr marL="685606" lvl="1" indent="-228029" eaLnBrk="1" hangingPunct="1">
              <a:buFontTx/>
              <a:buAutoNum type="arabicPeriod"/>
            </a:pPr>
            <a:r>
              <a:rPr lang="ja-JP" altLang="en-US" dirty="0" smtClean="0"/>
              <a:t>ソフトウェア設計技法を理解する。</a:t>
            </a:r>
          </a:p>
          <a:p>
            <a:pPr marL="228029" indent="-228029" eaLnBrk="1" hangingPunct="1"/>
            <a:endParaRPr lang="ja-JP" altLang="en-US" dirty="0" smtClean="0"/>
          </a:p>
          <a:p>
            <a:pPr marL="228029" indent="-228029" eaLnBrk="1" hangingPunct="1"/>
            <a:r>
              <a:rPr lang="en-US" altLang="ja-JP" dirty="0" smtClean="0"/>
              <a:t>【</a:t>
            </a:r>
            <a:r>
              <a:rPr lang="ja-JP" altLang="en-US" dirty="0" smtClean="0"/>
              <a:t>確認事項</a:t>
            </a:r>
            <a:r>
              <a:rPr lang="en-US" altLang="ja-JP" dirty="0" smtClean="0"/>
              <a:t>】</a:t>
            </a:r>
          </a:p>
          <a:p>
            <a:pPr marL="685606" lvl="1" indent="-228029" eaLnBrk="1" hangingPunct="1">
              <a:buFontTx/>
              <a:buAutoNum type="arabicPeriod"/>
            </a:pPr>
            <a:r>
              <a:rPr lang="ja-JP" altLang="en-US" dirty="0" smtClean="0"/>
              <a:t>プロセス中心設計</a:t>
            </a:r>
          </a:p>
          <a:p>
            <a:pPr marL="1141663" lvl="2" indent="-228029" eaLnBrk="1" hangingPunct="1">
              <a:buFontTx/>
              <a:buAutoNum type="arabicPeriod"/>
            </a:pPr>
            <a:r>
              <a:rPr lang="ja-JP" altLang="en-US" dirty="0" smtClean="0"/>
              <a:t>バブルチャート</a:t>
            </a:r>
          </a:p>
          <a:p>
            <a:pPr marL="1141663" lvl="2" indent="-228029" eaLnBrk="1" hangingPunct="1">
              <a:buFontTx/>
              <a:buAutoNum type="arabicPeriod"/>
            </a:pPr>
            <a:r>
              <a:rPr lang="en-US" altLang="ja-JP" dirty="0" smtClean="0"/>
              <a:t>STS</a:t>
            </a:r>
            <a:r>
              <a:rPr lang="ja-JP" altLang="en-US" dirty="0" smtClean="0"/>
              <a:t>分割</a:t>
            </a:r>
          </a:p>
          <a:p>
            <a:pPr marL="1141663" lvl="2" indent="-228029" eaLnBrk="1" hangingPunct="1">
              <a:buFontTx/>
              <a:buAutoNum type="arabicPeriod"/>
            </a:pPr>
            <a:r>
              <a:rPr lang="en-US" altLang="ja-JP" dirty="0" smtClean="0"/>
              <a:t>TR</a:t>
            </a:r>
            <a:r>
              <a:rPr lang="ja-JP" altLang="en-US" dirty="0" smtClean="0"/>
              <a:t>分割</a:t>
            </a:r>
          </a:p>
          <a:p>
            <a:pPr marL="685606" lvl="1" indent="-228029" eaLnBrk="1" hangingPunct="1">
              <a:buFontTx/>
              <a:buAutoNum type="arabicPeriod"/>
            </a:pPr>
            <a:r>
              <a:rPr lang="ja-JP" altLang="en-US" dirty="0" smtClean="0"/>
              <a:t>データ中心設計</a:t>
            </a:r>
          </a:p>
          <a:p>
            <a:pPr marL="1141663" lvl="2" indent="-228029" eaLnBrk="1" hangingPunct="1">
              <a:buFontTx/>
              <a:buAutoNum type="arabicPeriod"/>
            </a:pPr>
            <a:r>
              <a:rPr lang="en-US" altLang="ja-JP" dirty="0" smtClean="0"/>
              <a:t>E-R</a:t>
            </a:r>
            <a:r>
              <a:rPr lang="ja-JP" altLang="en-US" dirty="0" smtClean="0"/>
              <a:t>図</a:t>
            </a:r>
          </a:p>
          <a:p>
            <a:pPr marL="685606" lvl="1" indent="-228029" eaLnBrk="1" hangingPunct="1">
              <a:buFontTx/>
              <a:buAutoNum type="arabicPeriod"/>
            </a:pPr>
            <a:r>
              <a:rPr lang="ja-JP" altLang="en-US" dirty="0" smtClean="0"/>
              <a:t>オブジェクト指向設計</a:t>
            </a:r>
            <a:endParaRPr lang="en-US" altLang="ja-JP" dirty="0" smtClean="0"/>
          </a:p>
          <a:p>
            <a:pPr marL="1141663" lvl="2" indent="-228029" eaLnBrk="1" hangingPunct="1">
              <a:buFontTx/>
              <a:buAutoNum type="arabicPeriod"/>
            </a:pPr>
            <a:r>
              <a:rPr lang="en-US" altLang="ja-JP" dirty="0" smtClean="0"/>
              <a:t>UML</a:t>
            </a:r>
            <a:endParaRPr lang="ja-JP" altLang="en-US" dirty="0" smtClean="0"/>
          </a:p>
          <a:p>
            <a:pPr marL="685606" lvl="1" indent="-228029" eaLnBrk="1" hangingPunct="1">
              <a:buFontTx/>
              <a:buAutoNum type="arabicPeriod"/>
            </a:pPr>
            <a:endParaRPr lang="ja-JP" altLang="en-US" dirty="0" smtClean="0"/>
          </a:p>
          <a:p>
            <a:pPr marL="228029" indent="-228029" eaLnBrk="1" hangingPunct="1"/>
            <a:r>
              <a:rPr lang="en-US" altLang="ja-JP" dirty="0" smtClean="0"/>
              <a:t>【</a:t>
            </a:r>
            <a:r>
              <a:rPr lang="ja-JP" altLang="en-US" dirty="0" smtClean="0"/>
              <a:t>ノート</a:t>
            </a:r>
            <a:r>
              <a:rPr lang="en-US" altLang="ja-JP" dirty="0" smtClean="0"/>
              <a:t>】</a:t>
            </a: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382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B0244CFE-A16C-4A0B-8CB1-4D32271B9957}" type="slidenum">
              <a:rPr lang="en-US" altLang="ja-JP" sz="1000" smtClean="0">
                <a:latin typeface="HGP明朝E" pitchFamily="18" charset="-128"/>
              </a:rPr>
              <a:pPr eaLnBrk="1" hangingPunct="1"/>
              <a:t>46</a:t>
            </a:fld>
            <a:endParaRPr lang="en-US" altLang="ja-JP" sz="1000" dirty="0" smtClean="0">
              <a:latin typeface="HGP明朝E" pitchFamily="18" charset="-128"/>
            </a:endParaRPr>
          </a:p>
        </p:txBody>
      </p:sp>
      <p:sp>
        <p:nvSpPr>
          <p:cNvPr id="138244" name="Rectangle 2"/>
          <p:cNvSpPr>
            <a:spLocks noGrp="1" noRot="1" noChangeAspect="1" noChangeArrowheads="1" noTextEdit="1"/>
          </p:cNvSpPr>
          <p:nvPr>
            <p:ph type="sldImg"/>
          </p:nvPr>
        </p:nvSpPr>
        <p:spPr>
          <a:xfrm>
            <a:off x="696913" y="739775"/>
            <a:ext cx="5343525" cy="3700463"/>
          </a:xfrm>
          <a:ln/>
        </p:spPr>
      </p:sp>
      <p:sp>
        <p:nvSpPr>
          <p:cNvPr id="13824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029" indent="-228029" eaLnBrk="1" hangingPunct="1"/>
            <a:r>
              <a:rPr lang="en-US" altLang="ja-JP" dirty="0" smtClean="0"/>
              <a:t>【</a:t>
            </a:r>
            <a:r>
              <a:rPr lang="ja-JP" altLang="en-US" dirty="0" smtClean="0"/>
              <a:t>補足説明</a:t>
            </a:r>
            <a:r>
              <a:rPr lang="en-US" altLang="ja-JP" dirty="0" smtClean="0"/>
              <a:t>】</a:t>
            </a:r>
          </a:p>
          <a:p>
            <a:pPr marL="685606" lvl="1" indent="-228029" eaLnBrk="1" hangingPunct="1">
              <a:buFontTx/>
              <a:buAutoNum type="arabicPeriod"/>
            </a:pPr>
            <a:r>
              <a:rPr lang="ja-JP" altLang="en-US" dirty="0" smtClean="0"/>
              <a:t>ソフトウェア設計技法を理解する。</a:t>
            </a:r>
          </a:p>
          <a:p>
            <a:pPr marL="228029" indent="-228029" eaLnBrk="1" hangingPunct="1"/>
            <a:endParaRPr lang="ja-JP" altLang="en-US" dirty="0" smtClean="0"/>
          </a:p>
          <a:p>
            <a:pPr marL="228029" indent="-228029" eaLnBrk="1" hangingPunct="1"/>
            <a:r>
              <a:rPr lang="en-US" altLang="ja-JP" dirty="0" smtClean="0"/>
              <a:t>【</a:t>
            </a:r>
            <a:r>
              <a:rPr lang="ja-JP" altLang="en-US" dirty="0" smtClean="0"/>
              <a:t>確認事項</a:t>
            </a:r>
            <a:r>
              <a:rPr lang="en-US" altLang="ja-JP" dirty="0" smtClean="0"/>
              <a:t>】</a:t>
            </a:r>
          </a:p>
          <a:p>
            <a:pPr marL="685606" lvl="1" indent="-228029" eaLnBrk="1" hangingPunct="1">
              <a:buFontTx/>
              <a:buAutoNum type="arabicPeriod"/>
            </a:pPr>
            <a:r>
              <a:rPr lang="ja-JP" altLang="en-US" dirty="0" smtClean="0"/>
              <a:t>プロセス中心設計</a:t>
            </a:r>
          </a:p>
          <a:p>
            <a:pPr marL="1141663" lvl="2" indent="-228029" eaLnBrk="1" hangingPunct="1">
              <a:buFontTx/>
              <a:buAutoNum type="arabicPeriod"/>
            </a:pPr>
            <a:r>
              <a:rPr lang="ja-JP" altLang="en-US" dirty="0" smtClean="0"/>
              <a:t>バブルチャート</a:t>
            </a:r>
          </a:p>
          <a:p>
            <a:pPr marL="1141663" lvl="2" indent="-228029" eaLnBrk="1" hangingPunct="1">
              <a:buFontTx/>
              <a:buAutoNum type="arabicPeriod"/>
            </a:pPr>
            <a:r>
              <a:rPr lang="en-US" altLang="ja-JP" dirty="0" smtClean="0"/>
              <a:t>STS</a:t>
            </a:r>
            <a:r>
              <a:rPr lang="ja-JP" altLang="en-US" dirty="0" smtClean="0"/>
              <a:t>分割</a:t>
            </a:r>
          </a:p>
          <a:p>
            <a:pPr marL="1141663" lvl="2" indent="-228029" eaLnBrk="1" hangingPunct="1">
              <a:buFontTx/>
              <a:buAutoNum type="arabicPeriod"/>
            </a:pPr>
            <a:r>
              <a:rPr lang="en-US" altLang="ja-JP" dirty="0" smtClean="0"/>
              <a:t>TR</a:t>
            </a:r>
            <a:r>
              <a:rPr lang="ja-JP" altLang="en-US" dirty="0" smtClean="0"/>
              <a:t>分割</a:t>
            </a:r>
          </a:p>
          <a:p>
            <a:pPr marL="685606" lvl="1" indent="-228029" eaLnBrk="1" hangingPunct="1">
              <a:buFontTx/>
              <a:buAutoNum type="arabicPeriod"/>
            </a:pPr>
            <a:r>
              <a:rPr lang="ja-JP" altLang="en-US" dirty="0" smtClean="0"/>
              <a:t>データ中心設計</a:t>
            </a:r>
          </a:p>
          <a:p>
            <a:pPr marL="1141663" lvl="2" indent="-228029" eaLnBrk="1" hangingPunct="1">
              <a:buFontTx/>
              <a:buAutoNum type="arabicPeriod"/>
            </a:pPr>
            <a:r>
              <a:rPr lang="en-US" altLang="ja-JP" dirty="0" smtClean="0"/>
              <a:t>E-R</a:t>
            </a:r>
            <a:r>
              <a:rPr lang="ja-JP" altLang="en-US" dirty="0" smtClean="0"/>
              <a:t>図</a:t>
            </a:r>
          </a:p>
          <a:p>
            <a:pPr marL="685606" lvl="1" indent="-228029" eaLnBrk="1" hangingPunct="1">
              <a:buFontTx/>
              <a:buAutoNum type="arabicPeriod"/>
            </a:pPr>
            <a:r>
              <a:rPr lang="ja-JP" altLang="en-US" dirty="0" smtClean="0"/>
              <a:t>オブジェクト指向設計</a:t>
            </a:r>
            <a:endParaRPr lang="en-US" altLang="ja-JP" dirty="0" smtClean="0"/>
          </a:p>
          <a:p>
            <a:pPr marL="1141663" lvl="2" indent="-228029" eaLnBrk="1" hangingPunct="1">
              <a:buFontTx/>
              <a:buAutoNum type="arabicPeriod"/>
            </a:pPr>
            <a:r>
              <a:rPr lang="en-US" altLang="ja-JP" dirty="0" smtClean="0"/>
              <a:t>UML</a:t>
            </a:r>
            <a:endParaRPr lang="ja-JP" altLang="en-US" dirty="0" smtClean="0"/>
          </a:p>
          <a:p>
            <a:pPr marL="685606" lvl="1" indent="-228029" eaLnBrk="1" hangingPunct="1">
              <a:buFontTx/>
              <a:buAutoNum type="arabicPeriod"/>
            </a:pPr>
            <a:endParaRPr lang="ja-JP" altLang="en-US" dirty="0" smtClean="0"/>
          </a:p>
          <a:p>
            <a:pPr marL="228029" indent="-228029" eaLnBrk="1" hangingPunct="1"/>
            <a:r>
              <a:rPr lang="en-US" altLang="ja-JP" dirty="0" smtClean="0"/>
              <a:t>【</a:t>
            </a:r>
            <a:r>
              <a:rPr lang="ja-JP" altLang="en-US" dirty="0" smtClean="0"/>
              <a:t>ノート</a:t>
            </a:r>
            <a:r>
              <a:rPr lang="en-US" altLang="ja-JP" dirty="0" smtClean="0"/>
              <a:t>】</a:t>
            </a: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382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B0244CFE-A16C-4A0B-8CB1-4D32271B9957}" type="slidenum">
              <a:rPr lang="en-US" altLang="ja-JP" sz="1000" smtClean="0">
                <a:latin typeface="HGP明朝E" pitchFamily="18" charset="-128"/>
              </a:rPr>
              <a:pPr eaLnBrk="1" hangingPunct="1"/>
              <a:t>47</a:t>
            </a:fld>
            <a:endParaRPr lang="en-US" altLang="ja-JP" sz="1000" dirty="0" smtClean="0">
              <a:latin typeface="HGP明朝E" pitchFamily="18" charset="-128"/>
            </a:endParaRPr>
          </a:p>
        </p:txBody>
      </p:sp>
      <p:sp>
        <p:nvSpPr>
          <p:cNvPr id="138244" name="Rectangle 2"/>
          <p:cNvSpPr>
            <a:spLocks noGrp="1" noRot="1" noChangeAspect="1" noChangeArrowheads="1" noTextEdit="1"/>
          </p:cNvSpPr>
          <p:nvPr>
            <p:ph type="sldImg"/>
          </p:nvPr>
        </p:nvSpPr>
        <p:spPr>
          <a:xfrm>
            <a:off x="696913" y="739775"/>
            <a:ext cx="5343525" cy="3700463"/>
          </a:xfrm>
          <a:ln/>
        </p:spPr>
      </p:sp>
      <p:sp>
        <p:nvSpPr>
          <p:cNvPr id="13824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029" indent="-228029" eaLnBrk="1" hangingPunct="1"/>
            <a:r>
              <a:rPr lang="en-US" altLang="ja-JP" dirty="0" smtClean="0"/>
              <a:t>【</a:t>
            </a:r>
            <a:r>
              <a:rPr lang="ja-JP" altLang="en-US" dirty="0" smtClean="0"/>
              <a:t>補足説明</a:t>
            </a:r>
            <a:r>
              <a:rPr lang="en-US" altLang="ja-JP" dirty="0" smtClean="0"/>
              <a:t>】</a:t>
            </a:r>
          </a:p>
          <a:p>
            <a:pPr marL="685606" lvl="1" indent="-228029" eaLnBrk="1" hangingPunct="1">
              <a:buFontTx/>
              <a:buAutoNum type="arabicPeriod"/>
            </a:pPr>
            <a:r>
              <a:rPr lang="ja-JP" altLang="en-US" dirty="0" smtClean="0"/>
              <a:t>ソフトウェア設計技法を理解する。</a:t>
            </a:r>
          </a:p>
          <a:p>
            <a:pPr marL="228029" indent="-228029" eaLnBrk="1" hangingPunct="1"/>
            <a:endParaRPr lang="ja-JP" altLang="en-US" dirty="0" smtClean="0"/>
          </a:p>
          <a:p>
            <a:pPr marL="228029" indent="-228029" eaLnBrk="1" hangingPunct="1"/>
            <a:r>
              <a:rPr lang="en-US" altLang="ja-JP" dirty="0" smtClean="0"/>
              <a:t>【</a:t>
            </a:r>
            <a:r>
              <a:rPr lang="ja-JP" altLang="en-US" dirty="0" smtClean="0"/>
              <a:t>確認事項</a:t>
            </a:r>
            <a:r>
              <a:rPr lang="en-US" altLang="ja-JP" dirty="0" smtClean="0"/>
              <a:t>】</a:t>
            </a:r>
          </a:p>
          <a:p>
            <a:pPr marL="685606" lvl="1" indent="-228029" eaLnBrk="1" hangingPunct="1">
              <a:buFontTx/>
              <a:buAutoNum type="arabicPeriod"/>
            </a:pPr>
            <a:r>
              <a:rPr lang="ja-JP" altLang="en-US" dirty="0" smtClean="0"/>
              <a:t>プロセス中心設計</a:t>
            </a:r>
          </a:p>
          <a:p>
            <a:pPr marL="1141663" lvl="2" indent="-228029" eaLnBrk="1" hangingPunct="1">
              <a:buFontTx/>
              <a:buAutoNum type="arabicPeriod"/>
            </a:pPr>
            <a:r>
              <a:rPr lang="ja-JP" altLang="en-US" dirty="0" smtClean="0"/>
              <a:t>バブルチャート</a:t>
            </a:r>
          </a:p>
          <a:p>
            <a:pPr marL="1141663" lvl="2" indent="-228029" eaLnBrk="1" hangingPunct="1">
              <a:buFontTx/>
              <a:buAutoNum type="arabicPeriod"/>
            </a:pPr>
            <a:r>
              <a:rPr lang="en-US" altLang="ja-JP" dirty="0" smtClean="0"/>
              <a:t>STS</a:t>
            </a:r>
            <a:r>
              <a:rPr lang="ja-JP" altLang="en-US" dirty="0" smtClean="0"/>
              <a:t>分割</a:t>
            </a:r>
          </a:p>
          <a:p>
            <a:pPr marL="1141663" lvl="2" indent="-228029" eaLnBrk="1" hangingPunct="1">
              <a:buFontTx/>
              <a:buAutoNum type="arabicPeriod"/>
            </a:pPr>
            <a:r>
              <a:rPr lang="en-US" altLang="ja-JP" dirty="0" smtClean="0"/>
              <a:t>TR</a:t>
            </a:r>
            <a:r>
              <a:rPr lang="ja-JP" altLang="en-US" dirty="0" smtClean="0"/>
              <a:t>分割</a:t>
            </a:r>
          </a:p>
          <a:p>
            <a:pPr marL="685606" lvl="1" indent="-228029" eaLnBrk="1" hangingPunct="1">
              <a:buFontTx/>
              <a:buAutoNum type="arabicPeriod"/>
            </a:pPr>
            <a:r>
              <a:rPr lang="ja-JP" altLang="en-US" dirty="0" smtClean="0"/>
              <a:t>データ中心設計</a:t>
            </a:r>
          </a:p>
          <a:p>
            <a:pPr marL="1141663" lvl="2" indent="-228029" eaLnBrk="1" hangingPunct="1">
              <a:buFontTx/>
              <a:buAutoNum type="arabicPeriod"/>
            </a:pPr>
            <a:r>
              <a:rPr lang="en-US" altLang="ja-JP" dirty="0" smtClean="0"/>
              <a:t>E-R</a:t>
            </a:r>
            <a:r>
              <a:rPr lang="ja-JP" altLang="en-US" dirty="0" smtClean="0"/>
              <a:t>図</a:t>
            </a:r>
          </a:p>
          <a:p>
            <a:pPr marL="685606" lvl="1" indent="-228029" eaLnBrk="1" hangingPunct="1">
              <a:buFontTx/>
              <a:buAutoNum type="arabicPeriod"/>
            </a:pPr>
            <a:r>
              <a:rPr lang="ja-JP" altLang="en-US" dirty="0" smtClean="0"/>
              <a:t>オブジェクト指向設計</a:t>
            </a:r>
            <a:endParaRPr lang="en-US" altLang="ja-JP" dirty="0" smtClean="0"/>
          </a:p>
          <a:p>
            <a:pPr marL="1141663" lvl="2" indent="-228029" eaLnBrk="1" hangingPunct="1">
              <a:buFontTx/>
              <a:buAutoNum type="arabicPeriod"/>
            </a:pPr>
            <a:r>
              <a:rPr lang="en-US" altLang="ja-JP" dirty="0" smtClean="0"/>
              <a:t>UML</a:t>
            </a:r>
            <a:endParaRPr lang="ja-JP" altLang="en-US" dirty="0" smtClean="0"/>
          </a:p>
          <a:p>
            <a:pPr marL="685606" lvl="1" indent="-228029" eaLnBrk="1" hangingPunct="1">
              <a:buFontTx/>
              <a:buAutoNum type="arabicPeriod"/>
            </a:pPr>
            <a:endParaRPr lang="ja-JP" altLang="en-US" dirty="0" smtClean="0"/>
          </a:p>
          <a:p>
            <a:pPr marL="228029" indent="-228029" eaLnBrk="1" hangingPunct="1"/>
            <a:r>
              <a:rPr lang="en-US" altLang="ja-JP" dirty="0" smtClean="0"/>
              <a:t>【</a:t>
            </a:r>
            <a:r>
              <a:rPr lang="ja-JP" altLang="en-US" dirty="0" smtClean="0"/>
              <a:t>ノート</a:t>
            </a:r>
            <a:r>
              <a:rPr lang="en-US" altLang="ja-JP" dirty="0" smtClean="0"/>
              <a:t>】</a:t>
            </a: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382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B0244CFE-A16C-4A0B-8CB1-4D32271B9957}" type="slidenum">
              <a:rPr lang="en-US" altLang="ja-JP" sz="1000" smtClean="0">
                <a:latin typeface="HGP明朝E" pitchFamily="18" charset="-128"/>
              </a:rPr>
              <a:pPr eaLnBrk="1" hangingPunct="1"/>
              <a:t>48</a:t>
            </a:fld>
            <a:endParaRPr lang="en-US" altLang="ja-JP" sz="1000" dirty="0" smtClean="0">
              <a:latin typeface="HGP明朝E" pitchFamily="18" charset="-128"/>
            </a:endParaRPr>
          </a:p>
        </p:txBody>
      </p:sp>
      <p:sp>
        <p:nvSpPr>
          <p:cNvPr id="138244" name="Rectangle 2"/>
          <p:cNvSpPr>
            <a:spLocks noGrp="1" noRot="1" noChangeAspect="1" noChangeArrowheads="1" noTextEdit="1"/>
          </p:cNvSpPr>
          <p:nvPr>
            <p:ph type="sldImg"/>
          </p:nvPr>
        </p:nvSpPr>
        <p:spPr>
          <a:xfrm>
            <a:off x="696913" y="739775"/>
            <a:ext cx="5343525" cy="3700463"/>
          </a:xfrm>
          <a:ln/>
        </p:spPr>
      </p:sp>
      <p:sp>
        <p:nvSpPr>
          <p:cNvPr id="13824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029" indent="-228029" eaLnBrk="1" hangingPunct="1"/>
            <a:r>
              <a:rPr lang="en-US" altLang="ja-JP" dirty="0" smtClean="0"/>
              <a:t>【</a:t>
            </a:r>
            <a:r>
              <a:rPr lang="ja-JP" altLang="en-US" dirty="0" smtClean="0"/>
              <a:t>補足説明</a:t>
            </a:r>
            <a:r>
              <a:rPr lang="en-US" altLang="ja-JP" dirty="0" smtClean="0"/>
              <a:t>】</a:t>
            </a:r>
          </a:p>
          <a:p>
            <a:pPr marL="685606" lvl="1" indent="-228029" eaLnBrk="1" hangingPunct="1">
              <a:buFontTx/>
              <a:buAutoNum type="arabicPeriod"/>
            </a:pPr>
            <a:r>
              <a:rPr lang="ja-JP" altLang="en-US" dirty="0" smtClean="0"/>
              <a:t>ソフトウェア設計技法を理解する。</a:t>
            </a:r>
          </a:p>
          <a:p>
            <a:pPr marL="228029" indent="-228029" eaLnBrk="1" hangingPunct="1"/>
            <a:endParaRPr lang="ja-JP" altLang="en-US" dirty="0" smtClean="0"/>
          </a:p>
          <a:p>
            <a:pPr marL="228029" indent="-228029" eaLnBrk="1" hangingPunct="1"/>
            <a:r>
              <a:rPr lang="en-US" altLang="ja-JP" dirty="0" smtClean="0"/>
              <a:t>【</a:t>
            </a:r>
            <a:r>
              <a:rPr lang="ja-JP" altLang="en-US" dirty="0" smtClean="0"/>
              <a:t>確認事項</a:t>
            </a:r>
            <a:r>
              <a:rPr lang="en-US" altLang="ja-JP" dirty="0" smtClean="0"/>
              <a:t>】</a:t>
            </a:r>
          </a:p>
          <a:p>
            <a:pPr marL="685606" lvl="1" indent="-228029" eaLnBrk="1" hangingPunct="1">
              <a:buFontTx/>
              <a:buAutoNum type="arabicPeriod"/>
            </a:pPr>
            <a:r>
              <a:rPr lang="ja-JP" altLang="en-US" dirty="0" smtClean="0"/>
              <a:t>プロセス中心設計</a:t>
            </a:r>
          </a:p>
          <a:p>
            <a:pPr marL="1141663" lvl="2" indent="-228029" eaLnBrk="1" hangingPunct="1">
              <a:buFontTx/>
              <a:buAutoNum type="arabicPeriod"/>
            </a:pPr>
            <a:r>
              <a:rPr lang="ja-JP" altLang="en-US" dirty="0" smtClean="0"/>
              <a:t>バブルチャート</a:t>
            </a:r>
          </a:p>
          <a:p>
            <a:pPr marL="1141663" lvl="2" indent="-228029" eaLnBrk="1" hangingPunct="1">
              <a:buFontTx/>
              <a:buAutoNum type="arabicPeriod"/>
            </a:pPr>
            <a:r>
              <a:rPr lang="en-US" altLang="ja-JP" dirty="0" smtClean="0"/>
              <a:t>STS</a:t>
            </a:r>
            <a:r>
              <a:rPr lang="ja-JP" altLang="en-US" dirty="0" smtClean="0"/>
              <a:t>分割</a:t>
            </a:r>
          </a:p>
          <a:p>
            <a:pPr marL="1141663" lvl="2" indent="-228029" eaLnBrk="1" hangingPunct="1">
              <a:buFontTx/>
              <a:buAutoNum type="arabicPeriod"/>
            </a:pPr>
            <a:r>
              <a:rPr lang="en-US" altLang="ja-JP" dirty="0" smtClean="0"/>
              <a:t>TR</a:t>
            </a:r>
            <a:r>
              <a:rPr lang="ja-JP" altLang="en-US" dirty="0" smtClean="0"/>
              <a:t>分割</a:t>
            </a:r>
          </a:p>
          <a:p>
            <a:pPr marL="685606" lvl="1" indent="-228029" eaLnBrk="1" hangingPunct="1">
              <a:buFontTx/>
              <a:buAutoNum type="arabicPeriod"/>
            </a:pPr>
            <a:r>
              <a:rPr lang="ja-JP" altLang="en-US" dirty="0" smtClean="0"/>
              <a:t>データ中心設計</a:t>
            </a:r>
          </a:p>
          <a:p>
            <a:pPr marL="1141663" lvl="2" indent="-228029" eaLnBrk="1" hangingPunct="1">
              <a:buFontTx/>
              <a:buAutoNum type="arabicPeriod"/>
            </a:pPr>
            <a:r>
              <a:rPr lang="en-US" altLang="ja-JP" dirty="0" smtClean="0"/>
              <a:t>E-R</a:t>
            </a:r>
            <a:r>
              <a:rPr lang="ja-JP" altLang="en-US" dirty="0" smtClean="0"/>
              <a:t>図</a:t>
            </a:r>
          </a:p>
          <a:p>
            <a:pPr marL="685606" lvl="1" indent="-228029" eaLnBrk="1" hangingPunct="1">
              <a:buFontTx/>
              <a:buAutoNum type="arabicPeriod"/>
            </a:pPr>
            <a:r>
              <a:rPr lang="ja-JP" altLang="en-US" dirty="0" smtClean="0"/>
              <a:t>オブジェクト指向設計</a:t>
            </a:r>
            <a:endParaRPr lang="en-US" altLang="ja-JP" dirty="0" smtClean="0"/>
          </a:p>
          <a:p>
            <a:pPr marL="1141663" lvl="2" indent="-228029" eaLnBrk="1" hangingPunct="1">
              <a:buFontTx/>
              <a:buAutoNum type="arabicPeriod"/>
            </a:pPr>
            <a:r>
              <a:rPr lang="en-US" altLang="ja-JP" dirty="0" smtClean="0"/>
              <a:t>UML</a:t>
            </a:r>
            <a:endParaRPr lang="ja-JP" altLang="en-US" dirty="0" smtClean="0"/>
          </a:p>
          <a:p>
            <a:pPr marL="685606" lvl="1" indent="-228029" eaLnBrk="1" hangingPunct="1">
              <a:buFontTx/>
              <a:buAutoNum type="arabicPeriod"/>
            </a:pPr>
            <a:endParaRPr lang="ja-JP" altLang="en-US" dirty="0" smtClean="0"/>
          </a:p>
          <a:p>
            <a:pPr marL="228029" indent="-228029" eaLnBrk="1" hangingPunct="1"/>
            <a:r>
              <a:rPr lang="en-US" altLang="ja-JP" dirty="0" smtClean="0"/>
              <a:t>【</a:t>
            </a:r>
            <a:r>
              <a:rPr lang="ja-JP" altLang="en-US" dirty="0" smtClean="0"/>
              <a:t>ノート</a:t>
            </a:r>
            <a:r>
              <a:rPr lang="en-US" altLang="ja-JP" dirty="0" smtClean="0"/>
              <a:t>】</a:t>
            </a: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382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B0244CFE-A16C-4A0B-8CB1-4D32271B9957}" type="slidenum">
              <a:rPr lang="en-US" altLang="ja-JP" sz="1000" smtClean="0">
                <a:latin typeface="HGP明朝E" pitchFamily="18" charset="-128"/>
              </a:rPr>
              <a:pPr eaLnBrk="1" hangingPunct="1"/>
              <a:t>49</a:t>
            </a:fld>
            <a:endParaRPr lang="en-US" altLang="ja-JP" sz="1000" dirty="0" smtClean="0">
              <a:latin typeface="HGP明朝E" pitchFamily="18" charset="-128"/>
            </a:endParaRPr>
          </a:p>
        </p:txBody>
      </p:sp>
      <p:sp>
        <p:nvSpPr>
          <p:cNvPr id="138244" name="Rectangle 2"/>
          <p:cNvSpPr>
            <a:spLocks noGrp="1" noRot="1" noChangeAspect="1" noChangeArrowheads="1" noTextEdit="1"/>
          </p:cNvSpPr>
          <p:nvPr>
            <p:ph type="sldImg"/>
          </p:nvPr>
        </p:nvSpPr>
        <p:spPr>
          <a:xfrm>
            <a:off x="696913" y="739775"/>
            <a:ext cx="5343525" cy="3700463"/>
          </a:xfrm>
          <a:ln/>
        </p:spPr>
      </p:sp>
      <p:sp>
        <p:nvSpPr>
          <p:cNvPr id="13824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029" indent="-228029" eaLnBrk="1" hangingPunct="1"/>
            <a:r>
              <a:rPr lang="en-US" altLang="ja-JP" dirty="0" smtClean="0"/>
              <a:t>【</a:t>
            </a:r>
            <a:r>
              <a:rPr lang="ja-JP" altLang="en-US" dirty="0" smtClean="0"/>
              <a:t>補足説明</a:t>
            </a:r>
            <a:r>
              <a:rPr lang="en-US" altLang="ja-JP" dirty="0" smtClean="0"/>
              <a:t>】</a:t>
            </a:r>
          </a:p>
          <a:p>
            <a:pPr marL="685606" lvl="1" indent="-228029" eaLnBrk="1" hangingPunct="1">
              <a:buFontTx/>
              <a:buAutoNum type="arabicPeriod"/>
            </a:pPr>
            <a:r>
              <a:rPr lang="ja-JP" altLang="en-US" dirty="0" smtClean="0"/>
              <a:t>ソフトウェア設計技法を理解する。</a:t>
            </a:r>
          </a:p>
          <a:p>
            <a:pPr marL="228029" indent="-228029" eaLnBrk="1" hangingPunct="1"/>
            <a:endParaRPr lang="ja-JP" altLang="en-US" dirty="0" smtClean="0"/>
          </a:p>
          <a:p>
            <a:pPr marL="228029" indent="-228029" eaLnBrk="1" hangingPunct="1"/>
            <a:r>
              <a:rPr lang="en-US" altLang="ja-JP" dirty="0" smtClean="0"/>
              <a:t>【</a:t>
            </a:r>
            <a:r>
              <a:rPr lang="ja-JP" altLang="en-US" dirty="0" smtClean="0"/>
              <a:t>確認事項</a:t>
            </a:r>
            <a:r>
              <a:rPr lang="en-US" altLang="ja-JP" dirty="0" smtClean="0"/>
              <a:t>】</a:t>
            </a:r>
          </a:p>
          <a:p>
            <a:pPr marL="685606" lvl="1" indent="-228029" eaLnBrk="1" hangingPunct="1">
              <a:buFontTx/>
              <a:buAutoNum type="arabicPeriod"/>
            </a:pPr>
            <a:r>
              <a:rPr lang="ja-JP" altLang="en-US" dirty="0" smtClean="0"/>
              <a:t>プロセス中心設計</a:t>
            </a:r>
          </a:p>
          <a:p>
            <a:pPr marL="1141663" lvl="2" indent="-228029" eaLnBrk="1" hangingPunct="1">
              <a:buFontTx/>
              <a:buAutoNum type="arabicPeriod"/>
            </a:pPr>
            <a:r>
              <a:rPr lang="ja-JP" altLang="en-US" dirty="0" smtClean="0"/>
              <a:t>バブルチャート</a:t>
            </a:r>
          </a:p>
          <a:p>
            <a:pPr marL="1141663" lvl="2" indent="-228029" eaLnBrk="1" hangingPunct="1">
              <a:buFontTx/>
              <a:buAutoNum type="arabicPeriod"/>
            </a:pPr>
            <a:r>
              <a:rPr lang="en-US" altLang="ja-JP" dirty="0" smtClean="0"/>
              <a:t>STS</a:t>
            </a:r>
            <a:r>
              <a:rPr lang="ja-JP" altLang="en-US" dirty="0" smtClean="0"/>
              <a:t>分割</a:t>
            </a:r>
          </a:p>
          <a:p>
            <a:pPr marL="1141663" lvl="2" indent="-228029" eaLnBrk="1" hangingPunct="1">
              <a:buFontTx/>
              <a:buAutoNum type="arabicPeriod"/>
            </a:pPr>
            <a:r>
              <a:rPr lang="en-US" altLang="ja-JP" dirty="0" smtClean="0"/>
              <a:t>TR</a:t>
            </a:r>
            <a:r>
              <a:rPr lang="ja-JP" altLang="en-US" dirty="0" smtClean="0"/>
              <a:t>分割</a:t>
            </a:r>
          </a:p>
          <a:p>
            <a:pPr marL="685606" lvl="1" indent="-228029" eaLnBrk="1" hangingPunct="1">
              <a:buFontTx/>
              <a:buAutoNum type="arabicPeriod"/>
            </a:pPr>
            <a:r>
              <a:rPr lang="ja-JP" altLang="en-US" dirty="0" smtClean="0"/>
              <a:t>データ中心設計</a:t>
            </a:r>
          </a:p>
          <a:p>
            <a:pPr marL="1141663" lvl="2" indent="-228029" eaLnBrk="1" hangingPunct="1">
              <a:buFontTx/>
              <a:buAutoNum type="arabicPeriod"/>
            </a:pPr>
            <a:r>
              <a:rPr lang="en-US" altLang="ja-JP" dirty="0" smtClean="0"/>
              <a:t>E-R</a:t>
            </a:r>
            <a:r>
              <a:rPr lang="ja-JP" altLang="en-US" dirty="0" smtClean="0"/>
              <a:t>図</a:t>
            </a:r>
          </a:p>
          <a:p>
            <a:pPr marL="685606" lvl="1" indent="-228029" eaLnBrk="1" hangingPunct="1">
              <a:buFontTx/>
              <a:buAutoNum type="arabicPeriod"/>
            </a:pPr>
            <a:r>
              <a:rPr lang="ja-JP" altLang="en-US" dirty="0" smtClean="0"/>
              <a:t>オブジェクト指向設計</a:t>
            </a:r>
            <a:endParaRPr lang="en-US" altLang="ja-JP" dirty="0" smtClean="0"/>
          </a:p>
          <a:p>
            <a:pPr marL="1141663" lvl="2" indent="-228029" eaLnBrk="1" hangingPunct="1">
              <a:buFontTx/>
              <a:buAutoNum type="arabicPeriod"/>
            </a:pPr>
            <a:r>
              <a:rPr lang="en-US" altLang="ja-JP" dirty="0" smtClean="0"/>
              <a:t>UML</a:t>
            </a:r>
            <a:endParaRPr lang="ja-JP" altLang="en-US" dirty="0" smtClean="0"/>
          </a:p>
          <a:p>
            <a:pPr marL="685606" lvl="1" indent="-228029" eaLnBrk="1" hangingPunct="1">
              <a:buFontTx/>
              <a:buAutoNum type="arabicPeriod"/>
            </a:pPr>
            <a:endParaRPr lang="ja-JP" altLang="en-US" dirty="0" smtClean="0"/>
          </a:p>
          <a:p>
            <a:pPr marL="228029" indent="-228029" eaLnBrk="1" hangingPunct="1"/>
            <a:r>
              <a:rPr lang="en-US" altLang="ja-JP" dirty="0" smtClean="0"/>
              <a:t>【</a:t>
            </a:r>
            <a:r>
              <a:rPr lang="ja-JP" altLang="en-US" dirty="0" smtClean="0"/>
              <a:t>ノート</a:t>
            </a:r>
            <a:r>
              <a:rPr lang="en-US" altLang="ja-JP" dirty="0" smtClean="0"/>
              <a:t>】</a:t>
            </a: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382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B0244CFE-A16C-4A0B-8CB1-4D32271B9957}" type="slidenum">
              <a:rPr lang="en-US" altLang="ja-JP" sz="1000" smtClean="0">
                <a:latin typeface="HGP明朝E" pitchFamily="18" charset="-128"/>
              </a:rPr>
              <a:pPr eaLnBrk="1" hangingPunct="1"/>
              <a:t>50</a:t>
            </a:fld>
            <a:endParaRPr lang="en-US" altLang="ja-JP" sz="1000" dirty="0" smtClean="0">
              <a:latin typeface="HGP明朝E" pitchFamily="18" charset="-128"/>
            </a:endParaRPr>
          </a:p>
        </p:txBody>
      </p:sp>
      <p:sp>
        <p:nvSpPr>
          <p:cNvPr id="138244" name="Rectangle 2"/>
          <p:cNvSpPr>
            <a:spLocks noGrp="1" noRot="1" noChangeAspect="1" noChangeArrowheads="1" noTextEdit="1"/>
          </p:cNvSpPr>
          <p:nvPr>
            <p:ph type="sldImg"/>
          </p:nvPr>
        </p:nvSpPr>
        <p:spPr>
          <a:xfrm>
            <a:off x="696913" y="739775"/>
            <a:ext cx="5343525" cy="3700463"/>
          </a:xfrm>
          <a:ln/>
        </p:spPr>
      </p:sp>
      <p:sp>
        <p:nvSpPr>
          <p:cNvPr id="13824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029" indent="-228029" eaLnBrk="1" hangingPunct="1"/>
            <a:r>
              <a:rPr lang="en-US" altLang="ja-JP" dirty="0" smtClean="0"/>
              <a:t>【</a:t>
            </a:r>
            <a:r>
              <a:rPr lang="ja-JP" altLang="en-US" dirty="0" smtClean="0"/>
              <a:t>補足説明</a:t>
            </a:r>
            <a:r>
              <a:rPr lang="en-US" altLang="ja-JP" dirty="0" smtClean="0"/>
              <a:t>】</a:t>
            </a:r>
          </a:p>
          <a:p>
            <a:pPr marL="685606" lvl="1" indent="-228029" eaLnBrk="1" hangingPunct="1">
              <a:buFontTx/>
              <a:buAutoNum type="arabicPeriod"/>
            </a:pPr>
            <a:r>
              <a:rPr lang="ja-JP" altLang="en-US" dirty="0" smtClean="0"/>
              <a:t>ソフトウェア設計技法を理解する。</a:t>
            </a:r>
          </a:p>
          <a:p>
            <a:pPr marL="228029" indent="-228029" eaLnBrk="1" hangingPunct="1"/>
            <a:endParaRPr lang="ja-JP" altLang="en-US" dirty="0" smtClean="0"/>
          </a:p>
          <a:p>
            <a:pPr marL="228029" indent="-228029" eaLnBrk="1" hangingPunct="1"/>
            <a:r>
              <a:rPr lang="en-US" altLang="ja-JP" dirty="0" smtClean="0"/>
              <a:t>【</a:t>
            </a:r>
            <a:r>
              <a:rPr lang="ja-JP" altLang="en-US" dirty="0" smtClean="0"/>
              <a:t>確認事項</a:t>
            </a:r>
            <a:r>
              <a:rPr lang="en-US" altLang="ja-JP" dirty="0" smtClean="0"/>
              <a:t>】</a:t>
            </a:r>
          </a:p>
          <a:p>
            <a:pPr marL="685606" lvl="1" indent="-228029" eaLnBrk="1" hangingPunct="1">
              <a:buFontTx/>
              <a:buAutoNum type="arabicPeriod"/>
            </a:pPr>
            <a:r>
              <a:rPr lang="ja-JP" altLang="en-US" dirty="0" smtClean="0"/>
              <a:t>プロセス中心設計</a:t>
            </a:r>
          </a:p>
          <a:p>
            <a:pPr marL="1141663" lvl="2" indent="-228029" eaLnBrk="1" hangingPunct="1">
              <a:buFontTx/>
              <a:buAutoNum type="arabicPeriod"/>
            </a:pPr>
            <a:r>
              <a:rPr lang="ja-JP" altLang="en-US" dirty="0" smtClean="0"/>
              <a:t>バブルチャート</a:t>
            </a:r>
          </a:p>
          <a:p>
            <a:pPr marL="1141663" lvl="2" indent="-228029" eaLnBrk="1" hangingPunct="1">
              <a:buFontTx/>
              <a:buAutoNum type="arabicPeriod"/>
            </a:pPr>
            <a:r>
              <a:rPr lang="en-US" altLang="ja-JP" dirty="0" smtClean="0"/>
              <a:t>STS</a:t>
            </a:r>
            <a:r>
              <a:rPr lang="ja-JP" altLang="en-US" dirty="0" smtClean="0"/>
              <a:t>分割</a:t>
            </a:r>
          </a:p>
          <a:p>
            <a:pPr marL="1141663" lvl="2" indent="-228029" eaLnBrk="1" hangingPunct="1">
              <a:buFontTx/>
              <a:buAutoNum type="arabicPeriod"/>
            </a:pPr>
            <a:r>
              <a:rPr lang="en-US" altLang="ja-JP" dirty="0" smtClean="0"/>
              <a:t>TR</a:t>
            </a:r>
            <a:r>
              <a:rPr lang="ja-JP" altLang="en-US" dirty="0" smtClean="0"/>
              <a:t>分割</a:t>
            </a:r>
          </a:p>
          <a:p>
            <a:pPr marL="685606" lvl="1" indent="-228029" eaLnBrk="1" hangingPunct="1">
              <a:buFontTx/>
              <a:buAutoNum type="arabicPeriod"/>
            </a:pPr>
            <a:r>
              <a:rPr lang="ja-JP" altLang="en-US" dirty="0" smtClean="0"/>
              <a:t>データ中心設計</a:t>
            </a:r>
          </a:p>
          <a:p>
            <a:pPr marL="1141663" lvl="2" indent="-228029" eaLnBrk="1" hangingPunct="1">
              <a:buFontTx/>
              <a:buAutoNum type="arabicPeriod"/>
            </a:pPr>
            <a:r>
              <a:rPr lang="en-US" altLang="ja-JP" dirty="0" smtClean="0"/>
              <a:t>E-R</a:t>
            </a:r>
            <a:r>
              <a:rPr lang="ja-JP" altLang="en-US" dirty="0" smtClean="0"/>
              <a:t>図</a:t>
            </a:r>
          </a:p>
          <a:p>
            <a:pPr marL="685606" lvl="1" indent="-228029" eaLnBrk="1" hangingPunct="1">
              <a:buFontTx/>
              <a:buAutoNum type="arabicPeriod"/>
            </a:pPr>
            <a:r>
              <a:rPr lang="ja-JP" altLang="en-US" dirty="0" smtClean="0"/>
              <a:t>オブジェクト指向設計</a:t>
            </a:r>
            <a:endParaRPr lang="en-US" altLang="ja-JP" dirty="0" smtClean="0"/>
          </a:p>
          <a:p>
            <a:pPr marL="1141663" lvl="2" indent="-228029" eaLnBrk="1" hangingPunct="1">
              <a:buFontTx/>
              <a:buAutoNum type="arabicPeriod"/>
            </a:pPr>
            <a:r>
              <a:rPr lang="en-US" altLang="ja-JP" dirty="0" smtClean="0"/>
              <a:t>UML</a:t>
            </a:r>
            <a:endParaRPr lang="ja-JP" altLang="en-US" dirty="0" smtClean="0"/>
          </a:p>
          <a:p>
            <a:pPr marL="685606" lvl="1" indent="-228029" eaLnBrk="1" hangingPunct="1">
              <a:buFontTx/>
              <a:buAutoNum type="arabicPeriod"/>
            </a:pPr>
            <a:endParaRPr lang="ja-JP" altLang="en-US" dirty="0" smtClean="0"/>
          </a:p>
          <a:p>
            <a:pPr marL="228029" indent="-228029" eaLnBrk="1" hangingPunct="1"/>
            <a:r>
              <a:rPr lang="en-US" altLang="ja-JP" dirty="0" smtClean="0"/>
              <a:t>【</a:t>
            </a:r>
            <a:r>
              <a:rPr lang="ja-JP" altLang="en-US" dirty="0" smtClean="0"/>
              <a:t>ノート</a:t>
            </a:r>
            <a:r>
              <a:rPr lang="en-US" altLang="ja-JP" dirty="0" smtClean="0"/>
              <a:t>】</a:t>
            </a: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5257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1E8AC27E-6DDD-468A-B1FF-053BAF6F0E5D}" type="slidenum">
              <a:rPr lang="en-US" altLang="ja-JP" sz="1000" smtClean="0">
                <a:latin typeface="HGP明朝E" pitchFamily="18" charset="-128"/>
              </a:rPr>
              <a:pPr eaLnBrk="1" hangingPunct="1"/>
              <a:t>51</a:t>
            </a:fld>
            <a:endParaRPr lang="en-US" altLang="ja-JP" sz="1000" dirty="0" smtClean="0">
              <a:latin typeface="HGP明朝E" pitchFamily="18" charset="-128"/>
            </a:endParaRPr>
          </a:p>
        </p:txBody>
      </p:sp>
      <p:sp>
        <p:nvSpPr>
          <p:cNvPr id="152580" name="Rectangle 2"/>
          <p:cNvSpPr>
            <a:spLocks noGrp="1" noRot="1" noChangeAspect="1" noChangeArrowheads="1" noTextEdit="1"/>
          </p:cNvSpPr>
          <p:nvPr>
            <p:ph type="sldImg"/>
          </p:nvPr>
        </p:nvSpPr>
        <p:spPr>
          <a:xfrm>
            <a:off x="696913" y="739775"/>
            <a:ext cx="5343525" cy="3700463"/>
          </a:xfrm>
          <a:ln/>
        </p:spPr>
      </p:sp>
      <p:sp>
        <p:nvSpPr>
          <p:cNvPr id="15258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029" indent="-228029" eaLnBrk="1" hangingPunct="1"/>
            <a:r>
              <a:rPr lang="en-US" altLang="ja-JP" dirty="0" smtClean="0"/>
              <a:t>【</a:t>
            </a:r>
            <a:r>
              <a:rPr lang="ja-JP" altLang="en-US" dirty="0" smtClean="0"/>
              <a:t>補足説明</a:t>
            </a:r>
            <a:r>
              <a:rPr lang="en-US" altLang="ja-JP" dirty="0" smtClean="0"/>
              <a:t>】</a:t>
            </a:r>
          </a:p>
          <a:p>
            <a:pPr marL="685606" lvl="1" indent="-228029" eaLnBrk="1" hangingPunct="1">
              <a:buFontTx/>
              <a:buAutoNum type="arabicPeriod"/>
            </a:pPr>
            <a:r>
              <a:rPr lang="ja-JP" altLang="en-US" dirty="0" smtClean="0"/>
              <a:t>ワーニエ法を理解する。</a:t>
            </a:r>
          </a:p>
          <a:p>
            <a:pPr marL="228029" indent="-228029" eaLnBrk="1" hangingPunct="1"/>
            <a:endParaRPr lang="ja-JP" altLang="en-US" dirty="0" smtClean="0"/>
          </a:p>
          <a:p>
            <a:pPr marL="228029" indent="-228029" eaLnBrk="1" hangingPunct="1"/>
            <a:r>
              <a:rPr lang="en-US" altLang="ja-JP" dirty="0" smtClean="0"/>
              <a:t>【</a:t>
            </a:r>
            <a:r>
              <a:rPr lang="ja-JP" altLang="en-US" dirty="0" smtClean="0"/>
              <a:t>確認事項</a:t>
            </a:r>
            <a:r>
              <a:rPr lang="en-US" altLang="ja-JP" dirty="0" smtClean="0"/>
              <a:t>】</a:t>
            </a:r>
          </a:p>
          <a:p>
            <a:pPr marL="685606" lvl="1" indent="-228029" eaLnBrk="1" hangingPunct="1">
              <a:buFontTx/>
              <a:buAutoNum type="arabicPeriod"/>
            </a:pPr>
            <a:r>
              <a:rPr lang="ja-JP" altLang="en-US" dirty="0" smtClean="0"/>
              <a:t>スタート部</a:t>
            </a:r>
          </a:p>
          <a:p>
            <a:pPr marL="685606" lvl="1" indent="-228029" eaLnBrk="1" hangingPunct="1">
              <a:buFontTx/>
              <a:buAutoNum type="arabicPeriod"/>
            </a:pPr>
            <a:r>
              <a:rPr lang="ja-JP" altLang="en-US" dirty="0" smtClean="0"/>
              <a:t>処理部</a:t>
            </a:r>
          </a:p>
          <a:p>
            <a:pPr marL="685606" lvl="1" indent="-228029" eaLnBrk="1" hangingPunct="1">
              <a:buFontTx/>
              <a:buAutoNum type="arabicPeriod"/>
            </a:pPr>
            <a:r>
              <a:rPr lang="ja-JP" altLang="en-US" dirty="0" smtClean="0"/>
              <a:t>エンド部</a:t>
            </a:r>
          </a:p>
          <a:p>
            <a:pPr marL="685606" lvl="1" indent="-228029" eaLnBrk="1" hangingPunct="1">
              <a:buFontTx/>
              <a:buAutoNum type="arabicPeriod"/>
            </a:pPr>
            <a:endParaRPr lang="ja-JP" altLang="en-US" dirty="0" smtClean="0"/>
          </a:p>
          <a:p>
            <a:pPr marL="228029" indent="-228029" eaLnBrk="1" hangingPunct="1"/>
            <a:r>
              <a:rPr lang="en-US" altLang="ja-JP" dirty="0" smtClean="0"/>
              <a:t>【</a:t>
            </a:r>
            <a:r>
              <a:rPr lang="ja-JP" altLang="en-US" dirty="0" smtClean="0"/>
              <a:t>ノート</a:t>
            </a:r>
            <a:r>
              <a:rPr lang="en-US" altLang="ja-JP" dirty="0" smtClean="0"/>
              <a:t>】</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スライド イメージ プレースホルダ 1"/>
          <p:cNvSpPr>
            <a:spLocks noGrp="1" noRot="1" noChangeAspect="1" noTextEdit="1"/>
          </p:cNvSpPr>
          <p:nvPr>
            <p:ph type="sldImg"/>
          </p:nvPr>
        </p:nvSpPr>
        <p:spPr>
          <a:xfrm>
            <a:off x="696913" y="739775"/>
            <a:ext cx="5343525" cy="3700463"/>
          </a:xfrm>
          <a:ln/>
        </p:spPr>
      </p:sp>
      <p:sp>
        <p:nvSpPr>
          <p:cNvPr id="3" name="ノート プレースホルダ 2"/>
          <p:cNvSpPr>
            <a:spLocks noGrp="1"/>
          </p:cNvSpPr>
          <p:nvPr>
            <p:ph type="body" idx="1"/>
          </p:nvPr>
        </p:nvSpPr>
        <p:spPr/>
        <p:txBody>
          <a:bodyPr>
            <a:normAutofit/>
          </a:bodyPr>
          <a:lstStyle/>
          <a:p>
            <a:pPr marL="228561" indent="-228561" eaLnBrk="1" hangingPunct="1">
              <a:defRPr/>
            </a:pPr>
            <a:r>
              <a:rPr lang="en-US" altLang="ja-JP" dirty="0" smtClean="0"/>
              <a:t>【</a:t>
            </a:r>
            <a:r>
              <a:rPr lang="ja-JP" altLang="en-US" dirty="0" smtClean="0"/>
              <a:t>補足説明</a:t>
            </a:r>
            <a:r>
              <a:rPr lang="en-US" altLang="ja-JP" dirty="0" smtClean="0"/>
              <a:t>】</a:t>
            </a:r>
          </a:p>
          <a:p>
            <a:pPr marL="685684" lvl="1" indent="-228561" eaLnBrk="1" hangingPunct="1">
              <a:buFontTx/>
              <a:buAutoNum type="arabicPeriod"/>
              <a:defRPr/>
            </a:pPr>
            <a:r>
              <a:rPr lang="ja-JP" altLang="en-US" dirty="0" smtClean="0"/>
              <a:t>システム要件定義では、ユーザがシステム要件やシステム機能仕様、品質要件（適格性要件）をまとめ、システム要件定義書を作成する。</a:t>
            </a:r>
            <a:endParaRPr lang="en-US" altLang="ja-JP" dirty="0" smtClean="0"/>
          </a:p>
          <a:p>
            <a:pPr marL="685684" lvl="1" indent="-228561" eaLnBrk="1" hangingPunct="1">
              <a:buFontTx/>
              <a:buAutoNum type="arabicPeriod"/>
              <a:defRPr/>
            </a:pPr>
            <a:r>
              <a:rPr lang="ja-JP" altLang="en-US" dirty="0" smtClean="0"/>
              <a:t>システム要件定義段階で作成された条件に基づいて、システム適格性確認テストが実施される。</a:t>
            </a:r>
          </a:p>
          <a:p>
            <a:pPr marL="228561" indent="-228561" eaLnBrk="1" hangingPunct="1">
              <a:defRPr/>
            </a:pPr>
            <a:endParaRPr lang="ja-JP" altLang="en-US" dirty="0" smtClean="0"/>
          </a:p>
          <a:p>
            <a:pPr marL="228561" indent="-228561" eaLnBrk="1" hangingPunct="1">
              <a:defRPr/>
            </a:pPr>
            <a:r>
              <a:rPr lang="en-US" altLang="ja-JP" dirty="0" smtClean="0"/>
              <a:t>【</a:t>
            </a:r>
            <a:r>
              <a:rPr lang="ja-JP" altLang="en-US" dirty="0" smtClean="0"/>
              <a:t>確認事項</a:t>
            </a:r>
            <a:r>
              <a:rPr lang="en-US" altLang="ja-JP" dirty="0" smtClean="0"/>
              <a:t>】</a:t>
            </a:r>
          </a:p>
          <a:p>
            <a:pPr marL="685684" lvl="1" indent="-228561" eaLnBrk="1" hangingPunct="1">
              <a:buFontTx/>
              <a:buAutoNum type="arabicPeriod"/>
              <a:defRPr/>
            </a:pPr>
            <a:r>
              <a:rPr lang="ja-JP" altLang="en-US" dirty="0" smtClean="0"/>
              <a:t>システム要件定義</a:t>
            </a:r>
            <a:endParaRPr lang="en-US" altLang="ja-JP" dirty="0" smtClean="0"/>
          </a:p>
          <a:p>
            <a:pPr marL="1142806" lvl="2" indent="-228561" eaLnBrk="1" hangingPunct="1">
              <a:buFontTx/>
              <a:buAutoNum type="arabicPeriod"/>
              <a:defRPr/>
            </a:pPr>
            <a:r>
              <a:rPr lang="ja-JP" altLang="en-US" dirty="0" smtClean="0"/>
              <a:t>システム要件定義書</a:t>
            </a:r>
          </a:p>
          <a:p>
            <a:pPr marL="685684" lvl="1" indent="-228561" eaLnBrk="1" hangingPunct="1">
              <a:buFontTx/>
              <a:buAutoNum type="arabicPeriod"/>
              <a:defRPr/>
            </a:pPr>
            <a:endParaRPr lang="ja-JP" altLang="en-US" dirty="0" smtClean="0"/>
          </a:p>
          <a:p>
            <a:pPr marL="228561" indent="-228561" eaLnBrk="1" hangingPunct="1">
              <a:defRPr/>
            </a:pPr>
            <a:r>
              <a:rPr lang="en-US" altLang="ja-JP" dirty="0" smtClean="0"/>
              <a:t>【</a:t>
            </a:r>
            <a:r>
              <a:rPr lang="ja-JP" altLang="en-US" dirty="0" smtClean="0"/>
              <a:t>ノート</a:t>
            </a:r>
            <a:r>
              <a:rPr lang="en-US" altLang="ja-JP" dirty="0" smtClean="0"/>
              <a:t>】</a:t>
            </a:r>
          </a:p>
          <a:p>
            <a:pPr>
              <a:defRPr/>
            </a:pPr>
            <a:endParaRPr lang="ja-JP" altLang="en-US" dirty="0" smtClean="0"/>
          </a:p>
          <a:p>
            <a:pPr>
              <a:defRPr/>
            </a:pPr>
            <a:endParaRPr lang="ja-JP" altLang="en-US" dirty="0"/>
          </a:p>
        </p:txBody>
      </p:sp>
      <p:sp>
        <p:nvSpPr>
          <p:cNvPr id="100356" name="フッター プレースホルダ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solidFill>
                  <a:prstClr val="black"/>
                </a:solidFill>
                <a:latin typeface="HGP明朝E" pitchFamily="18" charset="-128"/>
              </a:rPr>
              <a:t>Copyright © 2012 Funabashi IT-Lab. All right reserved</a:t>
            </a:r>
          </a:p>
        </p:txBody>
      </p:sp>
      <p:sp>
        <p:nvSpPr>
          <p:cNvPr id="100357" name="スライド番号プレースホルダ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084B623A-8784-4684-B89E-5FC1F547F55D}" type="slidenum">
              <a:rPr lang="en-US" altLang="ja-JP" sz="1000" smtClean="0">
                <a:solidFill>
                  <a:prstClr val="black"/>
                </a:solidFill>
                <a:latin typeface="HGP明朝E" pitchFamily="18" charset="-128"/>
              </a:rPr>
              <a:pPr eaLnBrk="1" hangingPunct="1"/>
              <a:t>6</a:t>
            </a:fld>
            <a:endParaRPr lang="en-US" altLang="ja-JP" sz="1000" dirty="0" smtClean="0">
              <a:solidFill>
                <a:prstClr val="black"/>
              </a:solidFill>
              <a:latin typeface="HGP明朝E" pitchFamily="18" charset="-128"/>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382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B0244CFE-A16C-4A0B-8CB1-4D32271B9957}" type="slidenum">
              <a:rPr lang="en-US" altLang="ja-JP" sz="1000" smtClean="0">
                <a:latin typeface="HGP明朝E" pitchFamily="18" charset="-128"/>
              </a:rPr>
              <a:pPr eaLnBrk="1" hangingPunct="1"/>
              <a:t>52</a:t>
            </a:fld>
            <a:endParaRPr lang="en-US" altLang="ja-JP" sz="1000" dirty="0" smtClean="0">
              <a:latin typeface="HGP明朝E" pitchFamily="18" charset="-128"/>
            </a:endParaRPr>
          </a:p>
        </p:txBody>
      </p:sp>
      <p:sp>
        <p:nvSpPr>
          <p:cNvPr id="138244" name="Rectangle 2"/>
          <p:cNvSpPr>
            <a:spLocks noGrp="1" noRot="1" noChangeAspect="1" noChangeArrowheads="1" noTextEdit="1"/>
          </p:cNvSpPr>
          <p:nvPr>
            <p:ph type="sldImg"/>
          </p:nvPr>
        </p:nvSpPr>
        <p:spPr>
          <a:xfrm>
            <a:off x="696913" y="739775"/>
            <a:ext cx="5343525" cy="3700463"/>
          </a:xfrm>
          <a:ln/>
        </p:spPr>
      </p:sp>
      <p:sp>
        <p:nvSpPr>
          <p:cNvPr id="13824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029" indent="-228029" eaLnBrk="1" hangingPunct="1"/>
            <a:r>
              <a:rPr lang="en-US" altLang="ja-JP" dirty="0" smtClean="0"/>
              <a:t>【</a:t>
            </a:r>
            <a:r>
              <a:rPr lang="ja-JP" altLang="en-US" dirty="0" smtClean="0"/>
              <a:t>補足説明</a:t>
            </a:r>
            <a:r>
              <a:rPr lang="en-US" altLang="ja-JP" dirty="0" smtClean="0"/>
              <a:t>】</a:t>
            </a:r>
          </a:p>
          <a:p>
            <a:pPr marL="685606" lvl="1" indent="-228029" eaLnBrk="1" hangingPunct="1">
              <a:buFontTx/>
              <a:buAutoNum type="arabicPeriod"/>
            </a:pPr>
            <a:r>
              <a:rPr lang="ja-JP" altLang="en-US" dirty="0" smtClean="0"/>
              <a:t>ソフトウェア設計技法を理解する。</a:t>
            </a:r>
          </a:p>
          <a:p>
            <a:pPr marL="228029" indent="-228029" eaLnBrk="1" hangingPunct="1"/>
            <a:endParaRPr lang="ja-JP" altLang="en-US" dirty="0" smtClean="0"/>
          </a:p>
          <a:p>
            <a:pPr marL="228029" indent="-228029" eaLnBrk="1" hangingPunct="1"/>
            <a:r>
              <a:rPr lang="en-US" altLang="ja-JP" dirty="0" smtClean="0"/>
              <a:t>【</a:t>
            </a:r>
            <a:r>
              <a:rPr lang="ja-JP" altLang="en-US" dirty="0" smtClean="0"/>
              <a:t>確認事項</a:t>
            </a:r>
            <a:r>
              <a:rPr lang="en-US" altLang="ja-JP" dirty="0" smtClean="0"/>
              <a:t>】</a:t>
            </a:r>
          </a:p>
          <a:p>
            <a:pPr marL="685606" lvl="1" indent="-228029" eaLnBrk="1" hangingPunct="1">
              <a:buFontTx/>
              <a:buAutoNum type="arabicPeriod"/>
            </a:pPr>
            <a:r>
              <a:rPr lang="ja-JP" altLang="en-US" dirty="0" smtClean="0"/>
              <a:t>プロセス中心設計</a:t>
            </a:r>
          </a:p>
          <a:p>
            <a:pPr marL="1141663" lvl="2" indent="-228029" eaLnBrk="1" hangingPunct="1">
              <a:buFontTx/>
              <a:buAutoNum type="arabicPeriod"/>
            </a:pPr>
            <a:r>
              <a:rPr lang="ja-JP" altLang="en-US" dirty="0" smtClean="0"/>
              <a:t>バブルチャート</a:t>
            </a:r>
          </a:p>
          <a:p>
            <a:pPr marL="1141663" lvl="2" indent="-228029" eaLnBrk="1" hangingPunct="1">
              <a:buFontTx/>
              <a:buAutoNum type="arabicPeriod"/>
            </a:pPr>
            <a:r>
              <a:rPr lang="en-US" altLang="ja-JP" dirty="0" smtClean="0"/>
              <a:t>STS</a:t>
            </a:r>
            <a:r>
              <a:rPr lang="ja-JP" altLang="en-US" dirty="0" smtClean="0"/>
              <a:t>分割</a:t>
            </a:r>
          </a:p>
          <a:p>
            <a:pPr marL="1141663" lvl="2" indent="-228029" eaLnBrk="1" hangingPunct="1">
              <a:buFontTx/>
              <a:buAutoNum type="arabicPeriod"/>
            </a:pPr>
            <a:r>
              <a:rPr lang="en-US" altLang="ja-JP" dirty="0" smtClean="0"/>
              <a:t>TR</a:t>
            </a:r>
            <a:r>
              <a:rPr lang="ja-JP" altLang="en-US" dirty="0" smtClean="0"/>
              <a:t>分割</a:t>
            </a:r>
          </a:p>
          <a:p>
            <a:pPr marL="685606" lvl="1" indent="-228029" eaLnBrk="1" hangingPunct="1">
              <a:buFontTx/>
              <a:buAutoNum type="arabicPeriod"/>
            </a:pPr>
            <a:r>
              <a:rPr lang="ja-JP" altLang="en-US" dirty="0" smtClean="0"/>
              <a:t>データ中心設計</a:t>
            </a:r>
          </a:p>
          <a:p>
            <a:pPr marL="1141663" lvl="2" indent="-228029" eaLnBrk="1" hangingPunct="1">
              <a:buFontTx/>
              <a:buAutoNum type="arabicPeriod"/>
            </a:pPr>
            <a:r>
              <a:rPr lang="en-US" altLang="ja-JP" dirty="0" smtClean="0"/>
              <a:t>E-R</a:t>
            </a:r>
            <a:r>
              <a:rPr lang="ja-JP" altLang="en-US" dirty="0" smtClean="0"/>
              <a:t>図</a:t>
            </a:r>
          </a:p>
          <a:p>
            <a:pPr marL="685606" lvl="1" indent="-228029" eaLnBrk="1" hangingPunct="1">
              <a:buFontTx/>
              <a:buAutoNum type="arabicPeriod"/>
            </a:pPr>
            <a:r>
              <a:rPr lang="ja-JP" altLang="en-US" dirty="0" smtClean="0"/>
              <a:t>オブジェクト指向設計</a:t>
            </a:r>
            <a:endParaRPr lang="en-US" altLang="ja-JP" dirty="0" smtClean="0"/>
          </a:p>
          <a:p>
            <a:pPr marL="1141663" lvl="2" indent="-228029" eaLnBrk="1" hangingPunct="1">
              <a:buFontTx/>
              <a:buAutoNum type="arabicPeriod"/>
            </a:pPr>
            <a:r>
              <a:rPr lang="en-US" altLang="ja-JP" dirty="0" smtClean="0"/>
              <a:t>UML</a:t>
            </a:r>
            <a:endParaRPr lang="ja-JP" altLang="en-US" dirty="0" smtClean="0"/>
          </a:p>
          <a:p>
            <a:pPr marL="685606" lvl="1" indent="-228029" eaLnBrk="1" hangingPunct="1">
              <a:buFontTx/>
              <a:buAutoNum type="arabicPeriod"/>
            </a:pPr>
            <a:endParaRPr lang="ja-JP" altLang="en-US" dirty="0" smtClean="0"/>
          </a:p>
          <a:p>
            <a:pPr marL="228029" indent="-228029" eaLnBrk="1" hangingPunct="1"/>
            <a:r>
              <a:rPr lang="en-US" altLang="ja-JP" dirty="0" smtClean="0"/>
              <a:t>【</a:t>
            </a:r>
            <a:r>
              <a:rPr lang="ja-JP" altLang="en-US" dirty="0" smtClean="0"/>
              <a:t>ノート</a:t>
            </a:r>
            <a:r>
              <a:rPr lang="en-US" altLang="ja-JP" dirty="0" smtClean="0"/>
              <a:t>】</a:t>
            </a: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382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B0244CFE-A16C-4A0B-8CB1-4D32271B9957}" type="slidenum">
              <a:rPr lang="en-US" altLang="ja-JP" sz="1000" smtClean="0">
                <a:latin typeface="HGP明朝E" pitchFamily="18" charset="-128"/>
              </a:rPr>
              <a:pPr eaLnBrk="1" hangingPunct="1"/>
              <a:t>53</a:t>
            </a:fld>
            <a:endParaRPr lang="en-US" altLang="ja-JP" sz="1000" dirty="0" smtClean="0">
              <a:latin typeface="HGP明朝E" pitchFamily="18" charset="-128"/>
            </a:endParaRPr>
          </a:p>
        </p:txBody>
      </p:sp>
      <p:sp>
        <p:nvSpPr>
          <p:cNvPr id="138244" name="Rectangle 2"/>
          <p:cNvSpPr>
            <a:spLocks noGrp="1" noRot="1" noChangeAspect="1" noChangeArrowheads="1" noTextEdit="1"/>
          </p:cNvSpPr>
          <p:nvPr>
            <p:ph type="sldImg"/>
          </p:nvPr>
        </p:nvSpPr>
        <p:spPr>
          <a:xfrm>
            <a:off x="696913" y="739775"/>
            <a:ext cx="5343525" cy="3700463"/>
          </a:xfrm>
          <a:ln/>
        </p:spPr>
      </p:sp>
      <p:sp>
        <p:nvSpPr>
          <p:cNvPr id="13824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029" indent="-228029" eaLnBrk="1" hangingPunct="1"/>
            <a:r>
              <a:rPr lang="en-US" altLang="ja-JP" dirty="0" smtClean="0"/>
              <a:t>【</a:t>
            </a:r>
            <a:r>
              <a:rPr lang="ja-JP" altLang="en-US" dirty="0" smtClean="0"/>
              <a:t>補足説明</a:t>
            </a:r>
            <a:r>
              <a:rPr lang="en-US" altLang="ja-JP" dirty="0" smtClean="0"/>
              <a:t>】</a:t>
            </a:r>
          </a:p>
          <a:p>
            <a:pPr marL="685606" lvl="1" indent="-228029" eaLnBrk="1" hangingPunct="1">
              <a:buFontTx/>
              <a:buAutoNum type="arabicPeriod"/>
            </a:pPr>
            <a:r>
              <a:rPr lang="ja-JP" altLang="en-US" dirty="0" smtClean="0"/>
              <a:t>ソフトウェア設計技法を理解する。</a:t>
            </a:r>
          </a:p>
          <a:p>
            <a:pPr marL="228029" indent="-228029" eaLnBrk="1" hangingPunct="1"/>
            <a:endParaRPr lang="ja-JP" altLang="en-US" dirty="0" smtClean="0"/>
          </a:p>
          <a:p>
            <a:pPr marL="228029" indent="-228029" eaLnBrk="1" hangingPunct="1"/>
            <a:r>
              <a:rPr lang="en-US" altLang="ja-JP" dirty="0" smtClean="0"/>
              <a:t>【</a:t>
            </a:r>
            <a:r>
              <a:rPr lang="ja-JP" altLang="en-US" dirty="0" smtClean="0"/>
              <a:t>確認事項</a:t>
            </a:r>
            <a:r>
              <a:rPr lang="en-US" altLang="ja-JP" dirty="0" smtClean="0"/>
              <a:t>】</a:t>
            </a:r>
          </a:p>
          <a:p>
            <a:pPr marL="685606" lvl="1" indent="-228029" eaLnBrk="1" hangingPunct="1">
              <a:buFontTx/>
              <a:buAutoNum type="arabicPeriod"/>
            </a:pPr>
            <a:r>
              <a:rPr lang="ja-JP" altLang="en-US" dirty="0" smtClean="0"/>
              <a:t>プロセス中心設計</a:t>
            </a:r>
          </a:p>
          <a:p>
            <a:pPr marL="1141663" lvl="2" indent="-228029" eaLnBrk="1" hangingPunct="1">
              <a:buFontTx/>
              <a:buAutoNum type="arabicPeriod"/>
            </a:pPr>
            <a:r>
              <a:rPr lang="ja-JP" altLang="en-US" dirty="0" smtClean="0"/>
              <a:t>バブルチャート</a:t>
            </a:r>
          </a:p>
          <a:p>
            <a:pPr marL="1141663" lvl="2" indent="-228029" eaLnBrk="1" hangingPunct="1">
              <a:buFontTx/>
              <a:buAutoNum type="arabicPeriod"/>
            </a:pPr>
            <a:r>
              <a:rPr lang="en-US" altLang="ja-JP" dirty="0" smtClean="0"/>
              <a:t>STS</a:t>
            </a:r>
            <a:r>
              <a:rPr lang="ja-JP" altLang="en-US" dirty="0" smtClean="0"/>
              <a:t>分割</a:t>
            </a:r>
          </a:p>
          <a:p>
            <a:pPr marL="1141663" lvl="2" indent="-228029" eaLnBrk="1" hangingPunct="1">
              <a:buFontTx/>
              <a:buAutoNum type="arabicPeriod"/>
            </a:pPr>
            <a:r>
              <a:rPr lang="en-US" altLang="ja-JP" dirty="0" smtClean="0"/>
              <a:t>TR</a:t>
            </a:r>
            <a:r>
              <a:rPr lang="ja-JP" altLang="en-US" dirty="0" smtClean="0"/>
              <a:t>分割</a:t>
            </a:r>
          </a:p>
          <a:p>
            <a:pPr marL="685606" lvl="1" indent="-228029" eaLnBrk="1" hangingPunct="1">
              <a:buFontTx/>
              <a:buAutoNum type="arabicPeriod"/>
            </a:pPr>
            <a:r>
              <a:rPr lang="ja-JP" altLang="en-US" dirty="0" smtClean="0"/>
              <a:t>データ中心設計</a:t>
            </a:r>
          </a:p>
          <a:p>
            <a:pPr marL="1141663" lvl="2" indent="-228029" eaLnBrk="1" hangingPunct="1">
              <a:buFontTx/>
              <a:buAutoNum type="arabicPeriod"/>
            </a:pPr>
            <a:r>
              <a:rPr lang="en-US" altLang="ja-JP" dirty="0" smtClean="0"/>
              <a:t>E-R</a:t>
            </a:r>
            <a:r>
              <a:rPr lang="ja-JP" altLang="en-US" dirty="0" smtClean="0"/>
              <a:t>図</a:t>
            </a:r>
          </a:p>
          <a:p>
            <a:pPr marL="685606" lvl="1" indent="-228029" eaLnBrk="1" hangingPunct="1">
              <a:buFontTx/>
              <a:buAutoNum type="arabicPeriod"/>
            </a:pPr>
            <a:r>
              <a:rPr lang="ja-JP" altLang="en-US" dirty="0" smtClean="0"/>
              <a:t>オブジェクト指向設計</a:t>
            </a:r>
            <a:endParaRPr lang="en-US" altLang="ja-JP" dirty="0" smtClean="0"/>
          </a:p>
          <a:p>
            <a:pPr marL="1141663" lvl="2" indent="-228029" eaLnBrk="1" hangingPunct="1">
              <a:buFontTx/>
              <a:buAutoNum type="arabicPeriod"/>
            </a:pPr>
            <a:r>
              <a:rPr lang="en-US" altLang="ja-JP" dirty="0" smtClean="0"/>
              <a:t>UML</a:t>
            </a:r>
            <a:endParaRPr lang="ja-JP" altLang="en-US" dirty="0" smtClean="0"/>
          </a:p>
          <a:p>
            <a:pPr marL="685606" lvl="1" indent="-228029" eaLnBrk="1" hangingPunct="1">
              <a:buFontTx/>
              <a:buAutoNum type="arabicPeriod"/>
            </a:pPr>
            <a:endParaRPr lang="ja-JP" altLang="en-US" dirty="0" smtClean="0"/>
          </a:p>
          <a:p>
            <a:pPr marL="228029" indent="-228029" eaLnBrk="1" hangingPunct="1"/>
            <a:r>
              <a:rPr lang="en-US" altLang="ja-JP" dirty="0" smtClean="0"/>
              <a:t>【</a:t>
            </a:r>
            <a:r>
              <a:rPr lang="ja-JP" altLang="en-US" dirty="0" smtClean="0"/>
              <a:t>ノート</a:t>
            </a:r>
            <a:r>
              <a:rPr lang="en-US" altLang="ja-JP" dirty="0" smtClean="0"/>
              <a:t>】</a:t>
            </a: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4131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0DD6A638-1D09-471F-9F27-48941FC7BDF9}" type="slidenum">
              <a:rPr lang="en-US" altLang="ja-JP" sz="1000" smtClean="0">
                <a:latin typeface="HGP明朝E" pitchFamily="18" charset="-128"/>
              </a:rPr>
              <a:pPr eaLnBrk="1" hangingPunct="1"/>
              <a:t>54</a:t>
            </a:fld>
            <a:endParaRPr lang="en-US" altLang="ja-JP" sz="1000" dirty="0" smtClean="0">
              <a:latin typeface="HGP明朝E" pitchFamily="18" charset="-128"/>
            </a:endParaRPr>
          </a:p>
        </p:txBody>
      </p:sp>
      <p:sp>
        <p:nvSpPr>
          <p:cNvPr id="141316" name="Rectangle 2"/>
          <p:cNvSpPr>
            <a:spLocks noGrp="1" noRot="1" noChangeAspect="1" noChangeArrowheads="1" noTextEdit="1"/>
          </p:cNvSpPr>
          <p:nvPr>
            <p:ph type="sldImg"/>
          </p:nvPr>
        </p:nvSpPr>
        <p:spPr>
          <a:xfrm>
            <a:off x="696913" y="739775"/>
            <a:ext cx="5343525" cy="3700463"/>
          </a:xfrm>
          <a:ln/>
        </p:spPr>
      </p:sp>
      <p:sp>
        <p:nvSpPr>
          <p:cNvPr id="14131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029" indent="-228029" eaLnBrk="1" hangingPunct="1"/>
            <a:r>
              <a:rPr lang="en-US" altLang="ja-JP" dirty="0" smtClean="0"/>
              <a:t>【</a:t>
            </a:r>
            <a:r>
              <a:rPr lang="ja-JP" altLang="en-US" dirty="0" smtClean="0"/>
              <a:t>補足説明</a:t>
            </a:r>
            <a:r>
              <a:rPr lang="en-US" altLang="ja-JP" dirty="0" smtClean="0"/>
              <a:t>】</a:t>
            </a:r>
          </a:p>
          <a:p>
            <a:pPr marL="685606" lvl="1" indent="-228029" eaLnBrk="1" hangingPunct="1">
              <a:buFontTx/>
              <a:buAutoNum type="arabicPeriod"/>
            </a:pPr>
            <a:r>
              <a:rPr lang="ja-JP" altLang="en-US" dirty="0" smtClean="0"/>
              <a:t>オブジェクトは、クラスを元に作成される。このため、オブジェクトがどの属性、メソッドを持つかはクラスで決まる。</a:t>
            </a:r>
            <a:endParaRPr lang="en-US" altLang="ja-JP" dirty="0" smtClean="0"/>
          </a:p>
          <a:p>
            <a:pPr marL="685606" lvl="1" indent="-228029" eaLnBrk="1" hangingPunct="1">
              <a:buFontTx/>
              <a:buAutoNum type="arabicPeriod"/>
            </a:pPr>
            <a:r>
              <a:rPr lang="ja-JP" altLang="en-US" dirty="0" smtClean="0"/>
              <a:t>○○クラスから作成したオブジェクトのことを、○○インスタンスという。</a:t>
            </a:r>
          </a:p>
          <a:p>
            <a:pPr marL="228029" indent="-228029" eaLnBrk="1" hangingPunct="1"/>
            <a:endParaRPr lang="ja-JP" altLang="en-US" dirty="0" smtClean="0"/>
          </a:p>
          <a:p>
            <a:pPr marL="228029" indent="-228029" eaLnBrk="1" hangingPunct="1"/>
            <a:r>
              <a:rPr lang="en-US" altLang="ja-JP" dirty="0" smtClean="0"/>
              <a:t>【</a:t>
            </a:r>
            <a:r>
              <a:rPr lang="ja-JP" altLang="en-US" dirty="0" smtClean="0"/>
              <a:t>確認事項</a:t>
            </a:r>
            <a:r>
              <a:rPr lang="en-US" altLang="ja-JP" dirty="0" smtClean="0"/>
              <a:t>】</a:t>
            </a:r>
          </a:p>
          <a:p>
            <a:pPr marL="685606" lvl="1" indent="-228029" eaLnBrk="1" hangingPunct="1">
              <a:buFontTx/>
              <a:buAutoNum type="arabicPeriod"/>
            </a:pPr>
            <a:r>
              <a:rPr lang="ja-JP" altLang="en-US" dirty="0" smtClean="0"/>
              <a:t>クラス</a:t>
            </a:r>
          </a:p>
          <a:p>
            <a:pPr marL="685606" lvl="1" indent="-228029" eaLnBrk="1" hangingPunct="1">
              <a:buFontTx/>
              <a:buAutoNum type="arabicPeriod"/>
            </a:pPr>
            <a:r>
              <a:rPr lang="ja-JP" altLang="en-US" dirty="0" smtClean="0"/>
              <a:t>インスタンス</a:t>
            </a:r>
          </a:p>
          <a:p>
            <a:pPr marL="685606" lvl="1" indent="-228029" eaLnBrk="1" hangingPunct="1">
              <a:buFontTx/>
              <a:buAutoNum type="arabicPeriod"/>
            </a:pPr>
            <a:endParaRPr lang="ja-JP" altLang="en-US" dirty="0" smtClean="0"/>
          </a:p>
          <a:p>
            <a:pPr marL="228029" indent="-228029" eaLnBrk="1" hangingPunct="1"/>
            <a:r>
              <a:rPr lang="en-US" altLang="ja-JP" dirty="0" smtClean="0"/>
              <a:t>【</a:t>
            </a:r>
            <a:r>
              <a:rPr lang="ja-JP" altLang="en-US" dirty="0" smtClean="0"/>
              <a:t>ノート</a:t>
            </a:r>
            <a:r>
              <a:rPr lang="en-US" altLang="ja-JP" dirty="0" smtClean="0"/>
              <a:t>】</a:t>
            </a: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4233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1D2EB842-6C7C-4F1D-BCAE-70511B5EC933}" type="slidenum">
              <a:rPr lang="en-US" altLang="ja-JP" sz="1000" smtClean="0">
                <a:latin typeface="HGP明朝E" pitchFamily="18" charset="-128"/>
              </a:rPr>
              <a:pPr eaLnBrk="1" hangingPunct="1"/>
              <a:t>55</a:t>
            </a:fld>
            <a:endParaRPr lang="en-US" altLang="ja-JP" sz="1000" dirty="0" smtClean="0">
              <a:latin typeface="HGP明朝E" pitchFamily="18" charset="-128"/>
            </a:endParaRPr>
          </a:p>
        </p:txBody>
      </p:sp>
      <p:sp>
        <p:nvSpPr>
          <p:cNvPr id="142340" name="Rectangle 2"/>
          <p:cNvSpPr>
            <a:spLocks noGrp="1" noRot="1" noChangeAspect="1" noChangeArrowheads="1" noTextEdit="1"/>
          </p:cNvSpPr>
          <p:nvPr>
            <p:ph type="sldImg"/>
          </p:nvPr>
        </p:nvSpPr>
        <p:spPr>
          <a:xfrm>
            <a:off x="696913" y="739775"/>
            <a:ext cx="5343525" cy="3700463"/>
          </a:xfrm>
          <a:ln/>
        </p:spPr>
      </p:sp>
      <p:sp>
        <p:nvSpPr>
          <p:cNvPr id="14234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029" indent="-228029" eaLnBrk="1" hangingPunct="1"/>
            <a:r>
              <a:rPr lang="en-US" altLang="ja-JP" dirty="0" smtClean="0"/>
              <a:t>【</a:t>
            </a:r>
            <a:r>
              <a:rPr lang="ja-JP" altLang="en-US" dirty="0" smtClean="0"/>
              <a:t>補足説明</a:t>
            </a:r>
            <a:r>
              <a:rPr lang="en-US" altLang="ja-JP" dirty="0" smtClean="0"/>
              <a:t>】</a:t>
            </a:r>
          </a:p>
          <a:p>
            <a:pPr marL="685606" lvl="1" indent="-228029" eaLnBrk="1" hangingPunct="1">
              <a:buFontTx/>
              <a:buAutoNum type="arabicPeriod"/>
            </a:pPr>
            <a:r>
              <a:rPr lang="en-US" altLang="ja-JP" dirty="0" smtClean="0"/>
              <a:t>UML</a:t>
            </a:r>
            <a:r>
              <a:rPr lang="ja-JP" altLang="en-US" dirty="0" smtClean="0"/>
              <a:t>では、継承（インヘリタンス）の関係を白三角形で表記する。</a:t>
            </a:r>
          </a:p>
          <a:p>
            <a:pPr marL="228029" indent="-228029" eaLnBrk="1" hangingPunct="1"/>
            <a:endParaRPr lang="ja-JP" altLang="en-US" dirty="0" smtClean="0"/>
          </a:p>
          <a:p>
            <a:pPr marL="228029" indent="-228029" eaLnBrk="1" hangingPunct="1"/>
            <a:r>
              <a:rPr lang="en-US" altLang="ja-JP" dirty="0" smtClean="0"/>
              <a:t>【</a:t>
            </a:r>
            <a:r>
              <a:rPr lang="ja-JP" altLang="en-US" dirty="0" smtClean="0"/>
              <a:t>確認事項</a:t>
            </a:r>
            <a:r>
              <a:rPr lang="en-US" altLang="ja-JP" dirty="0" smtClean="0"/>
              <a:t>】</a:t>
            </a:r>
          </a:p>
          <a:p>
            <a:pPr marL="685606" lvl="1" indent="-228029" eaLnBrk="1" hangingPunct="1">
              <a:buFontTx/>
              <a:buAutoNum type="arabicPeriod"/>
            </a:pPr>
            <a:r>
              <a:rPr lang="ja-JP" altLang="en-US" dirty="0" smtClean="0"/>
              <a:t>インヘリタンス</a:t>
            </a:r>
          </a:p>
          <a:p>
            <a:pPr marL="685606" lvl="1" indent="-228029" eaLnBrk="1" hangingPunct="1">
              <a:buFontTx/>
              <a:buAutoNum type="arabicPeriod"/>
            </a:pPr>
            <a:r>
              <a:rPr lang="ja-JP" altLang="en-US" dirty="0" smtClean="0"/>
              <a:t>スーパクラス</a:t>
            </a:r>
          </a:p>
          <a:p>
            <a:pPr marL="685606" lvl="1" indent="-228029" eaLnBrk="1" hangingPunct="1">
              <a:buFontTx/>
              <a:buAutoNum type="arabicPeriod"/>
            </a:pPr>
            <a:r>
              <a:rPr lang="ja-JP" altLang="en-US" dirty="0" smtClean="0"/>
              <a:t>サブクラス</a:t>
            </a:r>
          </a:p>
          <a:p>
            <a:pPr marL="685606" lvl="1" indent="-228029" eaLnBrk="1" hangingPunct="1">
              <a:buFontTx/>
              <a:buAutoNum type="arabicPeriod"/>
            </a:pPr>
            <a:r>
              <a:rPr lang="ja-JP" altLang="en-US" dirty="0" smtClean="0"/>
              <a:t>汎化</a:t>
            </a:r>
          </a:p>
          <a:p>
            <a:pPr marL="685606" lvl="1" indent="-228029" eaLnBrk="1" hangingPunct="1">
              <a:buFontTx/>
              <a:buAutoNum type="arabicPeriod"/>
            </a:pPr>
            <a:r>
              <a:rPr lang="ja-JP" altLang="en-US" dirty="0" smtClean="0"/>
              <a:t>特化</a:t>
            </a:r>
          </a:p>
          <a:p>
            <a:pPr marL="685606" lvl="1" indent="-228029" eaLnBrk="1" hangingPunct="1">
              <a:buFontTx/>
              <a:buAutoNum type="arabicPeriod"/>
            </a:pPr>
            <a:r>
              <a:rPr lang="en-US" altLang="ja-JP" dirty="0" smtClean="0"/>
              <a:t>is-a</a:t>
            </a:r>
            <a:r>
              <a:rPr lang="ja-JP" altLang="en-US" dirty="0" smtClean="0"/>
              <a:t>関係</a:t>
            </a:r>
          </a:p>
          <a:p>
            <a:pPr marL="685606" lvl="1" indent="-228029" eaLnBrk="1" hangingPunct="1">
              <a:buFontTx/>
              <a:buAutoNum type="arabicPeriod"/>
            </a:pPr>
            <a:endParaRPr lang="ja-JP" altLang="en-US" dirty="0" smtClean="0"/>
          </a:p>
          <a:p>
            <a:pPr marL="228029" indent="-228029" eaLnBrk="1" hangingPunct="1"/>
            <a:r>
              <a:rPr lang="en-US" altLang="ja-JP" dirty="0" smtClean="0"/>
              <a:t>【</a:t>
            </a:r>
            <a:r>
              <a:rPr lang="ja-JP" altLang="en-US" dirty="0" smtClean="0"/>
              <a:t>ノート</a:t>
            </a:r>
            <a:r>
              <a:rPr lang="en-US" altLang="ja-JP" dirty="0" smtClean="0"/>
              <a:t>】</a:t>
            </a: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4336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44C84AA6-9DA5-459D-8B67-E9EB13AFFE39}" type="slidenum">
              <a:rPr lang="en-US" altLang="ja-JP" sz="1000" smtClean="0">
                <a:latin typeface="HGP明朝E" pitchFamily="18" charset="-128"/>
              </a:rPr>
              <a:pPr eaLnBrk="1" hangingPunct="1"/>
              <a:t>56</a:t>
            </a:fld>
            <a:endParaRPr lang="en-US" altLang="ja-JP" sz="1000" dirty="0" smtClean="0">
              <a:latin typeface="HGP明朝E" pitchFamily="18" charset="-128"/>
            </a:endParaRPr>
          </a:p>
        </p:txBody>
      </p:sp>
      <p:sp>
        <p:nvSpPr>
          <p:cNvPr id="143364" name="Rectangle 2"/>
          <p:cNvSpPr>
            <a:spLocks noGrp="1" noRot="1" noChangeAspect="1" noChangeArrowheads="1" noTextEdit="1"/>
          </p:cNvSpPr>
          <p:nvPr>
            <p:ph type="sldImg"/>
          </p:nvPr>
        </p:nvSpPr>
        <p:spPr>
          <a:xfrm>
            <a:off x="696913" y="739775"/>
            <a:ext cx="5343525" cy="3700463"/>
          </a:xfrm>
          <a:ln/>
        </p:spPr>
      </p:sp>
      <p:sp>
        <p:nvSpPr>
          <p:cNvPr id="14336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029" indent="-228029" eaLnBrk="1" hangingPunct="1"/>
            <a:r>
              <a:rPr lang="en-US" altLang="ja-JP" dirty="0" smtClean="0"/>
              <a:t>【</a:t>
            </a:r>
            <a:r>
              <a:rPr lang="ja-JP" altLang="en-US" dirty="0" smtClean="0"/>
              <a:t>補足説明</a:t>
            </a:r>
            <a:r>
              <a:rPr lang="en-US" altLang="ja-JP" dirty="0" smtClean="0"/>
              <a:t>】</a:t>
            </a:r>
          </a:p>
          <a:p>
            <a:pPr marL="685606" lvl="1" indent="-228029" eaLnBrk="1" hangingPunct="1">
              <a:buFontTx/>
              <a:buAutoNum type="arabicPeriod"/>
            </a:pPr>
            <a:r>
              <a:rPr lang="en-US" altLang="ja-JP" dirty="0" smtClean="0"/>
              <a:t>UML</a:t>
            </a:r>
            <a:r>
              <a:rPr lang="ja-JP" altLang="en-US" dirty="0" smtClean="0"/>
              <a:t>では、集約の関係をひし形で表現する。</a:t>
            </a:r>
          </a:p>
          <a:p>
            <a:pPr marL="228029" indent="-228029" eaLnBrk="1" hangingPunct="1"/>
            <a:endParaRPr lang="ja-JP" altLang="en-US" dirty="0" smtClean="0"/>
          </a:p>
          <a:p>
            <a:pPr marL="228029" indent="-228029" eaLnBrk="1" hangingPunct="1"/>
            <a:r>
              <a:rPr lang="en-US" altLang="ja-JP" dirty="0" smtClean="0"/>
              <a:t>【</a:t>
            </a:r>
            <a:r>
              <a:rPr lang="ja-JP" altLang="en-US" dirty="0" smtClean="0"/>
              <a:t>確認事項</a:t>
            </a:r>
            <a:r>
              <a:rPr lang="en-US" altLang="ja-JP" dirty="0" smtClean="0"/>
              <a:t>】</a:t>
            </a:r>
          </a:p>
          <a:p>
            <a:pPr marL="685606" lvl="1" indent="-228029" eaLnBrk="1" hangingPunct="1">
              <a:buFontTx/>
              <a:buAutoNum type="arabicPeriod"/>
            </a:pPr>
            <a:r>
              <a:rPr lang="ja-JP" altLang="en-US" dirty="0" smtClean="0"/>
              <a:t>複合オブジェクト</a:t>
            </a:r>
          </a:p>
          <a:p>
            <a:pPr marL="685606" lvl="1" indent="-228029" eaLnBrk="1" hangingPunct="1">
              <a:buFontTx/>
              <a:buAutoNum type="arabicPeriod"/>
            </a:pPr>
            <a:r>
              <a:rPr lang="ja-JP" altLang="en-US" dirty="0" smtClean="0"/>
              <a:t>分解</a:t>
            </a:r>
          </a:p>
          <a:p>
            <a:pPr marL="685606" lvl="1" indent="-228029" eaLnBrk="1" hangingPunct="1">
              <a:buFontTx/>
              <a:buAutoNum type="arabicPeriod"/>
            </a:pPr>
            <a:r>
              <a:rPr lang="ja-JP" altLang="en-US" dirty="0" smtClean="0"/>
              <a:t>集約</a:t>
            </a:r>
          </a:p>
          <a:p>
            <a:pPr marL="685606" lvl="1" indent="-228029" eaLnBrk="1" hangingPunct="1">
              <a:buFontTx/>
              <a:buAutoNum type="arabicPeriod"/>
            </a:pPr>
            <a:r>
              <a:rPr lang="en-US" altLang="ja-JP" dirty="0" smtClean="0"/>
              <a:t>part-a</a:t>
            </a:r>
            <a:r>
              <a:rPr lang="ja-JP" altLang="en-US" dirty="0" smtClean="0"/>
              <a:t>関係</a:t>
            </a:r>
          </a:p>
          <a:p>
            <a:pPr marL="685606" lvl="1" indent="-228029" eaLnBrk="1" hangingPunct="1">
              <a:buFontTx/>
              <a:buAutoNum type="arabicPeriod"/>
            </a:pPr>
            <a:endParaRPr lang="ja-JP" altLang="en-US" dirty="0" smtClean="0"/>
          </a:p>
          <a:p>
            <a:pPr marL="228029" indent="-228029" eaLnBrk="1" hangingPunct="1"/>
            <a:r>
              <a:rPr lang="en-US" altLang="ja-JP" dirty="0" smtClean="0"/>
              <a:t>【</a:t>
            </a:r>
            <a:r>
              <a:rPr lang="ja-JP" altLang="en-US" dirty="0" smtClean="0"/>
              <a:t>ノート</a:t>
            </a:r>
            <a:r>
              <a:rPr lang="en-US" altLang="ja-JP" dirty="0" smtClean="0"/>
              <a:t>】</a:t>
            </a:r>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44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84088BE6-0311-46D6-BF48-3DE1AD2C3207}" type="slidenum">
              <a:rPr lang="en-US" altLang="ja-JP" sz="1000" smtClean="0">
                <a:latin typeface="HGP明朝E" pitchFamily="18" charset="-128"/>
              </a:rPr>
              <a:pPr eaLnBrk="1" hangingPunct="1"/>
              <a:t>57</a:t>
            </a:fld>
            <a:endParaRPr lang="en-US" altLang="ja-JP" sz="1000" dirty="0" smtClean="0">
              <a:latin typeface="HGP明朝E" pitchFamily="18" charset="-128"/>
            </a:endParaRPr>
          </a:p>
        </p:txBody>
      </p:sp>
      <p:sp>
        <p:nvSpPr>
          <p:cNvPr id="144388" name="Rectangle 2"/>
          <p:cNvSpPr>
            <a:spLocks noGrp="1" noRot="1" noChangeAspect="1" noChangeArrowheads="1" noTextEdit="1"/>
          </p:cNvSpPr>
          <p:nvPr>
            <p:ph type="sldImg"/>
          </p:nvPr>
        </p:nvSpPr>
        <p:spPr>
          <a:xfrm>
            <a:off x="696913" y="739775"/>
            <a:ext cx="5343525" cy="3700463"/>
          </a:xfrm>
          <a:ln/>
        </p:spPr>
      </p:sp>
      <p:sp>
        <p:nvSpPr>
          <p:cNvPr id="144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029" indent="-228029" eaLnBrk="1" hangingPunct="1"/>
            <a:r>
              <a:rPr lang="en-US" altLang="ja-JP" dirty="0" smtClean="0"/>
              <a:t>【</a:t>
            </a:r>
            <a:r>
              <a:rPr lang="ja-JP" altLang="en-US" dirty="0" smtClean="0"/>
              <a:t>補足説明</a:t>
            </a:r>
            <a:r>
              <a:rPr lang="en-US" altLang="ja-JP" dirty="0" smtClean="0"/>
              <a:t>】</a:t>
            </a:r>
          </a:p>
          <a:p>
            <a:pPr marL="685606" lvl="1" indent="-228029" eaLnBrk="1" hangingPunct="1">
              <a:buFontTx/>
              <a:buAutoNum type="arabicPeriod"/>
            </a:pPr>
            <a:r>
              <a:rPr lang="ja-JP" altLang="en-US" dirty="0" smtClean="0"/>
              <a:t>オブジェクト指向の概念を理解する。</a:t>
            </a:r>
          </a:p>
          <a:p>
            <a:pPr marL="228029" indent="-228029" eaLnBrk="1" hangingPunct="1"/>
            <a:endParaRPr lang="ja-JP" altLang="en-US" dirty="0" smtClean="0"/>
          </a:p>
          <a:p>
            <a:pPr marL="228029" indent="-228029" eaLnBrk="1" hangingPunct="1"/>
            <a:r>
              <a:rPr lang="en-US" altLang="ja-JP" dirty="0" smtClean="0"/>
              <a:t>【</a:t>
            </a:r>
            <a:r>
              <a:rPr lang="ja-JP" altLang="en-US" dirty="0" smtClean="0"/>
              <a:t>確認事項</a:t>
            </a:r>
            <a:r>
              <a:rPr lang="en-US" altLang="ja-JP" dirty="0" smtClean="0"/>
              <a:t>】</a:t>
            </a:r>
          </a:p>
          <a:p>
            <a:pPr marL="685606" lvl="1" indent="-228029" eaLnBrk="1" hangingPunct="1">
              <a:buFontTx/>
              <a:buAutoNum type="arabicPeriod"/>
            </a:pPr>
            <a:r>
              <a:rPr lang="ja-JP" altLang="en-US" dirty="0" smtClean="0"/>
              <a:t>ポリモフィズム（ポリモーフィズム、ポリモルフィズム）</a:t>
            </a:r>
          </a:p>
          <a:p>
            <a:pPr marL="685606" lvl="1" indent="-228029" eaLnBrk="1" hangingPunct="1">
              <a:buFontTx/>
              <a:buAutoNum type="arabicPeriod"/>
            </a:pPr>
            <a:endParaRPr lang="ja-JP" altLang="en-US" dirty="0" smtClean="0"/>
          </a:p>
          <a:p>
            <a:pPr marL="228029" indent="-228029" eaLnBrk="1" hangingPunct="1"/>
            <a:r>
              <a:rPr lang="en-US" altLang="ja-JP" dirty="0" smtClean="0"/>
              <a:t>【</a:t>
            </a:r>
            <a:r>
              <a:rPr lang="ja-JP" altLang="en-US" dirty="0" smtClean="0"/>
              <a:t>ノート</a:t>
            </a:r>
            <a:r>
              <a:rPr lang="en-US" altLang="ja-JP" dirty="0" smtClean="0"/>
              <a:t>】</a:t>
            </a:r>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スライド イメージ プレースホルダ 1"/>
          <p:cNvSpPr>
            <a:spLocks noGrp="1" noRot="1" noChangeAspect="1" noTextEdit="1"/>
          </p:cNvSpPr>
          <p:nvPr>
            <p:ph type="sldImg"/>
          </p:nvPr>
        </p:nvSpPr>
        <p:spPr>
          <a:xfrm>
            <a:off x="696913" y="739775"/>
            <a:ext cx="5343525" cy="3700463"/>
          </a:xfrm>
          <a:ln/>
        </p:spPr>
      </p:sp>
      <p:sp>
        <p:nvSpPr>
          <p:cNvPr id="3" name="ノート プレースホルダ 2"/>
          <p:cNvSpPr>
            <a:spLocks noGrp="1"/>
          </p:cNvSpPr>
          <p:nvPr>
            <p:ph type="body" idx="1"/>
          </p:nvPr>
        </p:nvSpPr>
        <p:spPr/>
        <p:txBody>
          <a:bodyPr>
            <a:normAutofit/>
          </a:bodyPr>
          <a:lstStyle/>
          <a:p>
            <a:pPr marL="228561" indent="-228561" eaLnBrk="1" hangingPunct="1">
              <a:defRPr/>
            </a:pPr>
            <a:r>
              <a:rPr lang="en-US" altLang="ja-JP" dirty="0" smtClean="0"/>
              <a:t>【</a:t>
            </a:r>
            <a:r>
              <a:rPr lang="ja-JP" altLang="en-US" dirty="0" smtClean="0"/>
              <a:t>補足説明</a:t>
            </a:r>
            <a:r>
              <a:rPr lang="en-US" altLang="ja-JP" dirty="0" smtClean="0"/>
              <a:t>】</a:t>
            </a:r>
          </a:p>
          <a:p>
            <a:pPr marL="685684" lvl="1" indent="-228561" eaLnBrk="1" hangingPunct="1">
              <a:buFontTx/>
              <a:buAutoNum type="arabicPeriod"/>
              <a:defRPr/>
            </a:pPr>
            <a:r>
              <a:rPr lang="ja-JP" altLang="en-US" dirty="0" smtClean="0"/>
              <a:t>コンポーネント分割を行う基準を理解する。</a:t>
            </a:r>
          </a:p>
          <a:p>
            <a:pPr marL="228561" indent="-228561" eaLnBrk="1" hangingPunct="1">
              <a:defRPr/>
            </a:pPr>
            <a:endParaRPr lang="ja-JP" altLang="en-US" dirty="0" smtClean="0"/>
          </a:p>
          <a:p>
            <a:pPr marL="228561" indent="-228561" eaLnBrk="1" hangingPunct="1">
              <a:defRPr/>
            </a:pPr>
            <a:r>
              <a:rPr lang="en-US" altLang="ja-JP" dirty="0" smtClean="0"/>
              <a:t>【</a:t>
            </a:r>
            <a:r>
              <a:rPr lang="ja-JP" altLang="en-US" dirty="0" smtClean="0"/>
              <a:t>確認事項</a:t>
            </a:r>
            <a:r>
              <a:rPr lang="en-US" altLang="ja-JP" dirty="0" smtClean="0"/>
              <a:t>】</a:t>
            </a:r>
          </a:p>
          <a:p>
            <a:pPr marL="685684" lvl="1" indent="-228561" eaLnBrk="1" hangingPunct="1">
              <a:buFontTx/>
              <a:buAutoNum type="arabicPeriod"/>
              <a:defRPr/>
            </a:pPr>
            <a:endParaRPr lang="en-US" altLang="ja-JP" dirty="0" smtClean="0"/>
          </a:p>
          <a:p>
            <a:pPr marL="228561" indent="-228561" eaLnBrk="1" hangingPunct="1">
              <a:defRPr/>
            </a:pPr>
            <a:r>
              <a:rPr lang="en-US" altLang="ja-JP" dirty="0" smtClean="0"/>
              <a:t>【</a:t>
            </a:r>
            <a:r>
              <a:rPr lang="ja-JP" altLang="en-US" dirty="0" smtClean="0"/>
              <a:t>ノート</a:t>
            </a:r>
            <a:r>
              <a:rPr lang="en-US" altLang="ja-JP" dirty="0" smtClean="0"/>
              <a:t>】</a:t>
            </a:r>
          </a:p>
          <a:p>
            <a:pPr>
              <a:defRPr/>
            </a:pPr>
            <a:endParaRPr lang="ja-JP" altLang="en-US" dirty="0"/>
          </a:p>
        </p:txBody>
      </p:sp>
      <p:sp>
        <p:nvSpPr>
          <p:cNvPr id="145412" name="フッター プレースホルダ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45413" name="スライド番号プレースホルダ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857AA8FC-E47C-4770-92F9-D76941642AD0}" type="slidenum">
              <a:rPr lang="en-US" altLang="ja-JP" sz="1000" smtClean="0">
                <a:latin typeface="HGP明朝E" pitchFamily="18" charset="-128"/>
              </a:rPr>
              <a:pPr eaLnBrk="1" hangingPunct="1"/>
              <a:t>58</a:t>
            </a:fld>
            <a:endParaRPr lang="en-US" altLang="ja-JP" sz="1000" dirty="0" smtClean="0">
              <a:latin typeface="HGP明朝E" pitchFamily="18" charset="-128"/>
            </a:endParaRPr>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スライド イメージ プレースホルダ 1"/>
          <p:cNvSpPr>
            <a:spLocks noGrp="1" noRot="1" noChangeAspect="1" noTextEdit="1"/>
          </p:cNvSpPr>
          <p:nvPr>
            <p:ph type="sldImg"/>
          </p:nvPr>
        </p:nvSpPr>
        <p:spPr>
          <a:xfrm>
            <a:off x="696913" y="739775"/>
            <a:ext cx="5343525" cy="3700463"/>
          </a:xfrm>
          <a:ln/>
        </p:spPr>
      </p:sp>
      <p:sp>
        <p:nvSpPr>
          <p:cNvPr id="3" name="ノート プレースホルダ 2"/>
          <p:cNvSpPr>
            <a:spLocks noGrp="1"/>
          </p:cNvSpPr>
          <p:nvPr>
            <p:ph type="body" idx="1"/>
          </p:nvPr>
        </p:nvSpPr>
        <p:spPr/>
        <p:txBody>
          <a:bodyPr>
            <a:normAutofit/>
          </a:bodyPr>
          <a:lstStyle/>
          <a:p>
            <a:pPr marL="228561" indent="-228561" eaLnBrk="1" hangingPunct="1">
              <a:defRPr/>
            </a:pPr>
            <a:r>
              <a:rPr lang="en-US" altLang="ja-JP" dirty="0" smtClean="0"/>
              <a:t>【</a:t>
            </a:r>
            <a:r>
              <a:rPr lang="ja-JP" altLang="en-US" dirty="0" smtClean="0"/>
              <a:t>補足説明</a:t>
            </a:r>
            <a:r>
              <a:rPr lang="en-US" altLang="ja-JP" dirty="0" smtClean="0"/>
              <a:t>】</a:t>
            </a:r>
          </a:p>
          <a:p>
            <a:pPr marL="685684" lvl="1" indent="-228561" eaLnBrk="1" hangingPunct="1">
              <a:buFontTx/>
              <a:buAutoNum type="arabicPeriod"/>
              <a:defRPr/>
            </a:pPr>
            <a:r>
              <a:rPr lang="ja-JP" altLang="en-US" dirty="0" smtClean="0"/>
              <a:t>コンポーネント分割を行う基準を理解する。</a:t>
            </a:r>
          </a:p>
          <a:p>
            <a:pPr marL="228561" indent="-228561" eaLnBrk="1" hangingPunct="1">
              <a:defRPr/>
            </a:pPr>
            <a:endParaRPr lang="ja-JP" altLang="en-US" dirty="0" smtClean="0"/>
          </a:p>
          <a:p>
            <a:pPr marL="228561" indent="-228561" eaLnBrk="1" hangingPunct="1">
              <a:defRPr/>
            </a:pPr>
            <a:r>
              <a:rPr lang="en-US" altLang="ja-JP" dirty="0" smtClean="0"/>
              <a:t>【</a:t>
            </a:r>
            <a:r>
              <a:rPr lang="ja-JP" altLang="en-US" dirty="0" smtClean="0"/>
              <a:t>確認事項</a:t>
            </a:r>
            <a:r>
              <a:rPr lang="en-US" altLang="ja-JP" dirty="0" smtClean="0"/>
              <a:t>】</a:t>
            </a:r>
          </a:p>
          <a:p>
            <a:pPr marL="685684" lvl="1" indent="-228561" eaLnBrk="1" hangingPunct="1">
              <a:buFontTx/>
              <a:buAutoNum type="arabicPeriod"/>
              <a:defRPr/>
            </a:pPr>
            <a:endParaRPr lang="en-US" altLang="ja-JP" dirty="0" smtClean="0"/>
          </a:p>
          <a:p>
            <a:pPr marL="228561" indent="-228561" eaLnBrk="1" hangingPunct="1">
              <a:defRPr/>
            </a:pPr>
            <a:r>
              <a:rPr lang="en-US" altLang="ja-JP" dirty="0" smtClean="0"/>
              <a:t>【</a:t>
            </a:r>
            <a:r>
              <a:rPr lang="ja-JP" altLang="en-US" dirty="0" smtClean="0"/>
              <a:t>ノート</a:t>
            </a:r>
            <a:r>
              <a:rPr lang="en-US" altLang="ja-JP" dirty="0" smtClean="0"/>
              <a:t>】</a:t>
            </a:r>
          </a:p>
          <a:p>
            <a:pPr>
              <a:defRPr/>
            </a:pPr>
            <a:endParaRPr lang="ja-JP" altLang="en-US" dirty="0"/>
          </a:p>
        </p:txBody>
      </p:sp>
      <p:sp>
        <p:nvSpPr>
          <p:cNvPr id="145412" name="フッター プレースホルダ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45413" name="スライド番号プレースホルダ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857AA8FC-E47C-4770-92F9-D76941642AD0}" type="slidenum">
              <a:rPr lang="en-US" altLang="ja-JP" sz="1000" smtClean="0">
                <a:latin typeface="HGP明朝E" pitchFamily="18" charset="-128"/>
              </a:rPr>
              <a:pPr eaLnBrk="1" hangingPunct="1"/>
              <a:t>59</a:t>
            </a:fld>
            <a:endParaRPr lang="en-US" altLang="ja-JP" sz="1000" dirty="0" smtClean="0">
              <a:latin typeface="HGP明朝E" pitchFamily="18" charset="-128"/>
            </a:endParaRPr>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4643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00CCFAA4-2D5D-4463-9CF5-E09F720117C5}" type="slidenum">
              <a:rPr lang="en-US" altLang="ja-JP" sz="1000" smtClean="0">
                <a:latin typeface="HGP明朝E" pitchFamily="18" charset="-128"/>
              </a:rPr>
              <a:pPr eaLnBrk="1" hangingPunct="1"/>
              <a:t>60</a:t>
            </a:fld>
            <a:endParaRPr lang="en-US" altLang="ja-JP" sz="1000" dirty="0" smtClean="0">
              <a:latin typeface="HGP明朝E" pitchFamily="18" charset="-128"/>
            </a:endParaRPr>
          </a:p>
        </p:txBody>
      </p:sp>
      <p:sp>
        <p:nvSpPr>
          <p:cNvPr id="146436" name="Rectangle 2"/>
          <p:cNvSpPr>
            <a:spLocks noGrp="1" noRot="1" noChangeAspect="1" noChangeArrowheads="1" noTextEdit="1"/>
          </p:cNvSpPr>
          <p:nvPr>
            <p:ph type="sldImg"/>
          </p:nvPr>
        </p:nvSpPr>
        <p:spPr>
          <a:xfrm>
            <a:off x="696913" y="739775"/>
            <a:ext cx="5343525" cy="3700463"/>
          </a:xfrm>
          <a:ln/>
        </p:spPr>
      </p:sp>
      <p:sp>
        <p:nvSpPr>
          <p:cNvPr id="14643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029" indent="-228029" eaLnBrk="1" hangingPunct="1"/>
            <a:r>
              <a:rPr lang="en-US" altLang="ja-JP" dirty="0" smtClean="0"/>
              <a:t>【</a:t>
            </a:r>
            <a:r>
              <a:rPr lang="ja-JP" altLang="en-US" dirty="0" smtClean="0"/>
              <a:t>補足説明</a:t>
            </a:r>
            <a:r>
              <a:rPr lang="en-US" altLang="ja-JP" dirty="0" smtClean="0"/>
              <a:t>】</a:t>
            </a:r>
          </a:p>
          <a:p>
            <a:pPr marL="685606" lvl="1" indent="-228029" eaLnBrk="1" hangingPunct="1">
              <a:buFontTx/>
              <a:buAutoNum type="arabicPeriod"/>
            </a:pPr>
            <a:r>
              <a:rPr lang="en-US" altLang="ja-JP" dirty="0" smtClean="0"/>
              <a:t>STS</a:t>
            </a:r>
            <a:r>
              <a:rPr lang="ja-JP" altLang="en-US" dirty="0" smtClean="0"/>
              <a:t>分割を理解する。</a:t>
            </a:r>
          </a:p>
          <a:p>
            <a:pPr marL="228029" indent="-228029" eaLnBrk="1" hangingPunct="1"/>
            <a:endParaRPr lang="ja-JP" altLang="en-US" dirty="0" smtClean="0"/>
          </a:p>
          <a:p>
            <a:pPr marL="228029" indent="-228029" eaLnBrk="1" hangingPunct="1"/>
            <a:r>
              <a:rPr lang="en-US" altLang="ja-JP" dirty="0" smtClean="0"/>
              <a:t>【</a:t>
            </a:r>
            <a:r>
              <a:rPr lang="ja-JP" altLang="en-US" dirty="0" smtClean="0"/>
              <a:t>確認事項</a:t>
            </a:r>
            <a:r>
              <a:rPr lang="en-US" altLang="ja-JP" dirty="0" smtClean="0"/>
              <a:t>】</a:t>
            </a:r>
          </a:p>
          <a:p>
            <a:pPr marL="685606" lvl="1" indent="-228029" eaLnBrk="1" hangingPunct="1">
              <a:buFontTx/>
              <a:buAutoNum type="arabicPeriod"/>
            </a:pPr>
            <a:r>
              <a:rPr lang="en-US" altLang="ja-JP" dirty="0" smtClean="0"/>
              <a:t>STS</a:t>
            </a:r>
            <a:r>
              <a:rPr lang="ja-JP" altLang="en-US" dirty="0" smtClean="0"/>
              <a:t>分割</a:t>
            </a:r>
          </a:p>
          <a:p>
            <a:pPr marL="1141663" lvl="2" indent="-228029" eaLnBrk="1" hangingPunct="1">
              <a:buFontTx/>
              <a:buAutoNum type="arabicPeriod"/>
            </a:pPr>
            <a:r>
              <a:rPr lang="ja-JP" altLang="en-US" dirty="0" smtClean="0"/>
              <a:t>源泉モジュール</a:t>
            </a:r>
          </a:p>
          <a:p>
            <a:pPr marL="1141663" lvl="2" indent="-228029" eaLnBrk="1" hangingPunct="1">
              <a:buFontTx/>
              <a:buAutoNum type="arabicPeriod"/>
            </a:pPr>
            <a:r>
              <a:rPr lang="ja-JP" altLang="en-US" dirty="0" smtClean="0"/>
              <a:t>変換モジュール</a:t>
            </a:r>
          </a:p>
          <a:p>
            <a:pPr marL="1141663" lvl="2" indent="-228029" eaLnBrk="1" hangingPunct="1">
              <a:buFontTx/>
              <a:buAutoNum type="arabicPeriod"/>
            </a:pPr>
            <a:r>
              <a:rPr lang="ja-JP" altLang="en-US" dirty="0" smtClean="0"/>
              <a:t>吸収モジュール</a:t>
            </a:r>
          </a:p>
          <a:p>
            <a:pPr marL="1141663" lvl="2" indent="-228029" eaLnBrk="1" hangingPunct="1">
              <a:buFontTx/>
              <a:buAutoNum type="arabicPeriod"/>
            </a:pPr>
            <a:r>
              <a:rPr lang="ja-JP" altLang="en-US" dirty="0" smtClean="0"/>
              <a:t>制御モジュール</a:t>
            </a:r>
          </a:p>
          <a:p>
            <a:pPr marL="1141663" lvl="2" indent="-228029" eaLnBrk="1" hangingPunct="1">
              <a:buFontTx/>
              <a:buAutoNum type="arabicPeriod"/>
            </a:pPr>
            <a:r>
              <a:rPr lang="ja-JP" altLang="en-US" dirty="0" smtClean="0"/>
              <a:t>最大抽出入力点</a:t>
            </a:r>
          </a:p>
          <a:p>
            <a:pPr marL="1141663" lvl="2" indent="-228029" eaLnBrk="1" hangingPunct="1">
              <a:buFontTx/>
              <a:buAutoNum type="arabicPeriod"/>
            </a:pPr>
            <a:r>
              <a:rPr lang="ja-JP" altLang="en-US" dirty="0" smtClean="0"/>
              <a:t>最大抽出出力点</a:t>
            </a:r>
          </a:p>
          <a:p>
            <a:pPr marL="685606" lvl="1" indent="-228029" eaLnBrk="1" hangingPunct="1">
              <a:buFontTx/>
              <a:buAutoNum type="arabicPeriod"/>
            </a:pPr>
            <a:endParaRPr lang="ja-JP" altLang="en-US" dirty="0" smtClean="0"/>
          </a:p>
          <a:p>
            <a:pPr marL="228029" indent="-228029" eaLnBrk="1" hangingPunct="1"/>
            <a:r>
              <a:rPr lang="en-US" altLang="ja-JP" dirty="0" smtClean="0"/>
              <a:t>【</a:t>
            </a:r>
            <a:r>
              <a:rPr lang="ja-JP" altLang="en-US" dirty="0" smtClean="0"/>
              <a:t>ノート</a:t>
            </a:r>
            <a:r>
              <a:rPr lang="en-US" altLang="ja-JP" dirty="0" smtClean="0"/>
              <a:t>】</a:t>
            </a:r>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4745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5A81D764-21C2-4FA8-A340-858AEA58C8C8}" type="slidenum">
              <a:rPr lang="en-US" altLang="ja-JP" sz="1000" smtClean="0">
                <a:latin typeface="HGP明朝E" pitchFamily="18" charset="-128"/>
              </a:rPr>
              <a:pPr eaLnBrk="1" hangingPunct="1"/>
              <a:t>61</a:t>
            </a:fld>
            <a:endParaRPr lang="en-US" altLang="ja-JP" sz="1000" dirty="0" smtClean="0">
              <a:latin typeface="HGP明朝E" pitchFamily="18" charset="-128"/>
            </a:endParaRPr>
          </a:p>
        </p:txBody>
      </p:sp>
      <p:sp>
        <p:nvSpPr>
          <p:cNvPr id="147460" name="Rectangle 2"/>
          <p:cNvSpPr>
            <a:spLocks noGrp="1" noRot="1" noChangeAspect="1" noChangeArrowheads="1" noTextEdit="1"/>
          </p:cNvSpPr>
          <p:nvPr>
            <p:ph type="sldImg"/>
          </p:nvPr>
        </p:nvSpPr>
        <p:spPr>
          <a:xfrm>
            <a:off x="696913" y="739775"/>
            <a:ext cx="5343525" cy="3700463"/>
          </a:xfrm>
          <a:ln/>
        </p:spPr>
      </p:sp>
      <p:sp>
        <p:nvSpPr>
          <p:cNvPr id="14746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029" indent="-228029" eaLnBrk="1" hangingPunct="1"/>
            <a:r>
              <a:rPr lang="en-US" altLang="ja-JP" dirty="0" smtClean="0"/>
              <a:t>【</a:t>
            </a:r>
            <a:r>
              <a:rPr lang="ja-JP" altLang="en-US" dirty="0" smtClean="0"/>
              <a:t>補足説明</a:t>
            </a:r>
            <a:r>
              <a:rPr lang="en-US" altLang="ja-JP" dirty="0" smtClean="0"/>
              <a:t>】</a:t>
            </a:r>
          </a:p>
          <a:p>
            <a:pPr marL="685606" lvl="1" indent="-228029" eaLnBrk="1" hangingPunct="1">
              <a:buFontTx/>
              <a:buAutoNum type="arabicPeriod"/>
            </a:pPr>
            <a:r>
              <a:rPr lang="en-US" altLang="ja-JP" dirty="0" smtClean="0"/>
              <a:t>TR</a:t>
            </a:r>
            <a:r>
              <a:rPr lang="ja-JP" altLang="en-US" dirty="0" smtClean="0"/>
              <a:t>分割を理解する。</a:t>
            </a:r>
          </a:p>
          <a:p>
            <a:pPr marL="228029" indent="-228029" eaLnBrk="1" hangingPunct="1"/>
            <a:endParaRPr lang="ja-JP" altLang="en-US" dirty="0" smtClean="0"/>
          </a:p>
          <a:p>
            <a:pPr marL="228029" indent="-228029" eaLnBrk="1" hangingPunct="1"/>
            <a:r>
              <a:rPr lang="en-US" altLang="ja-JP" dirty="0" smtClean="0"/>
              <a:t>【</a:t>
            </a:r>
            <a:r>
              <a:rPr lang="ja-JP" altLang="en-US" dirty="0" smtClean="0"/>
              <a:t>確認事項</a:t>
            </a:r>
            <a:r>
              <a:rPr lang="en-US" altLang="ja-JP" dirty="0" smtClean="0"/>
              <a:t>】</a:t>
            </a:r>
          </a:p>
          <a:p>
            <a:pPr marL="685606" lvl="1" indent="-228029" eaLnBrk="1" hangingPunct="1">
              <a:buFontTx/>
              <a:buAutoNum type="arabicPeriod"/>
            </a:pPr>
            <a:r>
              <a:rPr lang="en-US" altLang="ja-JP" dirty="0" smtClean="0"/>
              <a:t>TR</a:t>
            </a:r>
            <a:r>
              <a:rPr lang="ja-JP" altLang="en-US" dirty="0" smtClean="0"/>
              <a:t>分割</a:t>
            </a:r>
          </a:p>
          <a:p>
            <a:pPr marL="685606" lvl="1" indent="-228029" eaLnBrk="1" hangingPunct="1">
              <a:buFontTx/>
              <a:buAutoNum type="arabicPeriod"/>
            </a:pPr>
            <a:r>
              <a:rPr lang="ja-JP" altLang="en-US" dirty="0" smtClean="0"/>
              <a:t>共通機能分割</a:t>
            </a:r>
          </a:p>
          <a:p>
            <a:pPr marL="685606" lvl="1" indent="-228029" eaLnBrk="1" hangingPunct="1">
              <a:buFontTx/>
              <a:buAutoNum type="arabicPeriod"/>
            </a:pPr>
            <a:endParaRPr lang="ja-JP" altLang="en-US" dirty="0" smtClean="0"/>
          </a:p>
          <a:p>
            <a:pPr marL="228029" indent="-228029" eaLnBrk="1" hangingPunct="1"/>
            <a:r>
              <a:rPr lang="en-US" altLang="ja-JP" dirty="0" smtClean="0"/>
              <a:t>【</a:t>
            </a:r>
            <a:r>
              <a:rPr lang="ja-JP" altLang="en-US" dirty="0" smtClean="0"/>
              <a:t>ノート</a:t>
            </a:r>
            <a:r>
              <a:rPr lang="en-US" altLang="ja-JP" dirty="0" smtClean="0"/>
              <a:t>】</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スライド イメージ プレースホルダ 1"/>
          <p:cNvSpPr>
            <a:spLocks noGrp="1" noRot="1" noChangeAspect="1" noTextEdit="1"/>
          </p:cNvSpPr>
          <p:nvPr>
            <p:ph type="sldImg"/>
          </p:nvPr>
        </p:nvSpPr>
        <p:spPr>
          <a:xfrm>
            <a:off x="696913" y="739775"/>
            <a:ext cx="5343525" cy="3700463"/>
          </a:xfrm>
          <a:ln/>
        </p:spPr>
      </p:sp>
      <p:sp>
        <p:nvSpPr>
          <p:cNvPr id="3" name="ノート プレースホルダ 2"/>
          <p:cNvSpPr>
            <a:spLocks noGrp="1"/>
          </p:cNvSpPr>
          <p:nvPr>
            <p:ph type="body" idx="1"/>
          </p:nvPr>
        </p:nvSpPr>
        <p:spPr/>
        <p:txBody>
          <a:bodyPr>
            <a:normAutofit/>
          </a:bodyPr>
          <a:lstStyle/>
          <a:p>
            <a:pPr marL="228561" indent="-228561" eaLnBrk="1" hangingPunct="1">
              <a:defRPr/>
            </a:pPr>
            <a:r>
              <a:rPr lang="en-US" altLang="ja-JP" dirty="0" smtClean="0"/>
              <a:t>【</a:t>
            </a:r>
            <a:r>
              <a:rPr lang="ja-JP" altLang="en-US" dirty="0" smtClean="0"/>
              <a:t>補足説明</a:t>
            </a:r>
            <a:r>
              <a:rPr lang="en-US" altLang="ja-JP" dirty="0" smtClean="0"/>
              <a:t>】</a:t>
            </a:r>
          </a:p>
          <a:p>
            <a:pPr marL="685684" lvl="1" indent="-228561" eaLnBrk="1" hangingPunct="1">
              <a:buFontTx/>
              <a:buAutoNum type="arabicPeriod"/>
              <a:defRPr/>
            </a:pPr>
            <a:r>
              <a:rPr lang="ja-JP" altLang="en-US" dirty="0" smtClean="0"/>
              <a:t>システム要件として、盛り込む内容を理解する。</a:t>
            </a:r>
          </a:p>
          <a:p>
            <a:pPr marL="228561" indent="-228561" eaLnBrk="1" hangingPunct="1">
              <a:defRPr/>
            </a:pPr>
            <a:endParaRPr lang="ja-JP" altLang="en-US" dirty="0" smtClean="0"/>
          </a:p>
          <a:p>
            <a:pPr marL="228561" indent="-228561" eaLnBrk="1" hangingPunct="1">
              <a:defRPr/>
            </a:pPr>
            <a:r>
              <a:rPr lang="en-US" altLang="ja-JP" dirty="0" smtClean="0"/>
              <a:t>【</a:t>
            </a:r>
            <a:r>
              <a:rPr lang="ja-JP" altLang="en-US" dirty="0" smtClean="0"/>
              <a:t>確認事項</a:t>
            </a:r>
            <a:r>
              <a:rPr lang="en-US" altLang="ja-JP" dirty="0" smtClean="0"/>
              <a:t>】</a:t>
            </a:r>
          </a:p>
          <a:p>
            <a:pPr marL="685684" lvl="1" indent="-228561" eaLnBrk="1" hangingPunct="1">
              <a:buFontTx/>
              <a:buAutoNum type="arabicPeriod"/>
              <a:defRPr/>
            </a:pPr>
            <a:r>
              <a:rPr lang="ja-JP" altLang="en-US" dirty="0" smtClean="0"/>
              <a:t>システム要件</a:t>
            </a:r>
            <a:endParaRPr lang="en-US" altLang="ja-JP" dirty="0" smtClean="0"/>
          </a:p>
          <a:p>
            <a:pPr marL="1142806" lvl="2" indent="-228561" eaLnBrk="1" hangingPunct="1">
              <a:buFontTx/>
              <a:buAutoNum type="arabicPeriod"/>
              <a:defRPr/>
            </a:pPr>
            <a:r>
              <a:rPr lang="ja-JP" altLang="en-US" dirty="0" smtClean="0"/>
              <a:t>業務処理手順</a:t>
            </a:r>
            <a:endParaRPr lang="en-US" altLang="ja-JP" dirty="0" smtClean="0"/>
          </a:p>
          <a:p>
            <a:pPr marL="1142806" lvl="2" indent="-228561" eaLnBrk="1" hangingPunct="1">
              <a:buFontTx/>
              <a:buAutoNum type="arabicPeriod"/>
              <a:defRPr/>
            </a:pPr>
            <a:r>
              <a:rPr lang="ja-JP" altLang="en-US" dirty="0" smtClean="0"/>
              <a:t>入出力情報要件</a:t>
            </a:r>
            <a:endParaRPr lang="en-US" altLang="ja-JP" dirty="0" smtClean="0"/>
          </a:p>
          <a:p>
            <a:pPr marL="1142806" lvl="2" indent="-228561" eaLnBrk="1" hangingPunct="1">
              <a:buFontTx/>
              <a:buAutoNum type="arabicPeriod"/>
              <a:defRPr/>
            </a:pPr>
            <a:r>
              <a:rPr lang="ja-JP" altLang="en-US" dirty="0" smtClean="0"/>
              <a:t>操作要件</a:t>
            </a:r>
            <a:endParaRPr lang="en-US" altLang="ja-JP" dirty="0" smtClean="0"/>
          </a:p>
          <a:p>
            <a:pPr marL="1142806" lvl="2" indent="-228561" eaLnBrk="1" hangingPunct="1">
              <a:buFontTx/>
              <a:buAutoNum type="arabicPeriod"/>
              <a:defRPr/>
            </a:pPr>
            <a:r>
              <a:rPr lang="ja-JP" altLang="en-US" dirty="0" smtClean="0"/>
              <a:t>データベース要件</a:t>
            </a:r>
            <a:endParaRPr lang="en-US" altLang="ja-JP" dirty="0" smtClean="0"/>
          </a:p>
          <a:p>
            <a:pPr marL="1142806" lvl="2" indent="-228561" eaLnBrk="1" hangingPunct="1">
              <a:buFontTx/>
              <a:buAutoNum type="arabicPeriod"/>
              <a:defRPr/>
            </a:pPr>
            <a:r>
              <a:rPr lang="ja-JP" altLang="en-US" dirty="0" smtClean="0"/>
              <a:t>セキュリティ要件</a:t>
            </a:r>
            <a:endParaRPr lang="en-US" altLang="ja-JP" dirty="0" smtClean="0"/>
          </a:p>
          <a:p>
            <a:pPr marL="1142806" lvl="2" indent="-228561" eaLnBrk="1" hangingPunct="1">
              <a:buFontTx/>
              <a:buAutoNum type="arabicPeriod"/>
              <a:defRPr/>
            </a:pPr>
            <a:r>
              <a:rPr lang="ja-JP" altLang="en-US" dirty="0" smtClean="0"/>
              <a:t>移行要件</a:t>
            </a:r>
            <a:endParaRPr lang="en-US" altLang="ja-JP" dirty="0" smtClean="0"/>
          </a:p>
          <a:p>
            <a:pPr marL="1142806" lvl="2" indent="-228561" eaLnBrk="1" hangingPunct="1">
              <a:buFontTx/>
              <a:buAutoNum type="arabicPeriod"/>
              <a:defRPr/>
            </a:pPr>
            <a:r>
              <a:rPr lang="ja-JP" altLang="en-US" dirty="0" smtClean="0"/>
              <a:t>テスト要件</a:t>
            </a:r>
            <a:endParaRPr lang="en-US" altLang="ja-JP" dirty="0" smtClean="0"/>
          </a:p>
          <a:p>
            <a:pPr marL="1142806" lvl="2" indent="-228561" eaLnBrk="1" hangingPunct="1">
              <a:buFontTx/>
              <a:buAutoNum type="arabicPeriod"/>
              <a:defRPr/>
            </a:pPr>
            <a:r>
              <a:rPr lang="ja-JP" altLang="en-US" dirty="0" smtClean="0"/>
              <a:t>運用要件</a:t>
            </a:r>
            <a:endParaRPr lang="en-US" altLang="ja-JP" dirty="0" smtClean="0"/>
          </a:p>
          <a:p>
            <a:pPr marL="1142806" lvl="2" indent="-228561" eaLnBrk="1" hangingPunct="1">
              <a:buFontTx/>
              <a:buAutoNum type="arabicPeriod"/>
              <a:defRPr/>
            </a:pPr>
            <a:r>
              <a:rPr lang="ja-JP" altLang="en-US" dirty="0" smtClean="0"/>
              <a:t>保守要件</a:t>
            </a:r>
            <a:endParaRPr lang="en-US" altLang="ja-JP" dirty="0" smtClean="0"/>
          </a:p>
          <a:p>
            <a:pPr marL="1142806" lvl="2" indent="-228561" eaLnBrk="1" hangingPunct="1">
              <a:buFontTx/>
              <a:buAutoNum type="arabicPeriod"/>
              <a:defRPr/>
            </a:pPr>
            <a:r>
              <a:rPr lang="ja-JP" altLang="en-US" dirty="0" smtClean="0"/>
              <a:t>費用</a:t>
            </a:r>
          </a:p>
          <a:p>
            <a:pPr marL="685684" lvl="1" indent="-228561" eaLnBrk="1" hangingPunct="1">
              <a:buFontTx/>
              <a:buAutoNum type="arabicPeriod"/>
              <a:defRPr/>
            </a:pPr>
            <a:endParaRPr lang="ja-JP" altLang="en-US" dirty="0" smtClean="0"/>
          </a:p>
          <a:p>
            <a:pPr marL="228561" indent="-228561" eaLnBrk="1" hangingPunct="1">
              <a:defRPr/>
            </a:pPr>
            <a:r>
              <a:rPr lang="en-US" altLang="ja-JP" dirty="0" smtClean="0"/>
              <a:t>【</a:t>
            </a:r>
            <a:r>
              <a:rPr lang="ja-JP" altLang="en-US" dirty="0" smtClean="0"/>
              <a:t>ノート</a:t>
            </a:r>
            <a:r>
              <a:rPr lang="en-US" altLang="ja-JP" dirty="0" smtClean="0"/>
              <a:t>】</a:t>
            </a:r>
          </a:p>
          <a:p>
            <a:pPr>
              <a:defRPr/>
            </a:pPr>
            <a:endParaRPr lang="ja-JP" altLang="en-US" dirty="0" smtClean="0"/>
          </a:p>
          <a:p>
            <a:pPr>
              <a:defRPr/>
            </a:pPr>
            <a:endParaRPr lang="ja-JP" altLang="en-US" dirty="0"/>
          </a:p>
        </p:txBody>
      </p:sp>
      <p:sp>
        <p:nvSpPr>
          <p:cNvPr id="101380" name="フッター プレースホルダ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01381" name="スライド番号プレースホルダ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2F945FAD-5AD6-4AA8-92FC-DE9DB52C2124}" type="slidenum">
              <a:rPr lang="en-US" altLang="ja-JP" sz="1000" smtClean="0">
                <a:latin typeface="HGP明朝E" pitchFamily="18" charset="-128"/>
              </a:rPr>
              <a:pPr eaLnBrk="1" hangingPunct="1"/>
              <a:t>7</a:t>
            </a:fld>
            <a:endParaRPr lang="en-US" altLang="ja-JP" sz="1000" dirty="0" smtClean="0">
              <a:latin typeface="HGP明朝E" pitchFamily="18" charset="-128"/>
            </a:endParaRPr>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4745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5A81D764-21C2-4FA8-A340-858AEA58C8C8}" type="slidenum">
              <a:rPr lang="en-US" altLang="ja-JP" sz="1000" smtClean="0">
                <a:latin typeface="HGP明朝E" pitchFamily="18" charset="-128"/>
              </a:rPr>
              <a:pPr eaLnBrk="1" hangingPunct="1"/>
              <a:t>62</a:t>
            </a:fld>
            <a:endParaRPr lang="en-US" altLang="ja-JP" sz="1000" dirty="0" smtClean="0">
              <a:latin typeface="HGP明朝E" pitchFamily="18" charset="-128"/>
            </a:endParaRPr>
          </a:p>
        </p:txBody>
      </p:sp>
      <p:sp>
        <p:nvSpPr>
          <p:cNvPr id="147460" name="Rectangle 2"/>
          <p:cNvSpPr>
            <a:spLocks noGrp="1" noRot="1" noChangeAspect="1" noChangeArrowheads="1" noTextEdit="1"/>
          </p:cNvSpPr>
          <p:nvPr>
            <p:ph type="sldImg"/>
          </p:nvPr>
        </p:nvSpPr>
        <p:spPr>
          <a:xfrm>
            <a:off x="696913" y="739775"/>
            <a:ext cx="5343525" cy="3700463"/>
          </a:xfrm>
          <a:ln/>
        </p:spPr>
      </p:sp>
      <p:sp>
        <p:nvSpPr>
          <p:cNvPr id="14746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029" indent="-228029" eaLnBrk="1" hangingPunct="1"/>
            <a:r>
              <a:rPr lang="en-US" altLang="ja-JP" dirty="0" smtClean="0"/>
              <a:t>【</a:t>
            </a:r>
            <a:r>
              <a:rPr lang="ja-JP" altLang="en-US" dirty="0" smtClean="0"/>
              <a:t>補足説明</a:t>
            </a:r>
            <a:r>
              <a:rPr lang="en-US" altLang="ja-JP" dirty="0" smtClean="0"/>
              <a:t>】</a:t>
            </a:r>
          </a:p>
          <a:p>
            <a:pPr marL="685606" lvl="1" indent="-228029" eaLnBrk="1" hangingPunct="1">
              <a:buFontTx/>
              <a:buAutoNum type="arabicPeriod"/>
            </a:pPr>
            <a:r>
              <a:rPr lang="en-US" altLang="ja-JP" dirty="0" smtClean="0"/>
              <a:t>TR</a:t>
            </a:r>
            <a:r>
              <a:rPr lang="ja-JP" altLang="en-US" dirty="0" smtClean="0"/>
              <a:t>分割を理解する。</a:t>
            </a:r>
          </a:p>
          <a:p>
            <a:pPr marL="228029" indent="-228029" eaLnBrk="1" hangingPunct="1"/>
            <a:endParaRPr lang="ja-JP" altLang="en-US" dirty="0" smtClean="0"/>
          </a:p>
          <a:p>
            <a:pPr marL="228029" indent="-228029" eaLnBrk="1" hangingPunct="1"/>
            <a:r>
              <a:rPr lang="en-US" altLang="ja-JP" dirty="0" smtClean="0"/>
              <a:t>【</a:t>
            </a:r>
            <a:r>
              <a:rPr lang="ja-JP" altLang="en-US" dirty="0" smtClean="0"/>
              <a:t>確認事項</a:t>
            </a:r>
            <a:r>
              <a:rPr lang="en-US" altLang="ja-JP" dirty="0" smtClean="0"/>
              <a:t>】</a:t>
            </a:r>
          </a:p>
          <a:p>
            <a:pPr marL="685606" lvl="1" indent="-228029" eaLnBrk="1" hangingPunct="1">
              <a:buFontTx/>
              <a:buAutoNum type="arabicPeriod"/>
            </a:pPr>
            <a:r>
              <a:rPr lang="en-US" altLang="ja-JP" dirty="0" smtClean="0"/>
              <a:t>TR</a:t>
            </a:r>
            <a:r>
              <a:rPr lang="ja-JP" altLang="en-US" dirty="0" smtClean="0"/>
              <a:t>分割</a:t>
            </a:r>
          </a:p>
          <a:p>
            <a:pPr marL="685606" lvl="1" indent="-228029" eaLnBrk="1" hangingPunct="1">
              <a:buFontTx/>
              <a:buAutoNum type="arabicPeriod"/>
            </a:pPr>
            <a:r>
              <a:rPr lang="ja-JP" altLang="en-US" dirty="0" smtClean="0"/>
              <a:t>共通機能分割</a:t>
            </a:r>
          </a:p>
          <a:p>
            <a:pPr marL="685606" lvl="1" indent="-228029" eaLnBrk="1" hangingPunct="1">
              <a:buFontTx/>
              <a:buAutoNum type="arabicPeriod"/>
            </a:pPr>
            <a:endParaRPr lang="ja-JP" altLang="en-US" dirty="0" smtClean="0"/>
          </a:p>
          <a:p>
            <a:pPr marL="228029" indent="-228029" eaLnBrk="1" hangingPunct="1"/>
            <a:r>
              <a:rPr lang="en-US" altLang="ja-JP" dirty="0" smtClean="0"/>
              <a:t>【</a:t>
            </a:r>
            <a:r>
              <a:rPr lang="ja-JP" altLang="en-US" dirty="0" smtClean="0"/>
              <a:t>ノート</a:t>
            </a:r>
            <a:r>
              <a:rPr lang="en-US" altLang="ja-JP" dirty="0" smtClean="0"/>
              <a:t>】</a:t>
            </a:r>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4745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5A81D764-21C2-4FA8-A340-858AEA58C8C8}" type="slidenum">
              <a:rPr lang="en-US" altLang="ja-JP" sz="1000" smtClean="0">
                <a:latin typeface="HGP明朝E" pitchFamily="18" charset="-128"/>
              </a:rPr>
              <a:pPr eaLnBrk="1" hangingPunct="1"/>
              <a:t>63</a:t>
            </a:fld>
            <a:endParaRPr lang="en-US" altLang="ja-JP" sz="1000" dirty="0" smtClean="0">
              <a:latin typeface="HGP明朝E" pitchFamily="18" charset="-128"/>
            </a:endParaRPr>
          </a:p>
        </p:txBody>
      </p:sp>
      <p:sp>
        <p:nvSpPr>
          <p:cNvPr id="147460" name="Rectangle 2"/>
          <p:cNvSpPr>
            <a:spLocks noGrp="1" noRot="1" noChangeAspect="1" noChangeArrowheads="1" noTextEdit="1"/>
          </p:cNvSpPr>
          <p:nvPr>
            <p:ph type="sldImg"/>
          </p:nvPr>
        </p:nvSpPr>
        <p:spPr>
          <a:xfrm>
            <a:off x="696913" y="739775"/>
            <a:ext cx="5343525" cy="3700463"/>
          </a:xfrm>
          <a:ln/>
        </p:spPr>
      </p:sp>
      <p:sp>
        <p:nvSpPr>
          <p:cNvPr id="14746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029" indent="-228029" eaLnBrk="1" hangingPunct="1"/>
            <a:r>
              <a:rPr lang="en-US" altLang="ja-JP" dirty="0" smtClean="0"/>
              <a:t>【</a:t>
            </a:r>
            <a:r>
              <a:rPr lang="ja-JP" altLang="en-US" dirty="0" smtClean="0"/>
              <a:t>補足説明</a:t>
            </a:r>
            <a:r>
              <a:rPr lang="en-US" altLang="ja-JP" dirty="0" smtClean="0"/>
              <a:t>】</a:t>
            </a:r>
          </a:p>
          <a:p>
            <a:pPr marL="685606" lvl="1" indent="-228029" eaLnBrk="1" hangingPunct="1">
              <a:buFontTx/>
              <a:buAutoNum type="arabicPeriod"/>
            </a:pPr>
            <a:r>
              <a:rPr lang="en-US" altLang="ja-JP" dirty="0" smtClean="0"/>
              <a:t>TR</a:t>
            </a:r>
            <a:r>
              <a:rPr lang="ja-JP" altLang="en-US" dirty="0" smtClean="0"/>
              <a:t>分割を理解する。</a:t>
            </a:r>
          </a:p>
          <a:p>
            <a:pPr marL="228029" indent="-228029" eaLnBrk="1" hangingPunct="1"/>
            <a:endParaRPr lang="ja-JP" altLang="en-US" dirty="0" smtClean="0"/>
          </a:p>
          <a:p>
            <a:pPr marL="228029" indent="-228029" eaLnBrk="1" hangingPunct="1"/>
            <a:r>
              <a:rPr lang="en-US" altLang="ja-JP" dirty="0" smtClean="0"/>
              <a:t>【</a:t>
            </a:r>
            <a:r>
              <a:rPr lang="ja-JP" altLang="en-US" dirty="0" smtClean="0"/>
              <a:t>確認事項</a:t>
            </a:r>
            <a:r>
              <a:rPr lang="en-US" altLang="ja-JP" dirty="0" smtClean="0"/>
              <a:t>】</a:t>
            </a:r>
          </a:p>
          <a:p>
            <a:pPr marL="685606" lvl="1" indent="-228029" eaLnBrk="1" hangingPunct="1">
              <a:buFontTx/>
              <a:buAutoNum type="arabicPeriod"/>
            </a:pPr>
            <a:r>
              <a:rPr lang="en-US" altLang="ja-JP" dirty="0" smtClean="0"/>
              <a:t>TR</a:t>
            </a:r>
            <a:r>
              <a:rPr lang="ja-JP" altLang="en-US" dirty="0" smtClean="0"/>
              <a:t>分割</a:t>
            </a:r>
          </a:p>
          <a:p>
            <a:pPr marL="685606" lvl="1" indent="-228029" eaLnBrk="1" hangingPunct="1">
              <a:buFontTx/>
              <a:buAutoNum type="arabicPeriod"/>
            </a:pPr>
            <a:r>
              <a:rPr lang="ja-JP" altLang="en-US" dirty="0" smtClean="0"/>
              <a:t>共通機能分割</a:t>
            </a:r>
          </a:p>
          <a:p>
            <a:pPr marL="685606" lvl="1" indent="-228029" eaLnBrk="1" hangingPunct="1">
              <a:buFontTx/>
              <a:buAutoNum type="arabicPeriod"/>
            </a:pPr>
            <a:endParaRPr lang="ja-JP" altLang="en-US" dirty="0" smtClean="0"/>
          </a:p>
          <a:p>
            <a:pPr marL="228029" indent="-228029" eaLnBrk="1" hangingPunct="1"/>
            <a:r>
              <a:rPr lang="en-US" altLang="ja-JP" dirty="0" smtClean="0"/>
              <a:t>【</a:t>
            </a:r>
            <a:r>
              <a:rPr lang="ja-JP" altLang="en-US" dirty="0" smtClean="0"/>
              <a:t>ノート</a:t>
            </a:r>
            <a:r>
              <a:rPr lang="en-US" altLang="ja-JP" dirty="0" smtClean="0"/>
              <a:t>】</a:t>
            </a:r>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4745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5A81D764-21C2-4FA8-A340-858AEA58C8C8}" type="slidenum">
              <a:rPr lang="en-US" altLang="ja-JP" sz="1000" smtClean="0">
                <a:latin typeface="HGP明朝E" pitchFamily="18" charset="-128"/>
              </a:rPr>
              <a:pPr eaLnBrk="1" hangingPunct="1"/>
              <a:t>64</a:t>
            </a:fld>
            <a:endParaRPr lang="en-US" altLang="ja-JP" sz="1000" dirty="0" smtClean="0">
              <a:latin typeface="HGP明朝E" pitchFamily="18" charset="-128"/>
            </a:endParaRPr>
          </a:p>
        </p:txBody>
      </p:sp>
      <p:sp>
        <p:nvSpPr>
          <p:cNvPr id="147460" name="Rectangle 2"/>
          <p:cNvSpPr>
            <a:spLocks noGrp="1" noRot="1" noChangeAspect="1" noChangeArrowheads="1" noTextEdit="1"/>
          </p:cNvSpPr>
          <p:nvPr>
            <p:ph type="sldImg"/>
          </p:nvPr>
        </p:nvSpPr>
        <p:spPr>
          <a:xfrm>
            <a:off x="696913" y="739775"/>
            <a:ext cx="5343525" cy="3700463"/>
          </a:xfrm>
          <a:ln/>
        </p:spPr>
      </p:sp>
      <p:sp>
        <p:nvSpPr>
          <p:cNvPr id="14746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029" indent="-228029" eaLnBrk="1" hangingPunct="1"/>
            <a:r>
              <a:rPr lang="en-US" altLang="ja-JP" dirty="0" smtClean="0"/>
              <a:t>【</a:t>
            </a:r>
            <a:r>
              <a:rPr lang="ja-JP" altLang="en-US" dirty="0" smtClean="0"/>
              <a:t>補足説明</a:t>
            </a:r>
            <a:r>
              <a:rPr lang="en-US" altLang="ja-JP" dirty="0" smtClean="0"/>
              <a:t>】</a:t>
            </a:r>
          </a:p>
          <a:p>
            <a:pPr marL="685606" lvl="1" indent="-228029" eaLnBrk="1" hangingPunct="1">
              <a:buFontTx/>
              <a:buAutoNum type="arabicPeriod"/>
            </a:pPr>
            <a:r>
              <a:rPr lang="en-US" altLang="ja-JP" dirty="0" smtClean="0"/>
              <a:t>TR</a:t>
            </a:r>
            <a:r>
              <a:rPr lang="ja-JP" altLang="en-US" dirty="0" smtClean="0"/>
              <a:t>分割を理解する。</a:t>
            </a:r>
          </a:p>
          <a:p>
            <a:pPr marL="228029" indent="-228029" eaLnBrk="1" hangingPunct="1"/>
            <a:endParaRPr lang="ja-JP" altLang="en-US" dirty="0" smtClean="0"/>
          </a:p>
          <a:p>
            <a:pPr marL="228029" indent="-228029" eaLnBrk="1" hangingPunct="1"/>
            <a:r>
              <a:rPr lang="en-US" altLang="ja-JP" dirty="0" smtClean="0"/>
              <a:t>【</a:t>
            </a:r>
            <a:r>
              <a:rPr lang="ja-JP" altLang="en-US" dirty="0" smtClean="0"/>
              <a:t>確認事項</a:t>
            </a:r>
            <a:r>
              <a:rPr lang="en-US" altLang="ja-JP" dirty="0" smtClean="0"/>
              <a:t>】</a:t>
            </a:r>
          </a:p>
          <a:p>
            <a:pPr marL="685606" lvl="1" indent="-228029" eaLnBrk="1" hangingPunct="1">
              <a:buFontTx/>
              <a:buAutoNum type="arabicPeriod"/>
            </a:pPr>
            <a:r>
              <a:rPr lang="en-US" altLang="ja-JP" dirty="0" smtClean="0"/>
              <a:t>TR</a:t>
            </a:r>
            <a:r>
              <a:rPr lang="ja-JP" altLang="en-US" dirty="0" smtClean="0"/>
              <a:t>分割</a:t>
            </a:r>
          </a:p>
          <a:p>
            <a:pPr marL="685606" lvl="1" indent="-228029" eaLnBrk="1" hangingPunct="1">
              <a:buFontTx/>
              <a:buAutoNum type="arabicPeriod"/>
            </a:pPr>
            <a:r>
              <a:rPr lang="ja-JP" altLang="en-US" dirty="0" smtClean="0"/>
              <a:t>共通機能分割</a:t>
            </a:r>
          </a:p>
          <a:p>
            <a:pPr marL="685606" lvl="1" indent="-228029" eaLnBrk="1" hangingPunct="1">
              <a:buFontTx/>
              <a:buAutoNum type="arabicPeriod"/>
            </a:pPr>
            <a:endParaRPr lang="ja-JP" altLang="en-US" dirty="0" smtClean="0"/>
          </a:p>
          <a:p>
            <a:pPr marL="228029" indent="-228029" eaLnBrk="1" hangingPunct="1"/>
            <a:r>
              <a:rPr lang="en-US" altLang="ja-JP" dirty="0" smtClean="0"/>
              <a:t>【</a:t>
            </a:r>
            <a:r>
              <a:rPr lang="ja-JP" altLang="en-US" dirty="0" smtClean="0"/>
              <a:t>ノート</a:t>
            </a:r>
            <a:r>
              <a:rPr lang="en-US" altLang="ja-JP" dirty="0" smtClean="0"/>
              <a:t>】</a:t>
            </a:r>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4745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5A81D764-21C2-4FA8-A340-858AEA58C8C8}" type="slidenum">
              <a:rPr lang="en-US" altLang="ja-JP" sz="1000" smtClean="0">
                <a:latin typeface="HGP明朝E" pitchFamily="18" charset="-128"/>
              </a:rPr>
              <a:pPr eaLnBrk="1" hangingPunct="1"/>
              <a:t>65</a:t>
            </a:fld>
            <a:endParaRPr lang="en-US" altLang="ja-JP" sz="1000" dirty="0" smtClean="0">
              <a:latin typeface="HGP明朝E" pitchFamily="18" charset="-128"/>
            </a:endParaRPr>
          </a:p>
        </p:txBody>
      </p:sp>
      <p:sp>
        <p:nvSpPr>
          <p:cNvPr id="147460" name="Rectangle 2"/>
          <p:cNvSpPr>
            <a:spLocks noGrp="1" noRot="1" noChangeAspect="1" noChangeArrowheads="1" noTextEdit="1"/>
          </p:cNvSpPr>
          <p:nvPr>
            <p:ph type="sldImg"/>
          </p:nvPr>
        </p:nvSpPr>
        <p:spPr>
          <a:xfrm>
            <a:off x="696913" y="739775"/>
            <a:ext cx="5343525" cy="3700463"/>
          </a:xfrm>
          <a:ln/>
        </p:spPr>
      </p:sp>
      <p:sp>
        <p:nvSpPr>
          <p:cNvPr id="14746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029" indent="-228029" eaLnBrk="1" hangingPunct="1"/>
            <a:r>
              <a:rPr lang="en-US" altLang="ja-JP" dirty="0" smtClean="0"/>
              <a:t>【</a:t>
            </a:r>
            <a:r>
              <a:rPr lang="ja-JP" altLang="en-US" dirty="0" smtClean="0"/>
              <a:t>補足説明</a:t>
            </a:r>
            <a:r>
              <a:rPr lang="en-US" altLang="ja-JP" dirty="0" smtClean="0"/>
              <a:t>】</a:t>
            </a:r>
          </a:p>
          <a:p>
            <a:pPr marL="685606" lvl="1" indent="-228029" eaLnBrk="1" hangingPunct="1">
              <a:buFontTx/>
              <a:buAutoNum type="arabicPeriod"/>
            </a:pPr>
            <a:r>
              <a:rPr lang="en-US" altLang="ja-JP" dirty="0" smtClean="0"/>
              <a:t>TR</a:t>
            </a:r>
            <a:r>
              <a:rPr lang="ja-JP" altLang="en-US" dirty="0" smtClean="0"/>
              <a:t>分割を理解する。</a:t>
            </a:r>
          </a:p>
          <a:p>
            <a:pPr marL="228029" indent="-228029" eaLnBrk="1" hangingPunct="1"/>
            <a:endParaRPr lang="ja-JP" altLang="en-US" dirty="0" smtClean="0"/>
          </a:p>
          <a:p>
            <a:pPr marL="228029" indent="-228029" eaLnBrk="1" hangingPunct="1"/>
            <a:r>
              <a:rPr lang="en-US" altLang="ja-JP" dirty="0" smtClean="0"/>
              <a:t>【</a:t>
            </a:r>
            <a:r>
              <a:rPr lang="ja-JP" altLang="en-US" dirty="0" smtClean="0"/>
              <a:t>確認事項</a:t>
            </a:r>
            <a:r>
              <a:rPr lang="en-US" altLang="ja-JP" dirty="0" smtClean="0"/>
              <a:t>】</a:t>
            </a:r>
          </a:p>
          <a:p>
            <a:pPr marL="685606" lvl="1" indent="-228029" eaLnBrk="1" hangingPunct="1">
              <a:buFontTx/>
              <a:buAutoNum type="arabicPeriod"/>
            </a:pPr>
            <a:r>
              <a:rPr lang="en-US" altLang="ja-JP" dirty="0" smtClean="0"/>
              <a:t>TR</a:t>
            </a:r>
            <a:r>
              <a:rPr lang="ja-JP" altLang="en-US" dirty="0" smtClean="0"/>
              <a:t>分割</a:t>
            </a:r>
          </a:p>
          <a:p>
            <a:pPr marL="685606" lvl="1" indent="-228029" eaLnBrk="1" hangingPunct="1">
              <a:buFontTx/>
              <a:buAutoNum type="arabicPeriod"/>
            </a:pPr>
            <a:r>
              <a:rPr lang="ja-JP" altLang="en-US" dirty="0" smtClean="0"/>
              <a:t>共通機能分割</a:t>
            </a:r>
          </a:p>
          <a:p>
            <a:pPr marL="685606" lvl="1" indent="-228029" eaLnBrk="1" hangingPunct="1">
              <a:buFontTx/>
              <a:buAutoNum type="arabicPeriod"/>
            </a:pPr>
            <a:endParaRPr lang="ja-JP" altLang="en-US" dirty="0" smtClean="0"/>
          </a:p>
          <a:p>
            <a:pPr marL="228029" indent="-228029" eaLnBrk="1" hangingPunct="1"/>
            <a:r>
              <a:rPr lang="en-US" altLang="ja-JP" dirty="0" smtClean="0"/>
              <a:t>【</a:t>
            </a:r>
            <a:r>
              <a:rPr lang="ja-JP" altLang="en-US" dirty="0" smtClean="0"/>
              <a:t>ノート</a:t>
            </a:r>
            <a:r>
              <a:rPr lang="en-US" altLang="ja-JP" dirty="0" smtClean="0"/>
              <a:t>】</a:t>
            </a:r>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4745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5A81D764-21C2-4FA8-A340-858AEA58C8C8}" type="slidenum">
              <a:rPr lang="en-US" altLang="ja-JP" sz="1000" smtClean="0">
                <a:latin typeface="HGP明朝E" pitchFamily="18" charset="-128"/>
              </a:rPr>
              <a:pPr eaLnBrk="1" hangingPunct="1"/>
              <a:t>66</a:t>
            </a:fld>
            <a:endParaRPr lang="en-US" altLang="ja-JP" sz="1000" dirty="0" smtClean="0">
              <a:latin typeface="HGP明朝E" pitchFamily="18" charset="-128"/>
            </a:endParaRPr>
          </a:p>
        </p:txBody>
      </p:sp>
      <p:sp>
        <p:nvSpPr>
          <p:cNvPr id="147460" name="Rectangle 2"/>
          <p:cNvSpPr>
            <a:spLocks noGrp="1" noRot="1" noChangeAspect="1" noChangeArrowheads="1" noTextEdit="1"/>
          </p:cNvSpPr>
          <p:nvPr>
            <p:ph type="sldImg"/>
          </p:nvPr>
        </p:nvSpPr>
        <p:spPr>
          <a:xfrm>
            <a:off x="696913" y="739775"/>
            <a:ext cx="5343525" cy="3700463"/>
          </a:xfrm>
          <a:ln/>
        </p:spPr>
      </p:sp>
      <p:sp>
        <p:nvSpPr>
          <p:cNvPr id="14746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029" indent="-228029" eaLnBrk="1" hangingPunct="1"/>
            <a:r>
              <a:rPr lang="en-US" altLang="ja-JP" dirty="0" smtClean="0"/>
              <a:t>【</a:t>
            </a:r>
            <a:r>
              <a:rPr lang="ja-JP" altLang="en-US" dirty="0" smtClean="0"/>
              <a:t>補足説明</a:t>
            </a:r>
            <a:r>
              <a:rPr lang="en-US" altLang="ja-JP" dirty="0" smtClean="0"/>
              <a:t>】</a:t>
            </a:r>
          </a:p>
          <a:p>
            <a:pPr marL="685606" lvl="1" indent="-228029" eaLnBrk="1" hangingPunct="1">
              <a:buFontTx/>
              <a:buAutoNum type="arabicPeriod"/>
            </a:pPr>
            <a:r>
              <a:rPr lang="en-US" altLang="ja-JP" dirty="0" smtClean="0"/>
              <a:t>TR</a:t>
            </a:r>
            <a:r>
              <a:rPr lang="ja-JP" altLang="en-US" dirty="0" smtClean="0"/>
              <a:t>分割を理解する。</a:t>
            </a:r>
          </a:p>
          <a:p>
            <a:pPr marL="228029" indent="-228029" eaLnBrk="1" hangingPunct="1"/>
            <a:endParaRPr lang="ja-JP" altLang="en-US" dirty="0" smtClean="0"/>
          </a:p>
          <a:p>
            <a:pPr marL="228029" indent="-228029" eaLnBrk="1" hangingPunct="1"/>
            <a:r>
              <a:rPr lang="en-US" altLang="ja-JP" dirty="0" smtClean="0"/>
              <a:t>【</a:t>
            </a:r>
            <a:r>
              <a:rPr lang="ja-JP" altLang="en-US" dirty="0" smtClean="0"/>
              <a:t>確認事項</a:t>
            </a:r>
            <a:r>
              <a:rPr lang="en-US" altLang="ja-JP" dirty="0" smtClean="0"/>
              <a:t>】</a:t>
            </a:r>
          </a:p>
          <a:p>
            <a:pPr marL="685606" lvl="1" indent="-228029" eaLnBrk="1" hangingPunct="1">
              <a:buFontTx/>
              <a:buAutoNum type="arabicPeriod"/>
            </a:pPr>
            <a:r>
              <a:rPr lang="en-US" altLang="ja-JP" dirty="0" smtClean="0"/>
              <a:t>TR</a:t>
            </a:r>
            <a:r>
              <a:rPr lang="ja-JP" altLang="en-US" dirty="0" smtClean="0"/>
              <a:t>分割</a:t>
            </a:r>
          </a:p>
          <a:p>
            <a:pPr marL="685606" lvl="1" indent="-228029" eaLnBrk="1" hangingPunct="1">
              <a:buFontTx/>
              <a:buAutoNum type="arabicPeriod"/>
            </a:pPr>
            <a:r>
              <a:rPr lang="ja-JP" altLang="en-US" dirty="0" smtClean="0"/>
              <a:t>共通機能分割</a:t>
            </a:r>
          </a:p>
          <a:p>
            <a:pPr marL="685606" lvl="1" indent="-228029" eaLnBrk="1" hangingPunct="1">
              <a:buFontTx/>
              <a:buAutoNum type="arabicPeriod"/>
            </a:pPr>
            <a:endParaRPr lang="ja-JP" altLang="en-US" dirty="0" smtClean="0"/>
          </a:p>
          <a:p>
            <a:pPr marL="228029" indent="-228029" eaLnBrk="1" hangingPunct="1"/>
            <a:r>
              <a:rPr lang="en-US" altLang="ja-JP" dirty="0" smtClean="0"/>
              <a:t>【</a:t>
            </a:r>
            <a:r>
              <a:rPr lang="ja-JP" altLang="en-US" dirty="0" smtClean="0"/>
              <a:t>ノート</a:t>
            </a:r>
            <a:r>
              <a:rPr lang="en-US" altLang="ja-JP" dirty="0" smtClean="0"/>
              <a:t>】</a:t>
            </a:r>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4745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5A81D764-21C2-4FA8-A340-858AEA58C8C8}" type="slidenum">
              <a:rPr lang="en-US" altLang="ja-JP" sz="1000" smtClean="0">
                <a:latin typeface="HGP明朝E" pitchFamily="18" charset="-128"/>
              </a:rPr>
              <a:pPr eaLnBrk="1" hangingPunct="1"/>
              <a:t>67</a:t>
            </a:fld>
            <a:endParaRPr lang="en-US" altLang="ja-JP" sz="1000" dirty="0" smtClean="0">
              <a:latin typeface="HGP明朝E" pitchFamily="18" charset="-128"/>
            </a:endParaRPr>
          </a:p>
        </p:txBody>
      </p:sp>
      <p:sp>
        <p:nvSpPr>
          <p:cNvPr id="147460" name="Rectangle 2"/>
          <p:cNvSpPr>
            <a:spLocks noGrp="1" noRot="1" noChangeAspect="1" noChangeArrowheads="1" noTextEdit="1"/>
          </p:cNvSpPr>
          <p:nvPr>
            <p:ph type="sldImg"/>
          </p:nvPr>
        </p:nvSpPr>
        <p:spPr>
          <a:xfrm>
            <a:off x="696913" y="739775"/>
            <a:ext cx="5343525" cy="3700463"/>
          </a:xfrm>
          <a:ln/>
        </p:spPr>
      </p:sp>
      <p:sp>
        <p:nvSpPr>
          <p:cNvPr id="14746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029" indent="-228029" eaLnBrk="1" hangingPunct="1"/>
            <a:r>
              <a:rPr lang="en-US" altLang="ja-JP" dirty="0" smtClean="0"/>
              <a:t>【</a:t>
            </a:r>
            <a:r>
              <a:rPr lang="ja-JP" altLang="en-US" dirty="0" smtClean="0"/>
              <a:t>補足説明</a:t>
            </a:r>
            <a:r>
              <a:rPr lang="en-US" altLang="ja-JP" dirty="0" smtClean="0"/>
              <a:t>】</a:t>
            </a:r>
          </a:p>
          <a:p>
            <a:pPr marL="685606" lvl="1" indent="-228029" eaLnBrk="1" hangingPunct="1">
              <a:buFontTx/>
              <a:buAutoNum type="arabicPeriod"/>
            </a:pPr>
            <a:r>
              <a:rPr lang="en-US" altLang="ja-JP" dirty="0" smtClean="0"/>
              <a:t>TR</a:t>
            </a:r>
            <a:r>
              <a:rPr lang="ja-JP" altLang="en-US" dirty="0" smtClean="0"/>
              <a:t>分割を理解する。</a:t>
            </a:r>
          </a:p>
          <a:p>
            <a:pPr marL="228029" indent="-228029" eaLnBrk="1" hangingPunct="1"/>
            <a:endParaRPr lang="ja-JP" altLang="en-US" dirty="0" smtClean="0"/>
          </a:p>
          <a:p>
            <a:pPr marL="228029" indent="-228029" eaLnBrk="1" hangingPunct="1"/>
            <a:r>
              <a:rPr lang="en-US" altLang="ja-JP" dirty="0" smtClean="0"/>
              <a:t>【</a:t>
            </a:r>
            <a:r>
              <a:rPr lang="ja-JP" altLang="en-US" dirty="0" smtClean="0"/>
              <a:t>確認事項</a:t>
            </a:r>
            <a:r>
              <a:rPr lang="en-US" altLang="ja-JP" dirty="0" smtClean="0"/>
              <a:t>】</a:t>
            </a:r>
          </a:p>
          <a:p>
            <a:pPr marL="685606" lvl="1" indent="-228029" eaLnBrk="1" hangingPunct="1">
              <a:buFontTx/>
              <a:buAutoNum type="arabicPeriod"/>
            </a:pPr>
            <a:r>
              <a:rPr lang="en-US" altLang="ja-JP" dirty="0" smtClean="0"/>
              <a:t>TR</a:t>
            </a:r>
            <a:r>
              <a:rPr lang="ja-JP" altLang="en-US" dirty="0" smtClean="0"/>
              <a:t>分割</a:t>
            </a:r>
          </a:p>
          <a:p>
            <a:pPr marL="685606" lvl="1" indent="-228029" eaLnBrk="1" hangingPunct="1">
              <a:buFontTx/>
              <a:buAutoNum type="arabicPeriod"/>
            </a:pPr>
            <a:r>
              <a:rPr lang="ja-JP" altLang="en-US" dirty="0" smtClean="0"/>
              <a:t>共通機能分割</a:t>
            </a:r>
          </a:p>
          <a:p>
            <a:pPr marL="685606" lvl="1" indent="-228029" eaLnBrk="1" hangingPunct="1">
              <a:buFontTx/>
              <a:buAutoNum type="arabicPeriod"/>
            </a:pPr>
            <a:endParaRPr lang="ja-JP" altLang="en-US" dirty="0" smtClean="0"/>
          </a:p>
          <a:p>
            <a:pPr marL="228029" indent="-228029" eaLnBrk="1" hangingPunct="1"/>
            <a:r>
              <a:rPr lang="en-US" altLang="ja-JP" dirty="0" smtClean="0"/>
              <a:t>【</a:t>
            </a:r>
            <a:r>
              <a:rPr lang="ja-JP" altLang="en-US" dirty="0" smtClean="0"/>
              <a:t>ノート</a:t>
            </a:r>
            <a:r>
              <a:rPr lang="en-US" altLang="ja-JP" dirty="0" smtClean="0"/>
              <a:t>】</a:t>
            </a:r>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5462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3847EE1E-900C-4A7A-A5D9-FCEED2DF00E1}" type="slidenum">
              <a:rPr lang="en-US" altLang="ja-JP" sz="1000" smtClean="0">
                <a:latin typeface="HGP明朝E" pitchFamily="18" charset="-128"/>
              </a:rPr>
              <a:pPr eaLnBrk="1" hangingPunct="1"/>
              <a:t>68</a:t>
            </a:fld>
            <a:endParaRPr lang="en-US" altLang="ja-JP" sz="1000" dirty="0" smtClean="0">
              <a:latin typeface="HGP明朝E" pitchFamily="18" charset="-128"/>
            </a:endParaRPr>
          </a:p>
        </p:txBody>
      </p:sp>
      <p:sp>
        <p:nvSpPr>
          <p:cNvPr id="154628" name="Rectangle 2"/>
          <p:cNvSpPr>
            <a:spLocks noGrp="1" noRot="1" noChangeAspect="1" noChangeArrowheads="1" noTextEdit="1"/>
          </p:cNvSpPr>
          <p:nvPr>
            <p:ph type="sldImg"/>
          </p:nvPr>
        </p:nvSpPr>
        <p:spPr>
          <a:xfrm>
            <a:off x="696913" y="739775"/>
            <a:ext cx="5343525" cy="3700463"/>
          </a:xfrm>
          <a:ln/>
        </p:spPr>
      </p:sp>
      <p:sp>
        <p:nvSpPr>
          <p:cNvPr id="15462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029" indent="-228029" eaLnBrk="1" hangingPunct="1"/>
            <a:r>
              <a:rPr lang="en-US" altLang="ja-JP" dirty="0" smtClean="0"/>
              <a:t>【</a:t>
            </a:r>
            <a:r>
              <a:rPr lang="ja-JP" altLang="en-US" dirty="0" smtClean="0"/>
              <a:t>補足説明</a:t>
            </a:r>
            <a:r>
              <a:rPr lang="en-US" altLang="ja-JP" dirty="0" smtClean="0"/>
              <a:t>】</a:t>
            </a:r>
          </a:p>
          <a:p>
            <a:pPr marL="685606" lvl="1" indent="-228029" eaLnBrk="1" hangingPunct="1">
              <a:buFontTx/>
              <a:buAutoNum type="arabicPeriod"/>
            </a:pPr>
            <a:r>
              <a:rPr lang="ja-JP" altLang="en-US" dirty="0" smtClean="0"/>
              <a:t>レビューの手法を理解する。</a:t>
            </a:r>
          </a:p>
          <a:p>
            <a:pPr marL="228029" indent="-228029" eaLnBrk="1" hangingPunct="1"/>
            <a:endParaRPr lang="ja-JP" altLang="en-US" dirty="0" smtClean="0"/>
          </a:p>
          <a:p>
            <a:pPr marL="228029" indent="-228029" eaLnBrk="1" hangingPunct="1"/>
            <a:r>
              <a:rPr lang="en-US" altLang="ja-JP" dirty="0" smtClean="0"/>
              <a:t>【</a:t>
            </a:r>
            <a:r>
              <a:rPr lang="ja-JP" altLang="en-US" dirty="0" smtClean="0"/>
              <a:t>確認事項</a:t>
            </a:r>
            <a:r>
              <a:rPr lang="en-US" altLang="ja-JP" dirty="0" smtClean="0"/>
              <a:t>】</a:t>
            </a:r>
          </a:p>
          <a:p>
            <a:pPr marL="685606" lvl="1" indent="-228029" eaLnBrk="1" hangingPunct="1">
              <a:buFontTx/>
              <a:buAutoNum type="arabicPeriod"/>
            </a:pPr>
            <a:r>
              <a:rPr lang="ja-JP" altLang="en-US" dirty="0" smtClean="0"/>
              <a:t>デザインレビュー</a:t>
            </a:r>
          </a:p>
          <a:p>
            <a:pPr marL="685606" lvl="1" indent="-228029" eaLnBrk="1" hangingPunct="1">
              <a:buFontTx/>
              <a:buAutoNum type="arabicPeriod"/>
            </a:pPr>
            <a:r>
              <a:rPr lang="ja-JP" altLang="en-US" dirty="0" smtClean="0"/>
              <a:t>ウォークスルー</a:t>
            </a:r>
          </a:p>
          <a:p>
            <a:pPr marL="685606" lvl="1" indent="-228029" eaLnBrk="1" hangingPunct="1">
              <a:buFontTx/>
              <a:buAutoNum type="arabicPeriod"/>
            </a:pPr>
            <a:r>
              <a:rPr lang="ja-JP" altLang="en-US" dirty="0" smtClean="0"/>
              <a:t>インスペクション</a:t>
            </a:r>
          </a:p>
          <a:p>
            <a:pPr marL="685606" lvl="1" indent="-228029" eaLnBrk="1" hangingPunct="1"/>
            <a:endParaRPr lang="ja-JP" altLang="en-US" dirty="0" smtClean="0"/>
          </a:p>
          <a:p>
            <a:pPr marL="228029" indent="-228029" eaLnBrk="1" hangingPunct="1"/>
            <a:r>
              <a:rPr lang="en-US" altLang="ja-JP" dirty="0" smtClean="0"/>
              <a:t>【</a:t>
            </a:r>
            <a:r>
              <a:rPr lang="ja-JP" altLang="en-US" dirty="0" smtClean="0"/>
              <a:t>ノート</a:t>
            </a:r>
            <a:r>
              <a:rPr lang="en-US" altLang="ja-JP" dirty="0" smtClean="0"/>
              <a:t>】</a:t>
            </a:r>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5565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21FFB03D-391A-4C3C-901B-90D85F9BCA1D}" type="slidenum">
              <a:rPr lang="en-US" altLang="ja-JP" sz="1000" smtClean="0">
                <a:latin typeface="HGP明朝E" pitchFamily="18" charset="-128"/>
              </a:rPr>
              <a:pPr eaLnBrk="1" hangingPunct="1"/>
              <a:t>69</a:t>
            </a:fld>
            <a:endParaRPr lang="en-US" altLang="ja-JP" sz="1000" dirty="0" smtClean="0">
              <a:latin typeface="HGP明朝E" pitchFamily="18" charset="-128"/>
            </a:endParaRPr>
          </a:p>
        </p:txBody>
      </p:sp>
      <p:sp>
        <p:nvSpPr>
          <p:cNvPr id="155652" name="Rectangle 2"/>
          <p:cNvSpPr>
            <a:spLocks noGrp="1" noRot="1" noChangeAspect="1" noChangeArrowheads="1" noTextEdit="1"/>
          </p:cNvSpPr>
          <p:nvPr>
            <p:ph type="sldImg"/>
          </p:nvPr>
        </p:nvSpPr>
        <p:spPr>
          <a:xfrm>
            <a:off x="696913" y="739775"/>
            <a:ext cx="5343525" cy="3700463"/>
          </a:xfrm>
          <a:ln/>
        </p:spPr>
      </p:sp>
      <p:sp>
        <p:nvSpPr>
          <p:cNvPr id="15565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ja-JP" smtClean="0"/>
              <a:t>12.5</a:t>
            </a:r>
            <a:r>
              <a:rPr lang="ja-JP" altLang="en-US" smtClean="0"/>
              <a:t>　ソフトウェアコード作成及びテスト</a:t>
            </a:r>
            <a:endParaRPr lang="en-US" altLang="ja-JP" smtClean="0"/>
          </a:p>
          <a:p>
            <a:pPr eaLnBrk="1" hangingPunct="1"/>
            <a:r>
              <a:rPr lang="en-US" altLang="ja-JP" smtClean="0"/>
              <a:t>	12.5.1</a:t>
            </a:r>
            <a:r>
              <a:rPr lang="ja-JP" altLang="en-US" smtClean="0"/>
              <a:t>　ソフトウェアコード作成及びテストのタスク</a:t>
            </a:r>
            <a:endParaRPr lang="en-US" altLang="ja-JP" smtClean="0"/>
          </a:p>
          <a:p>
            <a:pPr eaLnBrk="1" hangingPunct="1"/>
            <a:r>
              <a:rPr lang="en-US" altLang="ja-JP" smtClean="0"/>
              <a:t>	12.5.2</a:t>
            </a:r>
            <a:r>
              <a:rPr lang="ja-JP" altLang="en-US" smtClean="0"/>
              <a:t>　ソフトウェアコード作成</a:t>
            </a:r>
            <a:endParaRPr lang="en-US" altLang="ja-JP" smtClean="0"/>
          </a:p>
          <a:p>
            <a:pPr eaLnBrk="1" hangingPunct="1"/>
            <a:r>
              <a:rPr lang="en-US" altLang="ja-JP" smtClean="0"/>
              <a:t>	12.5.3</a:t>
            </a:r>
            <a:r>
              <a:rPr lang="ja-JP" altLang="en-US" smtClean="0"/>
              <a:t>　ソフトウェアコード及びテスト結果の評価基準</a:t>
            </a:r>
            <a:endParaRPr lang="en-US" altLang="ja-JP" smtClean="0"/>
          </a:p>
          <a:p>
            <a:pPr eaLnBrk="1" hangingPunct="1"/>
            <a:r>
              <a:rPr lang="en-US" altLang="ja-JP" smtClean="0"/>
              <a:t>	12.5.4</a:t>
            </a:r>
            <a:r>
              <a:rPr lang="ja-JP" altLang="en-US" smtClean="0"/>
              <a:t>　コーディング基準</a:t>
            </a:r>
            <a:endParaRPr lang="en-US" altLang="ja-JP" smtClean="0"/>
          </a:p>
          <a:p>
            <a:pPr eaLnBrk="1" hangingPunct="1"/>
            <a:r>
              <a:rPr lang="en-US" altLang="ja-JP" smtClean="0"/>
              <a:t>	12.5.5</a:t>
            </a:r>
            <a:r>
              <a:rPr lang="ja-JP" altLang="en-US" smtClean="0"/>
              <a:t>　コードレビュー</a:t>
            </a:r>
            <a:endParaRPr lang="en-US" altLang="ja-JP" smtClean="0"/>
          </a:p>
          <a:p>
            <a:pPr eaLnBrk="1" hangingPunct="1"/>
            <a:r>
              <a:rPr lang="en-US" altLang="ja-JP" smtClean="0"/>
              <a:t>	12.5.6</a:t>
            </a:r>
            <a:r>
              <a:rPr lang="ja-JP" altLang="en-US" smtClean="0"/>
              <a:t>　デバッグ（１）～（２）</a:t>
            </a:r>
            <a:endParaRPr lang="en-US" altLang="ja-JP" smtClean="0"/>
          </a:p>
          <a:p>
            <a:pPr eaLnBrk="1" hangingPunct="1"/>
            <a:r>
              <a:rPr lang="en-US" altLang="ja-JP" smtClean="0"/>
              <a:t>	12.5.7</a:t>
            </a:r>
            <a:r>
              <a:rPr lang="ja-JP" altLang="en-US" smtClean="0"/>
              <a:t>　ソフトウェアユニットのテスト（１）～（５）</a:t>
            </a:r>
            <a:endParaRPr lang="en-US" altLang="ja-JP" smtClean="0"/>
          </a:p>
          <a:p>
            <a:pPr eaLnBrk="1" hangingPunct="1"/>
            <a:endParaRPr lang="ja-JP" altLang="en-US" smtClean="0"/>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5667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F0227D20-2354-4414-83A8-F29E198B807E}" type="slidenum">
              <a:rPr lang="en-US" altLang="ja-JP" sz="1000" smtClean="0">
                <a:latin typeface="HGP明朝E" pitchFamily="18" charset="-128"/>
              </a:rPr>
              <a:pPr eaLnBrk="1" hangingPunct="1"/>
              <a:t>70</a:t>
            </a:fld>
            <a:endParaRPr lang="en-US" altLang="ja-JP" sz="1000" dirty="0" smtClean="0">
              <a:latin typeface="HGP明朝E" pitchFamily="18" charset="-128"/>
            </a:endParaRPr>
          </a:p>
        </p:txBody>
      </p:sp>
      <p:sp>
        <p:nvSpPr>
          <p:cNvPr id="156676" name="Rectangle 2"/>
          <p:cNvSpPr>
            <a:spLocks noGrp="1" noRot="1" noChangeAspect="1" noChangeArrowheads="1" noTextEdit="1"/>
          </p:cNvSpPr>
          <p:nvPr>
            <p:ph type="sldImg"/>
          </p:nvPr>
        </p:nvSpPr>
        <p:spPr>
          <a:xfrm>
            <a:off x="696913" y="739775"/>
            <a:ext cx="5343525" cy="3700463"/>
          </a:xfrm>
          <a:ln/>
        </p:spPr>
      </p:sp>
      <p:sp>
        <p:nvSpPr>
          <p:cNvPr id="15667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029" indent="-228029" eaLnBrk="1" hangingPunct="1"/>
            <a:r>
              <a:rPr lang="en-US" altLang="ja-JP" dirty="0" smtClean="0"/>
              <a:t>【</a:t>
            </a:r>
            <a:r>
              <a:rPr lang="ja-JP" altLang="en-US" dirty="0" smtClean="0"/>
              <a:t>補足説明</a:t>
            </a:r>
            <a:r>
              <a:rPr lang="en-US" altLang="ja-JP" dirty="0" smtClean="0"/>
              <a:t>】</a:t>
            </a:r>
          </a:p>
          <a:p>
            <a:pPr marL="685606" lvl="1" indent="-228029" eaLnBrk="1" hangingPunct="1">
              <a:buFontTx/>
              <a:buAutoNum type="arabicPeriod"/>
            </a:pPr>
            <a:r>
              <a:rPr lang="ja-JP" altLang="en-US" dirty="0" smtClean="0"/>
              <a:t>プログラミングの内容を理解する。</a:t>
            </a:r>
            <a:endParaRPr lang="en-US" altLang="ja-JP" dirty="0" smtClean="0"/>
          </a:p>
          <a:p>
            <a:pPr marL="685606" lvl="1" indent="-228029" eaLnBrk="1" hangingPunct="1">
              <a:buFontTx/>
              <a:buAutoNum type="arabicPeriod"/>
            </a:pPr>
            <a:r>
              <a:rPr lang="ja-JP" altLang="en-US" dirty="0" smtClean="0"/>
              <a:t>この他、ソフトウェアコード作成及びテストで、利用者文書の更新を行う。</a:t>
            </a:r>
          </a:p>
          <a:p>
            <a:pPr marL="228029" indent="-228029" eaLnBrk="1" hangingPunct="1"/>
            <a:endParaRPr lang="ja-JP" altLang="en-US" dirty="0" smtClean="0"/>
          </a:p>
          <a:p>
            <a:pPr marL="228029" indent="-228029" eaLnBrk="1" hangingPunct="1"/>
            <a:r>
              <a:rPr lang="en-US" altLang="ja-JP" dirty="0" smtClean="0"/>
              <a:t>【</a:t>
            </a:r>
            <a:r>
              <a:rPr lang="ja-JP" altLang="en-US" dirty="0" smtClean="0"/>
              <a:t>確認事項</a:t>
            </a:r>
            <a:r>
              <a:rPr lang="en-US" altLang="ja-JP" dirty="0" smtClean="0"/>
              <a:t>】</a:t>
            </a:r>
          </a:p>
          <a:p>
            <a:pPr marL="685606" lvl="1" indent="-228029" eaLnBrk="1" hangingPunct="1">
              <a:buFontTx/>
              <a:buAutoNum type="arabicPeriod"/>
            </a:pPr>
            <a:r>
              <a:rPr lang="ja-JP" altLang="en-US" dirty="0" smtClean="0"/>
              <a:t>モジュール設計</a:t>
            </a:r>
          </a:p>
          <a:p>
            <a:pPr marL="685606" lvl="1" indent="-228029" eaLnBrk="1" hangingPunct="1">
              <a:buFontTx/>
              <a:buAutoNum type="arabicPeriod"/>
            </a:pPr>
            <a:r>
              <a:rPr lang="ja-JP" altLang="en-US" dirty="0" smtClean="0"/>
              <a:t>単体テスト計画</a:t>
            </a:r>
          </a:p>
          <a:p>
            <a:pPr marL="685606" lvl="1" indent="-228029" eaLnBrk="1" hangingPunct="1">
              <a:buFontTx/>
              <a:buAutoNum type="arabicPeriod"/>
            </a:pPr>
            <a:r>
              <a:rPr lang="ja-JP" altLang="en-US" dirty="0" smtClean="0"/>
              <a:t>コーディング</a:t>
            </a:r>
          </a:p>
          <a:p>
            <a:pPr marL="685606" lvl="1" indent="-228029" eaLnBrk="1" hangingPunct="1">
              <a:buFontTx/>
              <a:buAutoNum type="arabicPeriod"/>
            </a:pPr>
            <a:endParaRPr lang="ja-JP" altLang="en-US" dirty="0" smtClean="0"/>
          </a:p>
          <a:p>
            <a:pPr marL="228029" indent="-228029" eaLnBrk="1" hangingPunct="1"/>
            <a:r>
              <a:rPr lang="en-US" altLang="ja-JP" dirty="0" smtClean="0"/>
              <a:t>【</a:t>
            </a:r>
            <a:r>
              <a:rPr lang="ja-JP" altLang="en-US" dirty="0" smtClean="0"/>
              <a:t>ノート</a:t>
            </a:r>
            <a:r>
              <a:rPr lang="en-US" altLang="ja-JP" dirty="0" smtClean="0"/>
              <a:t>】</a:t>
            </a:r>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スライド イメージ プレースホルダ 1"/>
          <p:cNvSpPr>
            <a:spLocks noGrp="1" noRot="1" noChangeAspect="1" noTextEdit="1"/>
          </p:cNvSpPr>
          <p:nvPr>
            <p:ph type="sldImg"/>
          </p:nvPr>
        </p:nvSpPr>
        <p:spPr>
          <a:xfrm>
            <a:off x="696913" y="739775"/>
            <a:ext cx="5343525" cy="3700463"/>
          </a:xfrm>
          <a:ln/>
        </p:spPr>
      </p:sp>
      <p:sp>
        <p:nvSpPr>
          <p:cNvPr id="3" name="ノート プレースホルダ 2"/>
          <p:cNvSpPr>
            <a:spLocks noGrp="1"/>
          </p:cNvSpPr>
          <p:nvPr>
            <p:ph type="body" idx="1"/>
          </p:nvPr>
        </p:nvSpPr>
        <p:spPr/>
        <p:txBody>
          <a:bodyPr>
            <a:normAutofit/>
          </a:bodyPr>
          <a:lstStyle/>
          <a:p>
            <a:pPr marL="228561" indent="-228561" eaLnBrk="1" hangingPunct="1">
              <a:defRPr/>
            </a:pPr>
            <a:r>
              <a:rPr lang="en-US" altLang="ja-JP" dirty="0" smtClean="0"/>
              <a:t>【</a:t>
            </a:r>
            <a:r>
              <a:rPr lang="ja-JP" altLang="en-US" dirty="0" smtClean="0"/>
              <a:t>補足説明</a:t>
            </a:r>
            <a:r>
              <a:rPr lang="en-US" altLang="ja-JP" dirty="0" smtClean="0"/>
              <a:t>】</a:t>
            </a:r>
          </a:p>
          <a:p>
            <a:pPr marL="685684" lvl="1" indent="-228561" eaLnBrk="1" hangingPunct="1">
              <a:buFont typeface="+mj-lt"/>
              <a:buAutoNum type="arabicPeriod"/>
              <a:defRPr/>
            </a:pPr>
            <a:r>
              <a:rPr lang="ja-JP" altLang="en-US" dirty="0" smtClean="0"/>
              <a:t>ソフトウェアコードを評価する基準を理解する。</a:t>
            </a:r>
            <a:endParaRPr lang="en-US" altLang="ja-JP" dirty="0" smtClean="0"/>
          </a:p>
          <a:p>
            <a:pPr marL="685684" lvl="1" indent="-228561" eaLnBrk="1" hangingPunct="1">
              <a:buFont typeface="+mj-lt"/>
              <a:buAutoNum type="arabicPeriod"/>
              <a:defRPr/>
            </a:pPr>
            <a:endParaRPr lang="ja-JP" altLang="en-US" dirty="0" smtClean="0"/>
          </a:p>
          <a:p>
            <a:pPr marL="228561" indent="-228561" eaLnBrk="1" hangingPunct="1">
              <a:defRPr/>
            </a:pPr>
            <a:r>
              <a:rPr lang="en-US" altLang="ja-JP" dirty="0" smtClean="0"/>
              <a:t>【</a:t>
            </a:r>
            <a:r>
              <a:rPr lang="ja-JP" altLang="en-US" dirty="0" smtClean="0"/>
              <a:t>確認事項</a:t>
            </a:r>
            <a:r>
              <a:rPr lang="en-US" altLang="ja-JP" dirty="0" smtClean="0"/>
              <a:t>】</a:t>
            </a:r>
          </a:p>
          <a:p>
            <a:pPr marL="685684" lvl="1" indent="-228561" eaLnBrk="1" hangingPunct="1">
              <a:defRPr/>
            </a:pPr>
            <a:endParaRPr lang="ja-JP" altLang="en-US" dirty="0" smtClean="0"/>
          </a:p>
          <a:p>
            <a:pPr marL="228561" indent="-228561" eaLnBrk="1" hangingPunct="1">
              <a:defRPr/>
            </a:pPr>
            <a:r>
              <a:rPr lang="en-US" altLang="ja-JP" dirty="0" smtClean="0"/>
              <a:t>【</a:t>
            </a:r>
            <a:r>
              <a:rPr lang="ja-JP" altLang="en-US" dirty="0" smtClean="0"/>
              <a:t>ノート</a:t>
            </a:r>
            <a:r>
              <a:rPr lang="en-US" altLang="ja-JP" dirty="0" smtClean="0"/>
              <a:t>】</a:t>
            </a:r>
          </a:p>
          <a:p>
            <a:pPr>
              <a:defRPr/>
            </a:pPr>
            <a:endParaRPr lang="ja-JP" altLang="en-US" dirty="0" smtClean="0"/>
          </a:p>
          <a:p>
            <a:pPr>
              <a:defRPr/>
            </a:pPr>
            <a:endParaRPr lang="ja-JP" altLang="en-US" dirty="0" smtClean="0"/>
          </a:p>
          <a:p>
            <a:pPr>
              <a:defRPr/>
            </a:pPr>
            <a:endParaRPr lang="ja-JP" altLang="en-US" dirty="0" smtClean="0"/>
          </a:p>
          <a:p>
            <a:pPr>
              <a:defRPr/>
            </a:pPr>
            <a:endParaRPr lang="ja-JP" altLang="en-US" dirty="0"/>
          </a:p>
        </p:txBody>
      </p:sp>
      <p:sp>
        <p:nvSpPr>
          <p:cNvPr id="157700" name="フッター プレースホルダ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57701" name="スライド番号プレースホルダ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07858A2E-5FC0-49ED-BBE7-5C3DF68BEFE0}" type="slidenum">
              <a:rPr lang="en-US" altLang="ja-JP" sz="1000" smtClean="0">
                <a:latin typeface="HGP明朝E" pitchFamily="18" charset="-128"/>
              </a:rPr>
              <a:pPr eaLnBrk="1" hangingPunct="1"/>
              <a:t>71</a:t>
            </a:fld>
            <a:endParaRPr lang="en-US" altLang="ja-JP" sz="1000" dirty="0" smtClean="0">
              <a:latin typeface="HGP明朝E" pitchFamily="18"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スライド イメージ プレースホルダ 1"/>
          <p:cNvSpPr>
            <a:spLocks noGrp="1" noRot="1" noChangeAspect="1" noTextEdit="1"/>
          </p:cNvSpPr>
          <p:nvPr>
            <p:ph type="sldImg"/>
          </p:nvPr>
        </p:nvSpPr>
        <p:spPr>
          <a:xfrm>
            <a:off x="696913" y="739775"/>
            <a:ext cx="5343525" cy="3700463"/>
          </a:xfrm>
          <a:ln/>
        </p:spPr>
      </p:sp>
      <p:sp>
        <p:nvSpPr>
          <p:cNvPr id="3" name="ノート プレースホルダ 2"/>
          <p:cNvSpPr>
            <a:spLocks noGrp="1"/>
          </p:cNvSpPr>
          <p:nvPr>
            <p:ph type="body" idx="1"/>
          </p:nvPr>
        </p:nvSpPr>
        <p:spPr/>
        <p:txBody>
          <a:bodyPr>
            <a:normAutofit/>
          </a:bodyPr>
          <a:lstStyle/>
          <a:p>
            <a:pPr marL="228561" indent="-228561" eaLnBrk="1" hangingPunct="1">
              <a:defRPr/>
            </a:pPr>
            <a:r>
              <a:rPr lang="en-US" altLang="ja-JP" dirty="0" smtClean="0"/>
              <a:t>【</a:t>
            </a:r>
            <a:r>
              <a:rPr lang="ja-JP" altLang="en-US" dirty="0" smtClean="0"/>
              <a:t>補足説明</a:t>
            </a:r>
            <a:r>
              <a:rPr lang="en-US" altLang="ja-JP" dirty="0" smtClean="0"/>
              <a:t>】</a:t>
            </a:r>
          </a:p>
          <a:p>
            <a:pPr marL="685684" lvl="1" indent="-228561" eaLnBrk="1" hangingPunct="1">
              <a:buFontTx/>
              <a:buAutoNum type="arabicPeriod"/>
              <a:defRPr/>
            </a:pPr>
            <a:r>
              <a:rPr lang="ja-JP" altLang="en-US" dirty="0" smtClean="0"/>
              <a:t>システム要件として、盛り込む内容を理解する。</a:t>
            </a:r>
          </a:p>
          <a:p>
            <a:pPr marL="228561" indent="-228561" eaLnBrk="1" hangingPunct="1">
              <a:defRPr/>
            </a:pPr>
            <a:endParaRPr lang="ja-JP" altLang="en-US" dirty="0" smtClean="0"/>
          </a:p>
          <a:p>
            <a:pPr marL="228561" indent="-228561" eaLnBrk="1" hangingPunct="1">
              <a:defRPr/>
            </a:pPr>
            <a:r>
              <a:rPr lang="en-US" altLang="ja-JP" dirty="0" smtClean="0"/>
              <a:t>【</a:t>
            </a:r>
            <a:r>
              <a:rPr lang="ja-JP" altLang="en-US" dirty="0" smtClean="0"/>
              <a:t>確認事項</a:t>
            </a:r>
            <a:r>
              <a:rPr lang="en-US" altLang="ja-JP" dirty="0" smtClean="0"/>
              <a:t>】</a:t>
            </a:r>
          </a:p>
          <a:p>
            <a:pPr marL="685684" lvl="1" indent="-228561" eaLnBrk="1" hangingPunct="1">
              <a:buFontTx/>
              <a:buAutoNum type="arabicPeriod"/>
              <a:defRPr/>
            </a:pPr>
            <a:r>
              <a:rPr lang="ja-JP" altLang="en-US" dirty="0" smtClean="0"/>
              <a:t>システム要件</a:t>
            </a:r>
            <a:endParaRPr lang="en-US" altLang="ja-JP" dirty="0" smtClean="0"/>
          </a:p>
          <a:p>
            <a:pPr marL="1142806" lvl="2" indent="-228561" eaLnBrk="1" hangingPunct="1">
              <a:buFontTx/>
              <a:buAutoNum type="arabicPeriod"/>
              <a:defRPr/>
            </a:pPr>
            <a:r>
              <a:rPr lang="ja-JP" altLang="en-US" dirty="0" smtClean="0"/>
              <a:t>業務処理手順</a:t>
            </a:r>
            <a:endParaRPr lang="en-US" altLang="ja-JP" dirty="0" smtClean="0"/>
          </a:p>
          <a:p>
            <a:pPr marL="1142806" lvl="2" indent="-228561" eaLnBrk="1" hangingPunct="1">
              <a:buFontTx/>
              <a:buAutoNum type="arabicPeriod"/>
              <a:defRPr/>
            </a:pPr>
            <a:r>
              <a:rPr lang="ja-JP" altLang="en-US" dirty="0" smtClean="0"/>
              <a:t>入出力情報要件</a:t>
            </a:r>
            <a:endParaRPr lang="en-US" altLang="ja-JP" dirty="0" smtClean="0"/>
          </a:p>
          <a:p>
            <a:pPr marL="1142806" lvl="2" indent="-228561" eaLnBrk="1" hangingPunct="1">
              <a:buFontTx/>
              <a:buAutoNum type="arabicPeriod"/>
              <a:defRPr/>
            </a:pPr>
            <a:r>
              <a:rPr lang="ja-JP" altLang="en-US" dirty="0" smtClean="0"/>
              <a:t>操作要件</a:t>
            </a:r>
            <a:endParaRPr lang="en-US" altLang="ja-JP" dirty="0" smtClean="0"/>
          </a:p>
          <a:p>
            <a:pPr marL="1142806" lvl="2" indent="-228561" eaLnBrk="1" hangingPunct="1">
              <a:buFontTx/>
              <a:buAutoNum type="arabicPeriod"/>
              <a:defRPr/>
            </a:pPr>
            <a:r>
              <a:rPr lang="ja-JP" altLang="en-US" dirty="0" smtClean="0"/>
              <a:t>データベース要件</a:t>
            </a:r>
            <a:endParaRPr lang="en-US" altLang="ja-JP" dirty="0" smtClean="0"/>
          </a:p>
          <a:p>
            <a:pPr marL="1142806" lvl="2" indent="-228561" eaLnBrk="1" hangingPunct="1">
              <a:buFontTx/>
              <a:buAutoNum type="arabicPeriod"/>
              <a:defRPr/>
            </a:pPr>
            <a:r>
              <a:rPr lang="ja-JP" altLang="en-US" dirty="0" smtClean="0"/>
              <a:t>セキュリティ要件</a:t>
            </a:r>
            <a:endParaRPr lang="en-US" altLang="ja-JP" dirty="0" smtClean="0"/>
          </a:p>
          <a:p>
            <a:pPr marL="1142806" lvl="2" indent="-228561" eaLnBrk="1" hangingPunct="1">
              <a:buFontTx/>
              <a:buAutoNum type="arabicPeriod"/>
              <a:defRPr/>
            </a:pPr>
            <a:r>
              <a:rPr lang="ja-JP" altLang="en-US" dirty="0" smtClean="0"/>
              <a:t>移行要件</a:t>
            </a:r>
            <a:endParaRPr lang="en-US" altLang="ja-JP" dirty="0" smtClean="0"/>
          </a:p>
          <a:p>
            <a:pPr marL="1142806" lvl="2" indent="-228561" eaLnBrk="1" hangingPunct="1">
              <a:buFontTx/>
              <a:buAutoNum type="arabicPeriod"/>
              <a:defRPr/>
            </a:pPr>
            <a:r>
              <a:rPr lang="ja-JP" altLang="en-US" dirty="0" smtClean="0"/>
              <a:t>テスト要件</a:t>
            </a:r>
            <a:endParaRPr lang="en-US" altLang="ja-JP" dirty="0" smtClean="0"/>
          </a:p>
          <a:p>
            <a:pPr marL="1142806" lvl="2" indent="-228561" eaLnBrk="1" hangingPunct="1">
              <a:buFontTx/>
              <a:buAutoNum type="arabicPeriod"/>
              <a:defRPr/>
            </a:pPr>
            <a:r>
              <a:rPr lang="ja-JP" altLang="en-US" dirty="0" smtClean="0"/>
              <a:t>運用要件</a:t>
            </a:r>
            <a:endParaRPr lang="en-US" altLang="ja-JP" dirty="0" smtClean="0"/>
          </a:p>
          <a:p>
            <a:pPr marL="1142806" lvl="2" indent="-228561" eaLnBrk="1" hangingPunct="1">
              <a:buFontTx/>
              <a:buAutoNum type="arabicPeriod"/>
              <a:defRPr/>
            </a:pPr>
            <a:r>
              <a:rPr lang="ja-JP" altLang="en-US" dirty="0" smtClean="0"/>
              <a:t>保守要件</a:t>
            </a:r>
            <a:endParaRPr lang="en-US" altLang="ja-JP" dirty="0" smtClean="0"/>
          </a:p>
          <a:p>
            <a:pPr marL="1142806" lvl="2" indent="-228561" eaLnBrk="1" hangingPunct="1">
              <a:buFontTx/>
              <a:buAutoNum type="arabicPeriod"/>
              <a:defRPr/>
            </a:pPr>
            <a:r>
              <a:rPr lang="ja-JP" altLang="en-US" dirty="0" smtClean="0"/>
              <a:t>費用</a:t>
            </a:r>
          </a:p>
          <a:p>
            <a:pPr marL="685684" lvl="1" indent="-228561" eaLnBrk="1" hangingPunct="1">
              <a:buFontTx/>
              <a:buAutoNum type="arabicPeriod"/>
              <a:defRPr/>
            </a:pPr>
            <a:endParaRPr lang="ja-JP" altLang="en-US" dirty="0" smtClean="0"/>
          </a:p>
          <a:p>
            <a:pPr marL="228561" indent="-228561" eaLnBrk="1" hangingPunct="1">
              <a:defRPr/>
            </a:pPr>
            <a:r>
              <a:rPr lang="en-US" altLang="ja-JP" dirty="0" smtClean="0"/>
              <a:t>【</a:t>
            </a:r>
            <a:r>
              <a:rPr lang="ja-JP" altLang="en-US" dirty="0" smtClean="0"/>
              <a:t>ノート</a:t>
            </a:r>
            <a:r>
              <a:rPr lang="en-US" altLang="ja-JP" dirty="0" smtClean="0"/>
              <a:t>】</a:t>
            </a:r>
          </a:p>
          <a:p>
            <a:pPr>
              <a:defRPr/>
            </a:pPr>
            <a:endParaRPr lang="ja-JP" altLang="en-US" dirty="0" smtClean="0"/>
          </a:p>
          <a:p>
            <a:pPr>
              <a:defRPr/>
            </a:pPr>
            <a:endParaRPr lang="ja-JP" altLang="en-US" dirty="0"/>
          </a:p>
        </p:txBody>
      </p:sp>
      <p:sp>
        <p:nvSpPr>
          <p:cNvPr id="101380" name="フッター プレースホルダ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01381" name="スライド番号プレースホルダ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2F945FAD-5AD6-4AA8-92FC-DE9DB52C2124}" type="slidenum">
              <a:rPr lang="en-US" altLang="ja-JP" sz="1000" smtClean="0">
                <a:latin typeface="HGP明朝E" pitchFamily="18" charset="-128"/>
              </a:rPr>
              <a:pPr eaLnBrk="1" hangingPunct="1"/>
              <a:t>8</a:t>
            </a:fld>
            <a:endParaRPr lang="en-US" altLang="ja-JP" sz="1000" dirty="0" smtClean="0">
              <a:latin typeface="HGP明朝E" pitchFamily="18" charset="-128"/>
            </a:endParaRPr>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スライド イメージ プレースホルダ 1"/>
          <p:cNvSpPr>
            <a:spLocks noGrp="1" noRot="1" noChangeAspect="1" noTextEdit="1"/>
          </p:cNvSpPr>
          <p:nvPr>
            <p:ph type="sldImg"/>
          </p:nvPr>
        </p:nvSpPr>
        <p:spPr>
          <a:xfrm>
            <a:off x="696913" y="739775"/>
            <a:ext cx="5343525" cy="3700463"/>
          </a:xfrm>
          <a:ln/>
        </p:spPr>
      </p:sp>
      <p:sp>
        <p:nvSpPr>
          <p:cNvPr id="158723"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029" indent="-228029" eaLnBrk="1" hangingPunct="1"/>
            <a:r>
              <a:rPr lang="en-US" altLang="ja-JP" dirty="0" smtClean="0"/>
              <a:t>【</a:t>
            </a:r>
            <a:r>
              <a:rPr lang="ja-JP" altLang="en-US" dirty="0" smtClean="0"/>
              <a:t>補足説明</a:t>
            </a:r>
            <a:r>
              <a:rPr lang="en-US" altLang="ja-JP" dirty="0" smtClean="0"/>
              <a:t>】</a:t>
            </a:r>
          </a:p>
          <a:p>
            <a:pPr marL="685606" lvl="1" indent="-228029" eaLnBrk="1" hangingPunct="1">
              <a:buFontTx/>
              <a:buAutoNum type="arabicPeriod"/>
            </a:pPr>
            <a:r>
              <a:rPr lang="ja-JP" altLang="en-US" dirty="0" smtClean="0"/>
              <a:t>後からプログラムを読み返したときに理解しやすいよう、コーディング基準を定める重要性を理解する。</a:t>
            </a:r>
            <a:endParaRPr lang="en-US" altLang="ja-JP" dirty="0" smtClean="0"/>
          </a:p>
          <a:p>
            <a:pPr marL="685606" lvl="1" indent="-228029" eaLnBrk="1" hangingPunct="1">
              <a:buFontTx/>
              <a:buAutoNum type="arabicPeriod"/>
            </a:pPr>
            <a:r>
              <a:rPr lang="ja-JP" altLang="en-US" dirty="0" smtClean="0"/>
              <a:t>その他、プログラミング作法の詳細は、「２．３．１　プログラミング」で解説。</a:t>
            </a:r>
          </a:p>
          <a:p>
            <a:pPr marL="228029" indent="-228029" eaLnBrk="1" hangingPunct="1"/>
            <a:endParaRPr lang="ja-JP" altLang="en-US" dirty="0" smtClean="0"/>
          </a:p>
          <a:p>
            <a:pPr marL="228029" indent="-228029" eaLnBrk="1" hangingPunct="1"/>
            <a:r>
              <a:rPr lang="en-US" altLang="ja-JP" dirty="0" smtClean="0"/>
              <a:t>【</a:t>
            </a:r>
            <a:r>
              <a:rPr lang="ja-JP" altLang="en-US" dirty="0" smtClean="0"/>
              <a:t>確認事項</a:t>
            </a:r>
            <a:r>
              <a:rPr lang="en-US" altLang="ja-JP" dirty="0" smtClean="0"/>
              <a:t>】</a:t>
            </a:r>
          </a:p>
          <a:p>
            <a:pPr marL="685606" lvl="1" indent="-228029" eaLnBrk="1" hangingPunct="1">
              <a:buFontTx/>
              <a:buAutoNum type="arabicPeriod"/>
            </a:pPr>
            <a:r>
              <a:rPr lang="ja-JP" altLang="en-US" dirty="0" smtClean="0"/>
              <a:t>インデンテーション</a:t>
            </a:r>
            <a:endParaRPr lang="en-US" altLang="ja-JP" dirty="0" smtClean="0"/>
          </a:p>
          <a:p>
            <a:pPr marL="685606" lvl="1" indent="-228029" eaLnBrk="1" hangingPunct="1">
              <a:buFontTx/>
              <a:buAutoNum type="arabicPeriod"/>
            </a:pPr>
            <a:r>
              <a:rPr lang="ja-JP" altLang="en-US" dirty="0" smtClean="0"/>
              <a:t>ネスト</a:t>
            </a:r>
            <a:endParaRPr lang="en-US" altLang="ja-JP" dirty="0" smtClean="0"/>
          </a:p>
          <a:p>
            <a:pPr marL="685606" lvl="1" indent="-228029" eaLnBrk="1" hangingPunct="1">
              <a:buFontTx/>
              <a:buAutoNum type="arabicPeriod"/>
            </a:pPr>
            <a:r>
              <a:rPr lang="ja-JP" altLang="en-US" dirty="0" smtClean="0"/>
              <a:t>命名規則</a:t>
            </a:r>
            <a:endParaRPr lang="en-US" altLang="ja-JP" dirty="0" smtClean="0"/>
          </a:p>
          <a:p>
            <a:pPr marL="685606" lvl="1" indent="-228029" eaLnBrk="1" hangingPunct="1">
              <a:buFontTx/>
              <a:buAutoNum type="arabicPeriod"/>
            </a:pPr>
            <a:r>
              <a:rPr lang="ja-JP" altLang="en-US" dirty="0" smtClean="0"/>
              <a:t>使用禁止命令</a:t>
            </a:r>
          </a:p>
          <a:p>
            <a:pPr marL="685606" lvl="1" indent="-228029" eaLnBrk="1" hangingPunct="1">
              <a:buFontTx/>
              <a:buAutoNum type="arabicPeriod"/>
            </a:pPr>
            <a:endParaRPr lang="ja-JP" altLang="en-US" dirty="0" smtClean="0"/>
          </a:p>
          <a:p>
            <a:pPr marL="228029" indent="-228029" eaLnBrk="1" hangingPunct="1"/>
            <a:r>
              <a:rPr lang="en-US" altLang="ja-JP" dirty="0" smtClean="0"/>
              <a:t>【</a:t>
            </a:r>
            <a:r>
              <a:rPr lang="ja-JP" altLang="en-US" dirty="0" smtClean="0"/>
              <a:t>ノート</a:t>
            </a:r>
            <a:r>
              <a:rPr lang="en-US" altLang="ja-JP" dirty="0" smtClean="0"/>
              <a:t>】</a:t>
            </a:r>
          </a:p>
        </p:txBody>
      </p:sp>
      <p:sp>
        <p:nvSpPr>
          <p:cNvPr id="158724" name="フッター プレースホルダ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58725" name="スライド番号プレースホルダ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F07D78DA-FD40-4286-9C21-A6E1777C734B}" type="slidenum">
              <a:rPr lang="en-US" altLang="ja-JP" sz="1000" smtClean="0">
                <a:latin typeface="HGP明朝E" pitchFamily="18" charset="-128"/>
              </a:rPr>
              <a:pPr eaLnBrk="1" hangingPunct="1"/>
              <a:t>72</a:t>
            </a:fld>
            <a:endParaRPr lang="en-US" altLang="ja-JP" sz="1000" dirty="0" smtClean="0">
              <a:latin typeface="HGP明朝E" pitchFamily="18" charset="-128"/>
            </a:endParaRPr>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スライド イメージ プレースホルダ 1"/>
          <p:cNvSpPr>
            <a:spLocks noGrp="1" noRot="1" noChangeAspect="1" noTextEdit="1"/>
          </p:cNvSpPr>
          <p:nvPr>
            <p:ph type="sldImg"/>
          </p:nvPr>
        </p:nvSpPr>
        <p:spPr>
          <a:xfrm>
            <a:off x="696913" y="739775"/>
            <a:ext cx="5343525" cy="3700463"/>
          </a:xfrm>
          <a:ln/>
        </p:spPr>
      </p:sp>
      <p:sp>
        <p:nvSpPr>
          <p:cNvPr id="3" name="ノート プレースホルダ 2"/>
          <p:cNvSpPr>
            <a:spLocks noGrp="1"/>
          </p:cNvSpPr>
          <p:nvPr>
            <p:ph type="body" idx="1"/>
          </p:nvPr>
        </p:nvSpPr>
        <p:spPr/>
        <p:txBody>
          <a:bodyPr>
            <a:normAutofit/>
          </a:bodyPr>
          <a:lstStyle/>
          <a:p>
            <a:pPr marL="228561" indent="-228561" eaLnBrk="1" hangingPunct="1">
              <a:defRPr/>
            </a:pPr>
            <a:r>
              <a:rPr lang="en-US" altLang="ja-JP" dirty="0" smtClean="0"/>
              <a:t>【</a:t>
            </a:r>
            <a:r>
              <a:rPr lang="ja-JP" altLang="en-US" dirty="0" smtClean="0"/>
              <a:t>補足説明</a:t>
            </a:r>
            <a:r>
              <a:rPr lang="en-US" altLang="ja-JP" dirty="0" smtClean="0"/>
              <a:t>】</a:t>
            </a:r>
          </a:p>
          <a:p>
            <a:pPr marL="685684" lvl="1" indent="-228561" eaLnBrk="1" hangingPunct="1">
              <a:buFontTx/>
              <a:buAutoNum type="arabicPeriod"/>
              <a:defRPr/>
            </a:pPr>
            <a:r>
              <a:rPr lang="ja-JP" altLang="en-US" dirty="0" smtClean="0"/>
              <a:t>コードレビューについて理解する。</a:t>
            </a:r>
          </a:p>
          <a:p>
            <a:pPr marL="228561" indent="-228561" eaLnBrk="1" hangingPunct="1">
              <a:defRPr/>
            </a:pPr>
            <a:endParaRPr lang="ja-JP" altLang="en-US" dirty="0" smtClean="0"/>
          </a:p>
          <a:p>
            <a:pPr marL="228561" indent="-228561" eaLnBrk="1" hangingPunct="1">
              <a:defRPr/>
            </a:pPr>
            <a:r>
              <a:rPr lang="en-US" altLang="ja-JP" dirty="0" smtClean="0"/>
              <a:t>【</a:t>
            </a:r>
            <a:r>
              <a:rPr lang="ja-JP" altLang="en-US" dirty="0" smtClean="0"/>
              <a:t>確認事項</a:t>
            </a:r>
            <a:r>
              <a:rPr lang="en-US" altLang="ja-JP" dirty="0" smtClean="0"/>
              <a:t>】</a:t>
            </a:r>
          </a:p>
          <a:p>
            <a:pPr marL="685684" lvl="1" indent="-228561" eaLnBrk="1" hangingPunct="1">
              <a:buFontTx/>
              <a:buAutoNum type="arabicPeriod"/>
              <a:defRPr/>
            </a:pPr>
            <a:r>
              <a:rPr lang="ja-JP" altLang="en-US" dirty="0" smtClean="0"/>
              <a:t>コードインスペクション</a:t>
            </a:r>
            <a:endParaRPr lang="en-US" altLang="ja-JP" dirty="0" smtClean="0"/>
          </a:p>
          <a:p>
            <a:pPr marL="685684" lvl="1" indent="-228561" eaLnBrk="1" hangingPunct="1">
              <a:buFontTx/>
              <a:buAutoNum type="arabicPeriod"/>
              <a:defRPr/>
            </a:pPr>
            <a:r>
              <a:rPr lang="ja-JP" altLang="en-US" dirty="0" smtClean="0"/>
              <a:t>ピアコードレビュー</a:t>
            </a:r>
          </a:p>
          <a:p>
            <a:pPr marL="685684" lvl="1" indent="-228561" eaLnBrk="1" hangingPunct="1">
              <a:buFontTx/>
              <a:buAutoNum type="arabicPeriod"/>
              <a:defRPr/>
            </a:pPr>
            <a:endParaRPr lang="ja-JP" altLang="en-US" dirty="0" smtClean="0"/>
          </a:p>
          <a:p>
            <a:pPr marL="228561" indent="-228561" eaLnBrk="1" hangingPunct="1">
              <a:defRPr/>
            </a:pPr>
            <a:r>
              <a:rPr lang="en-US" altLang="ja-JP" dirty="0" smtClean="0"/>
              <a:t>【</a:t>
            </a:r>
            <a:r>
              <a:rPr lang="ja-JP" altLang="en-US" dirty="0" smtClean="0"/>
              <a:t>ノート</a:t>
            </a:r>
            <a:r>
              <a:rPr lang="en-US" altLang="ja-JP" dirty="0" smtClean="0"/>
              <a:t>】</a:t>
            </a:r>
          </a:p>
          <a:p>
            <a:pPr>
              <a:defRPr/>
            </a:pPr>
            <a:endParaRPr lang="ja-JP" altLang="en-US" dirty="0" smtClean="0"/>
          </a:p>
          <a:p>
            <a:pPr>
              <a:defRPr/>
            </a:pPr>
            <a:endParaRPr lang="ja-JP" altLang="en-US" dirty="0" smtClean="0"/>
          </a:p>
          <a:p>
            <a:pPr>
              <a:defRPr/>
            </a:pPr>
            <a:endParaRPr lang="ja-JP" altLang="en-US" dirty="0" smtClean="0"/>
          </a:p>
          <a:p>
            <a:pPr>
              <a:defRPr/>
            </a:pPr>
            <a:endParaRPr lang="ja-JP" altLang="en-US" dirty="0"/>
          </a:p>
        </p:txBody>
      </p:sp>
      <p:sp>
        <p:nvSpPr>
          <p:cNvPr id="159748" name="フッター プレースホルダ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59749" name="スライド番号プレースホルダ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2E6AC054-AB72-4F62-98B1-41C6D641EEBA}" type="slidenum">
              <a:rPr lang="en-US" altLang="ja-JP" sz="1000" smtClean="0">
                <a:latin typeface="HGP明朝E" pitchFamily="18" charset="-128"/>
              </a:rPr>
              <a:pPr eaLnBrk="1" hangingPunct="1"/>
              <a:t>73</a:t>
            </a:fld>
            <a:endParaRPr lang="en-US" altLang="ja-JP" sz="1000" dirty="0" smtClean="0">
              <a:latin typeface="HGP明朝E" pitchFamily="18" charset="-128"/>
            </a:endParaRPr>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スライド イメージ プレースホルダ 1"/>
          <p:cNvSpPr>
            <a:spLocks noGrp="1" noRot="1" noChangeAspect="1" noTextEdit="1"/>
          </p:cNvSpPr>
          <p:nvPr>
            <p:ph type="sldImg"/>
          </p:nvPr>
        </p:nvSpPr>
        <p:spPr>
          <a:xfrm>
            <a:off x="696913" y="739775"/>
            <a:ext cx="5343525" cy="3700463"/>
          </a:xfrm>
          <a:ln/>
        </p:spPr>
      </p:sp>
      <p:sp>
        <p:nvSpPr>
          <p:cNvPr id="3" name="ノート プレースホルダ 2"/>
          <p:cNvSpPr>
            <a:spLocks noGrp="1"/>
          </p:cNvSpPr>
          <p:nvPr>
            <p:ph type="body" idx="1"/>
          </p:nvPr>
        </p:nvSpPr>
        <p:spPr/>
        <p:txBody>
          <a:bodyPr>
            <a:normAutofit/>
          </a:bodyPr>
          <a:lstStyle/>
          <a:p>
            <a:pPr marL="228561" indent="-228561" eaLnBrk="1" hangingPunct="1">
              <a:defRPr/>
            </a:pPr>
            <a:r>
              <a:rPr lang="en-US" altLang="ja-JP" dirty="0" smtClean="0"/>
              <a:t>【</a:t>
            </a:r>
            <a:r>
              <a:rPr lang="ja-JP" altLang="en-US" dirty="0" smtClean="0"/>
              <a:t>補足説明</a:t>
            </a:r>
            <a:r>
              <a:rPr lang="en-US" altLang="ja-JP" dirty="0" smtClean="0"/>
              <a:t>】</a:t>
            </a:r>
          </a:p>
          <a:p>
            <a:pPr marL="685684" lvl="1" indent="-228561" eaLnBrk="1" hangingPunct="1">
              <a:buFontTx/>
              <a:buAutoNum type="arabicPeriod"/>
              <a:defRPr/>
            </a:pPr>
            <a:r>
              <a:rPr lang="ja-JP" altLang="en-US" dirty="0" smtClean="0"/>
              <a:t>デバッグに関連する用語を理解する。</a:t>
            </a:r>
          </a:p>
          <a:p>
            <a:pPr marL="228561" indent="-228561" eaLnBrk="1" hangingPunct="1">
              <a:defRPr/>
            </a:pPr>
            <a:endParaRPr lang="ja-JP" altLang="en-US" dirty="0" smtClean="0"/>
          </a:p>
          <a:p>
            <a:pPr marL="228561" indent="-228561" eaLnBrk="1" hangingPunct="1">
              <a:defRPr/>
            </a:pPr>
            <a:r>
              <a:rPr lang="en-US" altLang="ja-JP" dirty="0" smtClean="0"/>
              <a:t>【</a:t>
            </a:r>
            <a:r>
              <a:rPr lang="ja-JP" altLang="en-US" dirty="0" smtClean="0"/>
              <a:t>確認事項</a:t>
            </a:r>
            <a:r>
              <a:rPr lang="en-US" altLang="ja-JP" dirty="0" smtClean="0"/>
              <a:t>】</a:t>
            </a:r>
          </a:p>
          <a:p>
            <a:pPr marL="685684" lvl="1" indent="-228561" eaLnBrk="1" hangingPunct="1">
              <a:buFontTx/>
              <a:buAutoNum type="arabicPeriod"/>
              <a:defRPr/>
            </a:pPr>
            <a:r>
              <a:rPr lang="ja-JP" altLang="en-US" dirty="0" smtClean="0"/>
              <a:t>静的解析（静的テスト）</a:t>
            </a:r>
            <a:endParaRPr lang="en-US" altLang="ja-JP" dirty="0" smtClean="0"/>
          </a:p>
          <a:p>
            <a:pPr marL="685684" lvl="1" indent="-228561" eaLnBrk="1" hangingPunct="1">
              <a:buFontTx/>
              <a:buAutoNum type="arabicPeriod"/>
              <a:defRPr/>
            </a:pPr>
            <a:r>
              <a:rPr lang="ja-JP" altLang="en-US" dirty="0" smtClean="0"/>
              <a:t>動的解析（動的テスト）</a:t>
            </a:r>
            <a:endParaRPr lang="en-US" altLang="ja-JP" dirty="0" smtClean="0"/>
          </a:p>
          <a:p>
            <a:pPr marL="685684" lvl="1" indent="-228561" eaLnBrk="1" hangingPunct="1">
              <a:buFontTx/>
              <a:buAutoNum type="arabicPeriod"/>
              <a:defRPr/>
            </a:pPr>
            <a:r>
              <a:rPr lang="ja-JP" altLang="en-US" dirty="0" smtClean="0"/>
              <a:t>アサーション（表明）</a:t>
            </a:r>
            <a:endParaRPr lang="en-US" altLang="ja-JP" dirty="0" smtClean="0"/>
          </a:p>
          <a:p>
            <a:pPr marL="685684" lvl="1" indent="-228561" eaLnBrk="1" hangingPunct="1">
              <a:buFontTx/>
              <a:buAutoNum type="arabicPeriod"/>
              <a:defRPr/>
            </a:pPr>
            <a:r>
              <a:rPr lang="ja-JP" altLang="en-US" dirty="0" smtClean="0"/>
              <a:t>シミュレータ</a:t>
            </a:r>
            <a:endParaRPr lang="en-US" altLang="ja-JP" dirty="0" smtClean="0"/>
          </a:p>
          <a:p>
            <a:pPr marL="685684" lvl="1" indent="-228561" eaLnBrk="1" hangingPunct="1">
              <a:buFontTx/>
              <a:buAutoNum type="arabicPeriod"/>
              <a:defRPr/>
            </a:pPr>
            <a:r>
              <a:rPr lang="ja-JP" altLang="en-US" dirty="0" smtClean="0"/>
              <a:t>メモリダンプ</a:t>
            </a:r>
            <a:endParaRPr lang="en-US" altLang="ja-JP" dirty="0" smtClean="0"/>
          </a:p>
          <a:p>
            <a:pPr marL="685684" lvl="1" indent="-228561" eaLnBrk="1" hangingPunct="1">
              <a:buFontTx/>
              <a:buAutoNum type="arabicPeriod"/>
              <a:defRPr/>
            </a:pPr>
            <a:r>
              <a:rPr lang="ja-JP" altLang="en-US" dirty="0" smtClean="0"/>
              <a:t>スナップショットダンプ</a:t>
            </a:r>
          </a:p>
          <a:p>
            <a:pPr marL="685684" lvl="1" indent="-228561" eaLnBrk="1" hangingPunct="1">
              <a:buFontTx/>
              <a:buAutoNum type="arabicPeriod"/>
              <a:defRPr/>
            </a:pPr>
            <a:endParaRPr lang="ja-JP" altLang="en-US" dirty="0" smtClean="0"/>
          </a:p>
          <a:p>
            <a:pPr marL="685684" lvl="1" indent="-228561" eaLnBrk="1" hangingPunct="1">
              <a:buFontTx/>
              <a:buAutoNum type="arabicPeriod"/>
              <a:defRPr/>
            </a:pPr>
            <a:endParaRPr lang="ja-JP" altLang="en-US" dirty="0" smtClean="0"/>
          </a:p>
          <a:p>
            <a:pPr marL="228561" indent="-228561" eaLnBrk="1" hangingPunct="1">
              <a:defRPr/>
            </a:pPr>
            <a:r>
              <a:rPr lang="en-US" altLang="ja-JP" dirty="0" smtClean="0"/>
              <a:t>【</a:t>
            </a:r>
            <a:r>
              <a:rPr lang="ja-JP" altLang="en-US" dirty="0" smtClean="0"/>
              <a:t>ノート</a:t>
            </a:r>
            <a:r>
              <a:rPr lang="en-US" altLang="ja-JP" dirty="0" smtClean="0"/>
              <a:t>】</a:t>
            </a:r>
          </a:p>
          <a:p>
            <a:pPr>
              <a:defRPr/>
            </a:pPr>
            <a:endParaRPr lang="ja-JP" altLang="en-US" dirty="0" smtClean="0"/>
          </a:p>
          <a:p>
            <a:pPr>
              <a:defRPr/>
            </a:pPr>
            <a:endParaRPr lang="ja-JP" altLang="en-US" dirty="0" smtClean="0"/>
          </a:p>
          <a:p>
            <a:pPr>
              <a:defRPr/>
            </a:pPr>
            <a:endParaRPr lang="ja-JP" altLang="en-US" dirty="0" smtClean="0"/>
          </a:p>
          <a:p>
            <a:pPr>
              <a:defRPr/>
            </a:pPr>
            <a:endParaRPr lang="ja-JP" altLang="en-US" dirty="0"/>
          </a:p>
        </p:txBody>
      </p:sp>
      <p:sp>
        <p:nvSpPr>
          <p:cNvPr id="160772" name="フッター プレースホルダ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60773" name="スライド番号プレースホルダ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B11281AD-EEAD-4B5B-A0E7-2363A1E0E253}" type="slidenum">
              <a:rPr lang="en-US" altLang="ja-JP" sz="1000" smtClean="0">
                <a:latin typeface="HGP明朝E" pitchFamily="18" charset="-128"/>
              </a:rPr>
              <a:pPr eaLnBrk="1" hangingPunct="1"/>
              <a:t>74</a:t>
            </a:fld>
            <a:endParaRPr lang="en-US" altLang="ja-JP" sz="1000" dirty="0" smtClean="0">
              <a:latin typeface="HGP明朝E" pitchFamily="18" charset="-128"/>
            </a:endParaRPr>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スライド イメージ プレースホルダ 1"/>
          <p:cNvSpPr>
            <a:spLocks noGrp="1" noRot="1" noChangeAspect="1" noTextEdit="1"/>
          </p:cNvSpPr>
          <p:nvPr>
            <p:ph type="sldImg"/>
          </p:nvPr>
        </p:nvSpPr>
        <p:spPr>
          <a:xfrm>
            <a:off x="696913" y="739775"/>
            <a:ext cx="5343525" cy="3700463"/>
          </a:xfrm>
          <a:ln/>
        </p:spPr>
      </p:sp>
      <p:sp>
        <p:nvSpPr>
          <p:cNvPr id="3" name="ノート プレースホルダ 2"/>
          <p:cNvSpPr>
            <a:spLocks noGrp="1"/>
          </p:cNvSpPr>
          <p:nvPr>
            <p:ph type="body" idx="1"/>
          </p:nvPr>
        </p:nvSpPr>
        <p:spPr/>
        <p:txBody>
          <a:bodyPr>
            <a:normAutofit/>
          </a:bodyPr>
          <a:lstStyle/>
          <a:p>
            <a:pPr marL="228561" indent="-228561" eaLnBrk="1" hangingPunct="1">
              <a:defRPr/>
            </a:pPr>
            <a:r>
              <a:rPr lang="en-US" altLang="ja-JP" dirty="0" smtClean="0"/>
              <a:t>【</a:t>
            </a:r>
            <a:r>
              <a:rPr lang="ja-JP" altLang="en-US" dirty="0" smtClean="0"/>
              <a:t>補足説明</a:t>
            </a:r>
            <a:r>
              <a:rPr lang="en-US" altLang="ja-JP" dirty="0" smtClean="0"/>
              <a:t>】</a:t>
            </a:r>
          </a:p>
          <a:p>
            <a:pPr marL="685684" lvl="1" indent="-228561" eaLnBrk="1" hangingPunct="1">
              <a:buFontTx/>
              <a:buAutoNum type="arabicPeriod"/>
              <a:defRPr/>
            </a:pPr>
            <a:r>
              <a:rPr lang="ja-JP" altLang="en-US" dirty="0" smtClean="0"/>
              <a:t>デバッグに関連する用語を理解する。</a:t>
            </a:r>
          </a:p>
          <a:p>
            <a:pPr marL="228561" indent="-228561" eaLnBrk="1" hangingPunct="1">
              <a:defRPr/>
            </a:pPr>
            <a:endParaRPr lang="ja-JP" altLang="en-US" dirty="0" smtClean="0"/>
          </a:p>
          <a:p>
            <a:pPr marL="228561" indent="-228561" eaLnBrk="1" hangingPunct="1">
              <a:defRPr/>
            </a:pPr>
            <a:r>
              <a:rPr lang="en-US" altLang="ja-JP" dirty="0" smtClean="0"/>
              <a:t>【</a:t>
            </a:r>
            <a:r>
              <a:rPr lang="ja-JP" altLang="en-US" dirty="0" smtClean="0"/>
              <a:t>確認事項</a:t>
            </a:r>
            <a:r>
              <a:rPr lang="en-US" altLang="ja-JP" dirty="0" smtClean="0"/>
              <a:t>】</a:t>
            </a:r>
          </a:p>
          <a:p>
            <a:pPr marL="685684" lvl="1" indent="-228561" eaLnBrk="1" hangingPunct="1">
              <a:buFontTx/>
              <a:buAutoNum type="arabicPeriod"/>
              <a:defRPr/>
            </a:pPr>
            <a:r>
              <a:rPr lang="ja-JP" altLang="en-US" dirty="0" smtClean="0"/>
              <a:t>机上デバッグ</a:t>
            </a:r>
          </a:p>
          <a:p>
            <a:pPr marL="685684" lvl="1" indent="-228561" eaLnBrk="1" hangingPunct="1">
              <a:buFontTx/>
              <a:buAutoNum type="arabicPeriod"/>
              <a:defRPr/>
            </a:pPr>
            <a:r>
              <a:rPr lang="ja-JP" altLang="en-US" dirty="0" smtClean="0"/>
              <a:t>デバッガ</a:t>
            </a:r>
            <a:endParaRPr lang="en-US" altLang="ja-JP" dirty="0" smtClean="0"/>
          </a:p>
          <a:p>
            <a:pPr marL="685684" lvl="1" indent="-228561" eaLnBrk="1" hangingPunct="1">
              <a:buFontTx/>
              <a:buAutoNum type="arabicPeriod"/>
              <a:defRPr/>
            </a:pPr>
            <a:r>
              <a:rPr lang="ja-JP" altLang="en-US" dirty="0" smtClean="0"/>
              <a:t>ステップ実行</a:t>
            </a:r>
            <a:endParaRPr lang="en-US" altLang="ja-JP" dirty="0" smtClean="0"/>
          </a:p>
          <a:p>
            <a:pPr marL="685684" lvl="1" indent="-228561" eaLnBrk="1" hangingPunct="1">
              <a:buFontTx/>
              <a:buAutoNum type="arabicPeriod"/>
              <a:defRPr/>
            </a:pPr>
            <a:r>
              <a:rPr lang="ja-JP" altLang="en-US" dirty="0" smtClean="0"/>
              <a:t>トレーサ</a:t>
            </a:r>
            <a:endParaRPr lang="en-US" altLang="ja-JP" dirty="0" smtClean="0"/>
          </a:p>
          <a:p>
            <a:pPr marL="685684" lvl="1" indent="-228561" eaLnBrk="1" hangingPunct="1">
              <a:buFontTx/>
              <a:buAutoNum type="arabicPeriod"/>
              <a:defRPr/>
            </a:pPr>
            <a:r>
              <a:rPr lang="ja-JP" altLang="en-US" dirty="0" smtClean="0"/>
              <a:t>オブジェクトインスペクタ</a:t>
            </a:r>
            <a:endParaRPr lang="en-US" altLang="ja-JP" dirty="0" smtClean="0"/>
          </a:p>
          <a:p>
            <a:pPr marL="685684" lvl="1" indent="-228561" eaLnBrk="1" hangingPunct="1">
              <a:buFontTx/>
              <a:buAutoNum type="arabicPeriod"/>
              <a:defRPr/>
            </a:pPr>
            <a:endParaRPr lang="ja-JP" altLang="en-US" dirty="0" smtClean="0"/>
          </a:p>
          <a:p>
            <a:pPr marL="228561" indent="-228561" eaLnBrk="1" hangingPunct="1">
              <a:defRPr/>
            </a:pPr>
            <a:r>
              <a:rPr lang="en-US" altLang="ja-JP" dirty="0" smtClean="0"/>
              <a:t>【</a:t>
            </a:r>
            <a:r>
              <a:rPr lang="ja-JP" altLang="en-US" dirty="0" smtClean="0"/>
              <a:t>ノート</a:t>
            </a:r>
            <a:r>
              <a:rPr lang="en-US" altLang="ja-JP" dirty="0" smtClean="0"/>
              <a:t>】</a:t>
            </a:r>
          </a:p>
          <a:p>
            <a:pPr>
              <a:defRPr/>
            </a:pPr>
            <a:endParaRPr lang="ja-JP" altLang="en-US" dirty="0" smtClean="0"/>
          </a:p>
          <a:p>
            <a:pPr>
              <a:defRPr/>
            </a:pPr>
            <a:endParaRPr lang="ja-JP" altLang="en-US" dirty="0" smtClean="0"/>
          </a:p>
          <a:p>
            <a:pPr>
              <a:defRPr/>
            </a:pPr>
            <a:endParaRPr lang="ja-JP" altLang="en-US" dirty="0" smtClean="0"/>
          </a:p>
          <a:p>
            <a:pPr>
              <a:defRPr/>
            </a:pPr>
            <a:endParaRPr lang="ja-JP" altLang="en-US" dirty="0"/>
          </a:p>
        </p:txBody>
      </p:sp>
      <p:sp>
        <p:nvSpPr>
          <p:cNvPr id="161796" name="フッター プレースホルダ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61797" name="スライド番号プレースホルダ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B5BDADDF-1542-436C-956E-5372643F9AA3}" type="slidenum">
              <a:rPr lang="en-US" altLang="ja-JP" sz="1000" smtClean="0">
                <a:latin typeface="HGP明朝E" pitchFamily="18" charset="-128"/>
              </a:rPr>
              <a:pPr eaLnBrk="1" hangingPunct="1"/>
              <a:t>75</a:t>
            </a:fld>
            <a:endParaRPr lang="en-US" altLang="ja-JP" sz="1000" dirty="0" smtClean="0">
              <a:latin typeface="HGP明朝E" pitchFamily="18" charset="-128"/>
            </a:endParaRPr>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6281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8CA1203F-5588-4CB7-B19F-DE948C0EB794}" type="slidenum">
              <a:rPr lang="en-US" altLang="ja-JP" sz="1000" smtClean="0">
                <a:latin typeface="HGP明朝E" pitchFamily="18" charset="-128"/>
              </a:rPr>
              <a:pPr eaLnBrk="1" hangingPunct="1"/>
              <a:t>76</a:t>
            </a:fld>
            <a:endParaRPr lang="en-US" altLang="ja-JP" sz="1000" dirty="0" smtClean="0">
              <a:latin typeface="HGP明朝E" pitchFamily="18" charset="-128"/>
            </a:endParaRPr>
          </a:p>
        </p:txBody>
      </p:sp>
      <p:sp>
        <p:nvSpPr>
          <p:cNvPr id="162820" name="Rectangle 2"/>
          <p:cNvSpPr>
            <a:spLocks noGrp="1" noRot="1" noChangeAspect="1" noChangeArrowheads="1" noTextEdit="1"/>
          </p:cNvSpPr>
          <p:nvPr>
            <p:ph type="sldImg"/>
          </p:nvPr>
        </p:nvSpPr>
        <p:spPr>
          <a:xfrm>
            <a:off x="696913" y="739775"/>
            <a:ext cx="5343525" cy="3700463"/>
          </a:xfrm>
          <a:ln/>
        </p:spPr>
      </p:sp>
      <p:sp>
        <p:nvSpPr>
          <p:cNvPr id="16282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029" indent="-228029" eaLnBrk="1" hangingPunct="1"/>
            <a:r>
              <a:rPr lang="en-US" altLang="ja-JP" dirty="0" smtClean="0"/>
              <a:t>【</a:t>
            </a:r>
            <a:r>
              <a:rPr lang="ja-JP" altLang="en-US" dirty="0" smtClean="0"/>
              <a:t>補足説明</a:t>
            </a:r>
            <a:r>
              <a:rPr lang="en-US" altLang="ja-JP" dirty="0" smtClean="0"/>
              <a:t>】</a:t>
            </a:r>
          </a:p>
          <a:p>
            <a:pPr marL="685606" lvl="1" indent="-228029" eaLnBrk="1" hangingPunct="1">
              <a:buFontTx/>
              <a:buAutoNum type="arabicPeriod"/>
            </a:pPr>
            <a:r>
              <a:rPr lang="ja-JP" altLang="en-US" dirty="0" smtClean="0"/>
              <a:t>テストの内容を理解する。</a:t>
            </a:r>
          </a:p>
          <a:p>
            <a:pPr marL="228029" indent="-228029" eaLnBrk="1" hangingPunct="1"/>
            <a:endParaRPr lang="ja-JP" altLang="en-US" dirty="0" smtClean="0"/>
          </a:p>
          <a:p>
            <a:pPr marL="228029" indent="-228029" eaLnBrk="1" hangingPunct="1"/>
            <a:r>
              <a:rPr lang="en-US" altLang="ja-JP" dirty="0" smtClean="0"/>
              <a:t>【</a:t>
            </a:r>
            <a:r>
              <a:rPr lang="ja-JP" altLang="en-US" dirty="0" smtClean="0"/>
              <a:t>確認事項</a:t>
            </a:r>
            <a:r>
              <a:rPr lang="en-US" altLang="ja-JP" dirty="0" smtClean="0"/>
              <a:t>】</a:t>
            </a:r>
          </a:p>
          <a:p>
            <a:pPr marL="685606" lvl="1" indent="-228029" eaLnBrk="1" hangingPunct="1">
              <a:buFontTx/>
              <a:buAutoNum type="arabicPeriod"/>
            </a:pPr>
            <a:r>
              <a:rPr lang="ja-JP" altLang="en-US" dirty="0" smtClean="0"/>
              <a:t>単体テスト</a:t>
            </a:r>
          </a:p>
          <a:p>
            <a:pPr marL="685606" lvl="1" indent="-228029" eaLnBrk="1" hangingPunct="1">
              <a:buFontTx/>
              <a:buAutoNum type="arabicPeriod"/>
            </a:pPr>
            <a:r>
              <a:rPr lang="ja-JP" altLang="en-US" dirty="0" smtClean="0"/>
              <a:t>結合テスト</a:t>
            </a:r>
          </a:p>
          <a:p>
            <a:pPr marL="685606" lvl="1" indent="-228029" eaLnBrk="1" hangingPunct="1">
              <a:buFontTx/>
              <a:buAutoNum type="arabicPeriod"/>
            </a:pPr>
            <a:r>
              <a:rPr lang="ja-JP" altLang="en-US" dirty="0" smtClean="0"/>
              <a:t>システムテスト</a:t>
            </a:r>
          </a:p>
          <a:p>
            <a:pPr marL="685606" lvl="1" indent="-228029" eaLnBrk="1" hangingPunct="1">
              <a:buFontTx/>
              <a:buAutoNum type="arabicPeriod"/>
            </a:pPr>
            <a:r>
              <a:rPr lang="ja-JP" altLang="en-US" dirty="0" smtClean="0"/>
              <a:t>運用テスト</a:t>
            </a:r>
          </a:p>
          <a:p>
            <a:pPr marL="685606" lvl="1" indent="-228029" eaLnBrk="1" hangingPunct="1">
              <a:buFontTx/>
              <a:buAutoNum type="arabicPeriod"/>
            </a:pPr>
            <a:endParaRPr lang="ja-JP" altLang="en-US" dirty="0" smtClean="0"/>
          </a:p>
          <a:p>
            <a:pPr marL="228029" indent="-228029" eaLnBrk="1" hangingPunct="1"/>
            <a:r>
              <a:rPr lang="en-US" altLang="ja-JP" dirty="0" smtClean="0"/>
              <a:t>【</a:t>
            </a:r>
            <a:r>
              <a:rPr lang="ja-JP" altLang="en-US" dirty="0" smtClean="0"/>
              <a:t>ノート</a:t>
            </a:r>
            <a:r>
              <a:rPr lang="en-US" altLang="ja-JP" dirty="0" smtClean="0"/>
              <a:t>】</a:t>
            </a:r>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63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79FBD681-B46B-480A-8772-DCD198D7EA1C}" type="slidenum">
              <a:rPr lang="en-US" altLang="ja-JP" sz="1000" smtClean="0">
                <a:latin typeface="HGP明朝E" pitchFamily="18" charset="-128"/>
              </a:rPr>
              <a:pPr eaLnBrk="1" hangingPunct="1"/>
              <a:t>77</a:t>
            </a:fld>
            <a:endParaRPr lang="en-US" altLang="ja-JP" sz="1000" dirty="0" smtClean="0">
              <a:latin typeface="HGP明朝E" pitchFamily="18" charset="-128"/>
            </a:endParaRPr>
          </a:p>
        </p:txBody>
      </p:sp>
      <p:sp>
        <p:nvSpPr>
          <p:cNvPr id="163844" name="Rectangle 2"/>
          <p:cNvSpPr>
            <a:spLocks noGrp="1" noRot="1" noChangeAspect="1" noChangeArrowheads="1" noTextEdit="1"/>
          </p:cNvSpPr>
          <p:nvPr>
            <p:ph type="sldImg"/>
          </p:nvPr>
        </p:nvSpPr>
        <p:spPr>
          <a:xfrm>
            <a:off x="696913" y="739775"/>
            <a:ext cx="5343525" cy="3700463"/>
          </a:xfrm>
          <a:ln/>
        </p:spPr>
      </p:sp>
      <p:sp>
        <p:nvSpPr>
          <p:cNvPr id="16384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029" indent="-228029" eaLnBrk="1" hangingPunct="1"/>
            <a:r>
              <a:rPr lang="en-US" altLang="ja-JP" dirty="0" smtClean="0"/>
              <a:t>【</a:t>
            </a:r>
            <a:r>
              <a:rPr lang="ja-JP" altLang="en-US" dirty="0" smtClean="0"/>
              <a:t>補足説明</a:t>
            </a:r>
            <a:r>
              <a:rPr lang="en-US" altLang="ja-JP" dirty="0" smtClean="0"/>
              <a:t>】</a:t>
            </a:r>
          </a:p>
          <a:p>
            <a:pPr marL="685606" lvl="1" indent="-228029" eaLnBrk="1" hangingPunct="1">
              <a:buFontTx/>
              <a:buAutoNum type="arabicPeriod"/>
            </a:pPr>
            <a:r>
              <a:rPr lang="ja-JP" altLang="en-US" dirty="0" smtClean="0"/>
              <a:t>単体テストを理解する。</a:t>
            </a:r>
          </a:p>
          <a:p>
            <a:pPr marL="228029" indent="-228029" eaLnBrk="1" hangingPunct="1"/>
            <a:endParaRPr lang="ja-JP" altLang="en-US" dirty="0" smtClean="0"/>
          </a:p>
          <a:p>
            <a:pPr marL="228029" indent="-228029" eaLnBrk="1" hangingPunct="1"/>
            <a:r>
              <a:rPr lang="en-US" altLang="ja-JP" dirty="0" smtClean="0"/>
              <a:t>【</a:t>
            </a:r>
            <a:r>
              <a:rPr lang="ja-JP" altLang="en-US" dirty="0" smtClean="0"/>
              <a:t>確認事項</a:t>
            </a:r>
            <a:r>
              <a:rPr lang="en-US" altLang="ja-JP" dirty="0" smtClean="0"/>
              <a:t>】</a:t>
            </a:r>
          </a:p>
          <a:p>
            <a:pPr marL="685606" lvl="1" indent="-228029" eaLnBrk="1" hangingPunct="1">
              <a:buFontTx/>
              <a:buAutoNum type="arabicPeriod"/>
            </a:pPr>
            <a:r>
              <a:rPr lang="ja-JP" altLang="en-US" dirty="0" smtClean="0"/>
              <a:t>内容</a:t>
            </a:r>
          </a:p>
          <a:p>
            <a:pPr marL="1141663" lvl="2" indent="-228029" eaLnBrk="1" hangingPunct="1">
              <a:buFontTx/>
              <a:buAutoNum type="arabicPeriod"/>
            </a:pPr>
            <a:r>
              <a:rPr lang="ja-JP" altLang="en-US" dirty="0" smtClean="0"/>
              <a:t>機能テスト</a:t>
            </a:r>
          </a:p>
          <a:p>
            <a:pPr marL="1141663" lvl="2" indent="-228029" eaLnBrk="1" hangingPunct="1">
              <a:buFontTx/>
              <a:buAutoNum type="arabicPeriod"/>
            </a:pPr>
            <a:r>
              <a:rPr lang="ja-JP" altLang="en-US" dirty="0" smtClean="0"/>
              <a:t>構造テスト</a:t>
            </a:r>
          </a:p>
          <a:p>
            <a:pPr marL="685606" lvl="1" indent="-228029" eaLnBrk="1" hangingPunct="1">
              <a:buFontTx/>
              <a:buAutoNum type="arabicPeriod"/>
            </a:pPr>
            <a:r>
              <a:rPr lang="ja-JP" altLang="en-US" dirty="0" smtClean="0"/>
              <a:t>シミュレート</a:t>
            </a:r>
          </a:p>
          <a:p>
            <a:pPr marL="1141663" lvl="2" indent="-228029" eaLnBrk="1" hangingPunct="1">
              <a:buFontTx/>
              <a:buAutoNum type="arabicPeriod"/>
            </a:pPr>
            <a:r>
              <a:rPr lang="ja-JP" altLang="en-US" dirty="0" smtClean="0"/>
              <a:t>ドライバ</a:t>
            </a:r>
          </a:p>
          <a:p>
            <a:pPr marL="1141663" lvl="2" indent="-228029" eaLnBrk="1" hangingPunct="1">
              <a:buFontTx/>
              <a:buAutoNum type="arabicPeriod"/>
            </a:pPr>
            <a:r>
              <a:rPr lang="ja-JP" altLang="en-US" dirty="0" smtClean="0"/>
              <a:t>スタブ</a:t>
            </a:r>
          </a:p>
          <a:p>
            <a:pPr marL="685606" lvl="1" indent="-228029" eaLnBrk="1" hangingPunct="1">
              <a:buFontTx/>
              <a:buAutoNum type="arabicPeriod"/>
            </a:pPr>
            <a:endParaRPr lang="ja-JP" altLang="en-US" dirty="0" smtClean="0"/>
          </a:p>
          <a:p>
            <a:pPr marL="228029" indent="-228029" eaLnBrk="1" hangingPunct="1"/>
            <a:r>
              <a:rPr lang="en-US" altLang="ja-JP" dirty="0" smtClean="0"/>
              <a:t>【</a:t>
            </a:r>
            <a:r>
              <a:rPr lang="ja-JP" altLang="en-US" dirty="0" smtClean="0"/>
              <a:t>ノート</a:t>
            </a:r>
            <a:r>
              <a:rPr lang="en-US" altLang="ja-JP" dirty="0" smtClean="0"/>
              <a:t>】</a:t>
            </a:r>
          </a:p>
        </p:txBody>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6486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2F08712D-3927-4F63-8020-BD657021F530}" type="slidenum">
              <a:rPr lang="en-US" altLang="ja-JP" sz="1000" smtClean="0">
                <a:latin typeface="HGP明朝E" pitchFamily="18" charset="-128"/>
              </a:rPr>
              <a:pPr eaLnBrk="1" hangingPunct="1"/>
              <a:t>78</a:t>
            </a:fld>
            <a:endParaRPr lang="en-US" altLang="ja-JP" sz="1000" dirty="0" smtClean="0">
              <a:latin typeface="HGP明朝E" pitchFamily="18" charset="-128"/>
            </a:endParaRPr>
          </a:p>
        </p:txBody>
      </p:sp>
      <p:sp>
        <p:nvSpPr>
          <p:cNvPr id="164868" name="Rectangle 2"/>
          <p:cNvSpPr>
            <a:spLocks noGrp="1" noRot="1" noChangeAspect="1" noChangeArrowheads="1" noTextEdit="1"/>
          </p:cNvSpPr>
          <p:nvPr>
            <p:ph type="sldImg"/>
          </p:nvPr>
        </p:nvSpPr>
        <p:spPr>
          <a:xfrm>
            <a:off x="696913" y="739775"/>
            <a:ext cx="5343525" cy="3700463"/>
          </a:xfrm>
          <a:ln/>
        </p:spPr>
      </p:sp>
      <p:sp>
        <p:nvSpPr>
          <p:cNvPr id="16486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029" indent="-228029" eaLnBrk="1" hangingPunct="1"/>
            <a:r>
              <a:rPr lang="en-US" altLang="ja-JP" dirty="0" smtClean="0"/>
              <a:t>【</a:t>
            </a:r>
            <a:r>
              <a:rPr lang="ja-JP" altLang="en-US" dirty="0" smtClean="0"/>
              <a:t>補足説明</a:t>
            </a:r>
            <a:r>
              <a:rPr lang="en-US" altLang="ja-JP" dirty="0" smtClean="0"/>
              <a:t>】</a:t>
            </a:r>
          </a:p>
          <a:p>
            <a:pPr marL="685606" lvl="1" indent="-228029" eaLnBrk="1" hangingPunct="1">
              <a:buFontTx/>
              <a:buAutoNum type="arabicPeriod"/>
            </a:pPr>
            <a:r>
              <a:rPr lang="ja-JP" altLang="en-US" dirty="0" smtClean="0"/>
              <a:t>テスト管理手法を理解する。</a:t>
            </a:r>
          </a:p>
          <a:p>
            <a:pPr marL="228029" indent="-228029" eaLnBrk="1" hangingPunct="1"/>
            <a:endParaRPr lang="ja-JP" altLang="en-US" dirty="0" smtClean="0"/>
          </a:p>
          <a:p>
            <a:pPr marL="228029" indent="-228029" eaLnBrk="1" hangingPunct="1"/>
            <a:r>
              <a:rPr lang="en-US" altLang="ja-JP" dirty="0" smtClean="0"/>
              <a:t>【</a:t>
            </a:r>
            <a:r>
              <a:rPr lang="ja-JP" altLang="en-US" dirty="0" smtClean="0"/>
              <a:t>確認事項</a:t>
            </a:r>
            <a:r>
              <a:rPr lang="en-US" altLang="ja-JP" dirty="0" smtClean="0"/>
              <a:t>】</a:t>
            </a:r>
          </a:p>
          <a:p>
            <a:pPr marL="685606" lvl="1" indent="-228029" eaLnBrk="1" hangingPunct="1">
              <a:buFontTx/>
              <a:buAutoNum type="arabicPeriod"/>
            </a:pPr>
            <a:r>
              <a:rPr lang="ja-JP" altLang="en-US" dirty="0" smtClean="0"/>
              <a:t>バグ管理図（成長曲線）</a:t>
            </a:r>
          </a:p>
          <a:p>
            <a:pPr marL="685606" lvl="1" indent="-228029" eaLnBrk="1" hangingPunct="1">
              <a:buFontTx/>
              <a:buAutoNum type="arabicPeriod"/>
            </a:pPr>
            <a:r>
              <a:rPr lang="ja-JP" altLang="en-US" dirty="0" smtClean="0"/>
              <a:t>カバレッジ（網羅率）</a:t>
            </a:r>
          </a:p>
          <a:p>
            <a:pPr marL="685606" lvl="1" indent="-228029" eaLnBrk="1" hangingPunct="1">
              <a:buFontTx/>
              <a:buAutoNum type="arabicPeriod"/>
            </a:pPr>
            <a:r>
              <a:rPr lang="ja-JP" altLang="en-US" dirty="0" smtClean="0"/>
              <a:t>エラー（バグ）埋め込み法</a:t>
            </a:r>
          </a:p>
          <a:p>
            <a:pPr marL="685606" lvl="1" indent="-228029" eaLnBrk="1" hangingPunct="1"/>
            <a:endParaRPr lang="ja-JP" altLang="en-US" dirty="0" smtClean="0"/>
          </a:p>
          <a:p>
            <a:pPr marL="228029" indent="-228029" eaLnBrk="1" hangingPunct="1"/>
            <a:r>
              <a:rPr lang="en-US" altLang="ja-JP" dirty="0" smtClean="0"/>
              <a:t>【</a:t>
            </a:r>
            <a:r>
              <a:rPr lang="ja-JP" altLang="en-US" dirty="0" smtClean="0"/>
              <a:t>ノート</a:t>
            </a:r>
            <a:r>
              <a:rPr lang="en-US" altLang="ja-JP" dirty="0" smtClean="0"/>
              <a:t>】</a:t>
            </a:r>
          </a:p>
        </p:txBody>
      </p:sp>
    </p:spTree>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6589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327D2CC3-3F60-443A-9968-A55A75F36D63}" type="slidenum">
              <a:rPr lang="en-US" altLang="ja-JP" sz="1000" smtClean="0">
                <a:latin typeface="HGP明朝E" pitchFamily="18" charset="-128"/>
              </a:rPr>
              <a:pPr eaLnBrk="1" hangingPunct="1"/>
              <a:t>79</a:t>
            </a:fld>
            <a:endParaRPr lang="en-US" altLang="ja-JP" sz="1000" dirty="0" smtClean="0">
              <a:latin typeface="HGP明朝E" pitchFamily="18" charset="-128"/>
            </a:endParaRPr>
          </a:p>
        </p:txBody>
      </p:sp>
      <p:sp>
        <p:nvSpPr>
          <p:cNvPr id="165892" name="Rectangle 2"/>
          <p:cNvSpPr>
            <a:spLocks noGrp="1" noRot="1" noChangeAspect="1" noChangeArrowheads="1" noTextEdit="1"/>
          </p:cNvSpPr>
          <p:nvPr>
            <p:ph type="sldImg"/>
          </p:nvPr>
        </p:nvSpPr>
        <p:spPr>
          <a:xfrm>
            <a:off x="696913" y="739775"/>
            <a:ext cx="5343525" cy="3700463"/>
          </a:xfrm>
          <a:ln/>
        </p:spPr>
      </p:sp>
      <p:sp>
        <p:nvSpPr>
          <p:cNvPr id="16589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029" indent="-228029" eaLnBrk="1" hangingPunct="1"/>
            <a:r>
              <a:rPr lang="en-US" altLang="ja-JP" dirty="0" smtClean="0"/>
              <a:t>【</a:t>
            </a:r>
            <a:r>
              <a:rPr lang="ja-JP" altLang="en-US" dirty="0" smtClean="0"/>
              <a:t>補足説明</a:t>
            </a:r>
            <a:r>
              <a:rPr lang="en-US" altLang="ja-JP" dirty="0" smtClean="0"/>
              <a:t>】</a:t>
            </a:r>
          </a:p>
          <a:p>
            <a:pPr marL="685606" lvl="1" indent="-228029" eaLnBrk="1" hangingPunct="1">
              <a:buFontTx/>
              <a:buAutoNum type="arabicPeriod"/>
            </a:pPr>
            <a:r>
              <a:rPr lang="ja-JP" altLang="en-US" dirty="0" smtClean="0"/>
              <a:t>ブラックボックステストを理解する。</a:t>
            </a:r>
            <a:endParaRPr lang="en-US" altLang="ja-JP" dirty="0" smtClean="0"/>
          </a:p>
          <a:p>
            <a:pPr marL="685606" lvl="1" indent="-228029" eaLnBrk="1" hangingPunct="1">
              <a:buFontTx/>
              <a:buAutoNum type="arabicPeriod"/>
            </a:pPr>
            <a:r>
              <a:rPr lang="ja-JP" altLang="en-US" dirty="0" smtClean="0"/>
              <a:t>すべての可能性をテストするのが現実的でない場合、実験計画法（統計学的な手法で、少ない回数かつ効率のよいテストデータを作成する方法）でテストデータを作成する。</a:t>
            </a:r>
          </a:p>
          <a:p>
            <a:pPr marL="685606" lvl="1" indent="-228029" eaLnBrk="1" hangingPunct="1">
              <a:buFontTx/>
              <a:buAutoNum type="arabicPeriod"/>
            </a:pPr>
            <a:endParaRPr lang="ja-JP" altLang="en-US" dirty="0" smtClean="0"/>
          </a:p>
          <a:p>
            <a:pPr marL="228029" indent="-228029" eaLnBrk="1" hangingPunct="1"/>
            <a:endParaRPr lang="ja-JP" altLang="en-US" dirty="0" smtClean="0"/>
          </a:p>
          <a:p>
            <a:pPr marL="228029" indent="-228029" eaLnBrk="1" hangingPunct="1"/>
            <a:r>
              <a:rPr lang="en-US" altLang="ja-JP" dirty="0" smtClean="0"/>
              <a:t>【</a:t>
            </a:r>
            <a:r>
              <a:rPr lang="ja-JP" altLang="en-US" dirty="0" smtClean="0"/>
              <a:t>確認事項</a:t>
            </a:r>
            <a:r>
              <a:rPr lang="en-US" altLang="ja-JP" dirty="0" smtClean="0"/>
              <a:t>】</a:t>
            </a:r>
          </a:p>
          <a:p>
            <a:pPr marL="685606" lvl="1" indent="-228029" eaLnBrk="1" hangingPunct="1">
              <a:buFontTx/>
              <a:buAutoNum type="arabicPeriod"/>
            </a:pPr>
            <a:r>
              <a:rPr lang="ja-JP" altLang="en-US" dirty="0" smtClean="0"/>
              <a:t>ブラックボックステスト</a:t>
            </a:r>
          </a:p>
          <a:p>
            <a:pPr marL="1141663" lvl="2" indent="-228029" eaLnBrk="1" hangingPunct="1">
              <a:buFontTx/>
              <a:buAutoNum type="arabicPeriod"/>
            </a:pPr>
            <a:r>
              <a:rPr lang="ja-JP" altLang="en-US" dirty="0" smtClean="0"/>
              <a:t>同値分析法</a:t>
            </a:r>
          </a:p>
          <a:p>
            <a:pPr marL="1141663" lvl="2" indent="-228029" eaLnBrk="1" hangingPunct="1">
              <a:buFontTx/>
              <a:buAutoNum type="arabicPeriod"/>
            </a:pPr>
            <a:r>
              <a:rPr lang="ja-JP" altLang="en-US" dirty="0" smtClean="0"/>
              <a:t>限界値分析法</a:t>
            </a:r>
            <a:endParaRPr lang="en-US" altLang="ja-JP" dirty="0" smtClean="0"/>
          </a:p>
          <a:p>
            <a:pPr marL="1141663" lvl="2" indent="-228029" eaLnBrk="1" hangingPunct="1">
              <a:buFontTx/>
              <a:buAutoNum type="arabicPeriod"/>
            </a:pPr>
            <a:r>
              <a:rPr lang="ja-JP" altLang="en-US" dirty="0" smtClean="0"/>
              <a:t>原因結果グラフ法</a:t>
            </a:r>
          </a:p>
          <a:p>
            <a:pPr marL="685606" lvl="1" indent="-228029" eaLnBrk="1" hangingPunct="1"/>
            <a:endParaRPr lang="ja-JP" altLang="en-US" dirty="0" smtClean="0"/>
          </a:p>
          <a:p>
            <a:pPr marL="228029" indent="-228029" eaLnBrk="1" hangingPunct="1"/>
            <a:r>
              <a:rPr lang="en-US" altLang="ja-JP" dirty="0" smtClean="0"/>
              <a:t>【</a:t>
            </a:r>
            <a:r>
              <a:rPr lang="ja-JP" altLang="en-US" dirty="0" smtClean="0"/>
              <a:t>ノート</a:t>
            </a:r>
            <a:r>
              <a:rPr lang="en-US" altLang="ja-JP" dirty="0" smtClean="0"/>
              <a:t>】</a:t>
            </a:r>
          </a:p>
        </p:txBody>
      </p:sp>
    </p:spTree>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6691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2751E87F-3327-4D5F-BC6D-BCBE37B92BB4}" type="slidenum">
              <a:rPr lang="en-US" altLang="ja-JP" sz="1000" smtClean="0">
                <a:latin typeface="HGP明朝E" pitchFamily="18" charset="-128"/>
              </a:rPr>
              <a:pPr eaLnBrk="1" hangingPunct="1"/>
              <a:t>80</a:t>
            </a:fld>
            <a:endParaRPr lang="en-US" altLang="ja-JP" sz="1000" dirty="0" smtClean="0">
              <a:latin typeface="HGP明朝E" pitchFamily="18" charset="-128"/>
            </a:endParaRPr>
          </a:p>
        </p:txBody>
      </p:sp>
      <p:sp>
        <p:nvSpPr>
          <p:cNvPr id="166916" name="Rectangle 2"/>
          <p:cNvSpPr>
            <a:spLocks noGrp="1" noRot="1" noChangeAspect="1" noChangeArrowheads="1" noTextEdit="1"/>
          </p:cNvSpPr>
          <p:nvPr>
            <p:ph type="sldImg"/>
          </p:nvPr>
        </p:nvSpPr>
        <p:spPr>
          <a:xfrm>
            <a:off x="696913" y="739775"/>
            <a:ext cx="5343525" cy="3700463"/>
          </a:xfrm>
          <a:ln/>
        </p:spPr>
      </p:sp>
      <p:sp>
        <p:nvSpPr>
          <p:cNvPr id="16691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029" indent="-228029" eaLnBrk="1" hangingPunct="1"/>
            <a:r>
              <a:rPr lang="en-US" altLang="ja-JP" dirty="0" smtClean="0"/>
              <a:t>【</a:t>
            </a:r>
            <a:r>
              <a:rPr lang="ja-JP" altLang="en-US" dirty="0" smtClean="0"/>
              <a:t>補足説明</a:t>
            </a:r>
            <a:r>
              <a:rPr lang="en-US" altLang="ja-JP" dirty="0" smtClean="0"/>
              <a:t>】</a:t>
            </a:r>
          </a:p>
          <a:p>
            <a:pPr marL="685606" lvl="1" indent="-228029" eaLnBrk="1" hangingPunct="1">
              <a:buFontTx/>
              <a:buAutoNum type="arabicPeriod"/>
            </a:pPr>
            <a:r>
              <a:rPr lang="ja-JP" altLang="en-US" dirty="0" smtClean="0"/>
              <a:t>ホワイトボックステストを理解する。</a:t>
            </a:r>
            <a:endParaRPr lang="en-US" altLang="ja-JP" dirty="0" smtClean="0"/>
          </a:p>
          <a:p>
            <a:pPr marL="228029" indent="-228029" eaLnBrk="1" hangingPunct="1"/>
            <a:endParaRPr lang="ja-JP" altLang="en-US" dirty="0" smtClean="0"/>
          </a:p>
          <a:p>
            <a:pPr marL="228029" indent="-228029" eaLnBrk="1" hangingPunct="1"/>
            <a:r>
              <a:rPr lang="en-US" altLang="ja-JP" dirty="0" smtClean="0"/>
              <a:t>【</a:t>
            </a:r>
            <a:r>
              <a:rPr lang="ja-JP" altLang="en-US" dirty="0" smtClean="0"/>
              <a:t>確認事項</a:t>
            </a:r>
            <a:r>
              <a:rPr lang="en-US" altLang="ja-JP" dirty="0" smtClean="0"/>
              <a:t>】</a:t>
            </a:r>
          </a:p>
          <a:p>
            <a:pPr marL="685606" lvl="1" indent="-228029" eaLnBrk="1" hangingPunct="1">
              <a:buFontTx/>
              <a:buAutoNum type="arabicPeriod"/>
            </a:pPr>
            <a:r>
              <a:rPr lang="ja-JP" altLang="en-US" dirty="0" smtClean="0"/>
              <a:t>ホワイトボックステスト</a:t>
            </a:r>
          </a:p>
          <a:p>
            <a:pPr marL="1141663" lvl="2" indent="-228029" eaLnBrk="1" hangingPunct="1">
              <a:buFontTx/>
              <a:buAutoNum type="arabicPeriod"/>
            </a:pPr>
            <a:r>
              <a:rPr lang="ja-JP" altLang="en-US" dirty="0" smtClean="0"/>
              <a:t>命令網羅</a:t>
            </a:r>
          </a:p>
          <a:p>
            <a:pPr marL="1141663" lvl="2" indent="-228029" eaLnBrk="1" hangingPunct="1">
              <a:buFontTx/>
              <a:buAutoNum type="arabicPeriod"/>
            </a:pPr>
            <a:r>
              <a:rPr lang="ja-JP" altLang="en-US" dirty="0" smtClean="0"/>
              <a:t>判定条件網羅（分岐網羅）</a:t>
            </a:r>
          </a:p>
          <a:p>
            <a:pPr marL="1141663" lvl="2" indent="-228029" eaLnBrk="1" hangingPunct="1">
              <a:buFontTx/>
              <a:buAutoNum type="arabicPeriod"/>
            </a:pPr>
            <a:r>
              <a:rPr lang="ja-JP" altLang="en-US" dirty="0" smtClean="0"/>
              <a:t>条件網羅（分岐条件網羅）</a:t>
            </a:r>
          </a:p>
          <a:p>
            <a:pPr marL="1141663" lvl="2" indent="-228029" eaLnBrk="1" hangingPunct="1">
              <a:buFontTx/>
              <a:buAutoNum type="arabicPeriod"/>
            </a:pPr>
            <a:r>
              <a:rPr lang="ja-JP" altLang="en-US" dirty="0" smtClean="0"/>
              <a:t>判定条件</a:t>
            </a:r>
            <a:r>
              <a:rPr lang="en-US" altLang="ja-JP" dirty="0" smtClean="0"/>
              <a:t>/</a:t>
            </a:r>
            <a:r>
              <a:rPr lang="ja-JP" altLang="en-US" dirty="0" smtClean="0"/>
              <a:t>条件網羅</a:t>
            </a:r>
          </a:p>
          <a:p>
            <a:pPr marL="1141663" lvl="2" indent="-228029" eaLnBrk="1" hangingPunct="1">
              <a:buFontTx/>
              <a:buAutoNum type="arabicPeriod"/>
            </a:pPr>
            <a:r>
              <a:rPr lang="ja-JP" altLang="en-US" dirty="0" smtClean="0"/>
              <a:t>複数条件網羅</a:t>
            </a:r>
          </a:p>
          <a:p>
            <a:pPr marL="685606" lvl="1" indent="-228029" eaLnBrk="1" hangingPunct="1"/>
            <a:endParaRPr lang="ja-JP" altLang="en-US" dirty="0" smtClean="0"/>
          </a:p>
          <a:p>
            <a:pPr marL="228029" indent="-228029" eaLnBrk="1" hangingPunct="1"/>
            <a:r>
              <a:rPr lang="en-US" altLang="ja-JP" dirty="0" smtClean="0"/>
              <a:t>【</a:t>
            </a:r>
            <a:r>
              <a:rPr lang="ja-JP" altLang="en-US" dirty="0" smtClean="0"/>
              <a:t>ノート</a:t>
            </a:r>
            <a:r>
              <a:rPr lang="en-US" altLang="ja-JP" dirty="0" smtClean="0"/>
              <a:t>】</a:t>
            </a:r>
          </a:p>
        </p:txBody>
      </p:sp>
    </p:spTree>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6793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CBC13E06-ED86-4114-B980-7D71D8D33B56}" type="slidenum">
              <a:rPr lang="en-US" altLang="ja-JP" sz="1000" smtClean="0">
                <a:latin typeface="HGP明朝E" pitchFamily="18" charset="-128"/>
              </a:rPr>
              <a:pPr eaLnBrk="1" hangingPunct="1"/>
              <a:t>81</a:t>
            </a:fld>
            <a:endParaRPr lang="en-US" altLang="ja-JP" sz="1000" dirty="0" smtClean="0">
              <a:latin typeface="HGP明朝E" pitchFamily="18" charset="-128"/>
            </a:endParaRPr>
          </a:p>
        </p:txBody>
      </p:sp>
      <p:sp>
        <p:nvSpPr>
          <p:cNvPr id="167940" name="Rectangle 2"/>
          <p:cNvSpPr>
            <a:spLocks noGrp="1" noRot="1" noChangeAspect="1" noChangeArrowheads="1" noTextEdit="1"/>
          </p:cNvSpPr>
          <p:nvPr>
            <p:ph type="sldImg"/>
          </p:nvPr>
        </p:nvSpPr>
        <p:spPr>
          <a:xfrm>
            <a:off x="696913" y="739775"/>
            <a:ext cx="5343525" cy="3700463"/>
          </a:xfrm>
          <a:ln/>
        </p:spPr>
      </p:sp>
      <p:sp>
        <p:nvSpPr>
          <p:cNvPr id="16794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ja-JP" smtClean="0"/>
              <a:t>12.6</a:t>
            </a:r>
            <a:r>
              <a:rPr lang="ja-JP" altLang="en-US" smtClean="0"/>
              <a:t>　ソフトウェア結合・ソフトウェア適格性確認テスト</a:t>
            </a:r>
            <a:endParaRPr lang="en-US" altLang="ja-JP" smtClean="0"/>
          </a:p>
          <a:p>
            <a:pPr eaLnBrk="1" hangingPunct="1"/>
            <a:r>
              <a:rPr lang="en-US" altLang="ja-JP" smtClean="0"/>
              <a:t>	12.6.1</a:t>
            </a:r>
            <a:r>
              <a:rPr lang="ja-JP" altLang="en-US" smtClean="0"/>
              <a:t>　ソフトウェア結合のタスク</a:t>
            </a:r>
            <a:endParaRPr lang="en-US" altLang="ja-JP" smtClean="0"/>
          </a:p>
          <a:p>
            <a:pPr eaLnBrk="1" hangingPunct="1"/>
            <a:r>
              <a:rPr lang="en-US" altLang="ja-JP" smtClean="0"/>
              <a:t>	12.6.2</a:t>
            </a:r>
            <a:r>
              <a:rPr lang="ja-JP" altLang="en-US" smtClean="0"/>
              <a:t>　ソフトウェア適格性確認テストのタスク</a:t>
            </a:r>
            <a:endParaRPr lang="en-US" altLang="ja-JP" smtClean="0"/>
          </a:p>
          <a:p>
            <a:pPr eaLnBrk="1" hangingPunct="1"/>
            <a:r>
              <a:rPr lang="en-US" altLang="ja-JP" smtClean="0"/>
              <a:t>	12.6.3</a:t>
            </a:r>
            <a:r>
              <a:rPr lang="ja-JP" altLang="en-US" smtClean="0"/>
              <a:t>　ソフトウェア結合テスト</a:t>
            </a:r>
            <a:endParaRPr lang="en-US" altLang="ja-JP" smtClean="0"/>
          </a:p>
          <a:p>
            <a:pPr eaLnBrk="1" hangingPunct="1"/>
            <a:r>
              <a:rPr lang="en-US" altLang="ja-JP" smtClean="0"/>
              <a:t>	12.6.4</a:t>
            </a:r>
            <a:r>
              <a:rPr lang="ja-JP" altLang="en-US" smtClean="0"/>
              <a:t>　ソフトウェア適格性確認テスト</a:t>
            </a:r>
            <a:endParaRPr lang="en-US" altLang="ja-JP" smtClean="0"/>
          </a:p>
          <a:p>
            <a:pPr eaLnBrk="1" hangingPunct="1"/>
            <a:r>
              <a:rPr lang="en-US" altLang="ja-JP" smtClean="0"/>
              <a:t>	12.6.5</a:t>
            </a:r>
            <a:r>
              <a:rPr lang="ja-JP" altLang="en-US" smtClean="0"/>
              <a:t>　テスト結果の評価</a:t>
            </a:r>
            <a:endParaRPr lang="en-US" altLang="ja-JP" smtClean="0"/>
          </a:p>
          <a:p>
            <a:pPr eaLnBrk="1" hangingPunct="1"/>
            <a:endParaRPr lang="ja-JP"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0240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7882745C-1289-44CD-98CA-818765954821}" type="slidenum">
              <a:rPr lang="en-US" altLang="ja-JP" sz="1000" smtClean="0">
                <a:latin typeface="HGP明朝E" pitchFamily="18" charset="-128"/>
              </a:rPr>
              <a:pPr eaLnBrk="1" hangingPunct="1"/>
              <a:t>9</a:t>
            </a:fld>
            <a:endParaRPr lang="en-US" altLang="ja-JP" sz="1000" dirty="0" smtClean="0">
              <a:latin typeface="HGP明朝E" pitchFamily="18" charset="-128"/>
            </a:endParaRPr>
          </a:p>
        </p:txBody>
      </p:sp>
      <p:sp>
        <p:nvSpPr>
          <p:cNvPr id="102404" name="Rectangle 2"/>
          <p:cNvSpPr>
            <a:spLocks noGrp="1" noRot="1" noChangeAspect="1" noChangeArrowheads="1" noTextEdit="1"/>
          </p:cNvSpPr>
          <p:nvPr>
            <p:ph type="sldImg"/>
          </p:nvPr>
        </p:nvSpPr>
        <p:spPr>
          <a:xfrm>
            <a:off x="696913" y="739775"/>
            <a:ext cx="5343525" cy="3700463"/>
          </a:xfrm>
          <a:ln/>
        </p:spPr>
      </p:sp>
      <p:sp>
        <p:nvSpPr>
          <p:cNvPr id="10240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029" indent="-228029" eaLnBrk="1" hangingPunct="1"/>
            <a:r>
              <a:rPr lang="en-US" altLang="ja-JP" dirty="0" smtClean="0"/>
              <a:t>【</a:t>
            </a:r>
            <a:r>
              <a:rPr lang="ja-JP" altLang="en-US" dirty="0" smtClean="0"/>
              <a:t>補足説明</a:t>
            </a:r>
            <a:r>
              <a:rPr lang="en-US" altLang="ja-JP" dirty="0" smtClean="0"/>
              <a:t>】</a:t>
            </a:r>
          </a:p>
          <a:p>
            <a:pPr marL="685606" lvl="1" indent="-228029" eaLnBrk="1" hangingPunct="1">
              <a:buFontTx/>
              <a:buAutoNum type="arabicPeriod"/>
            </a:pPr>
            <a:r>
              <a:rPr lang="ja-JP" altLang="en-US" dirty="0" smtClean="0"/>
              <a:t>共通フレーム</a:t>
            </a:r>
            <a:r>
              <a:rPr lang="en-US" altLang="ja-JP" dirty="0" smtClean="0"/>
              <a:t>2007</a:t>
            </a:r>
            <a:r>
              <a:rPr lang="ja-JP" altLang="en-US" dirty="0" smtClean="0"/>
              <a:t>では、各アクティビティの最後に共同レビュー（ユーザと開発者が共同で行うレビュー）をすると定義されている。</a:t>
            </a:r>
          </a:p>
          <a:p>
            <a:pPr marL="228029" indent="-228029" eaLnBrk="1" hangingPunct="1"/>
            <a:endParaRPr lang="ja-JP" altLang="en-US" dirty="0" smtClean="0"/>
          </a:p>
          <a:p>
            <a:pPr marL="228029" indent="-228029" eaLnBrk="1" hangingPunct="1"/>
            <a:r>
              <a:rPr lang="en-US" altLang="ja-JP" dirty="0" smtClean="0"/>
              <a:t>【</a:t>
            </a:r>
            <a:r>
              <a:rPr lang="ja-JP" altLang="en-US" dirty="0" smtClean="0"/>
              <a:t>確認事項</a:t>
            </a:r>
            <a:r>
              <a:rPr lang="en-US" altLang="ja-JP" dirty="0" smtClean="0"/>
              <a:t>】</a:t>
            </a:r>
          </a:p>
          <a:p>
            <a:pPr marL="685606" lvl="1" indent="-228029" eaLnBrk="1" hangingPunct="1">
              <a:buFontTx/>
              <a:buAutoNum type="arabicPeriod"/>
            </a:pPr>
            <a:r>
              <a:rPr lang="ja-JP" altLang="en-US" dirty="0" smtClean="0"/>
              <a:t>レビューの目的</a:t>
            </a:r>
          </a:p>
          <a:p>
            <a:pPr marL="685606" lvl="1" indent="-228029" eaLnBrk="1" hangingPunct="1">
              <a:buFontTx/>
              <a:buAutoNum type="arabicPeriod"/>
            </a:pPr>
            <a:r>
              <a:rPr lang="ja-JP" altLang="en-US" dirty="0" smtClean="0"/>
              <a:t>レビューの実施法</a:t>
            </a:r>
          </a:p>
          <a:p>
            <a:pPr marL="685606" lvl="1" indent="-228029" eaLnBrk="1" hangingPunct="1"/>
            <a:endParaRPr lang="ja-JP" altLang="en-US" dirty="0" smtClean="0"/>
          </a:p>
          <a:p>
            <a:pPr marL="228029" indent="-228029" eaLnBrk="1" hangingPunct="1"/>
            <a:r>
              <a:rPr lang="en-US" altLang="ja-JP" dirty="0" smtClean="0"/>
              <a:t>【</a:t>
            </a:r>
            <a:r>
              <a:rPr lang="ja-JP" altLang="en-US" dirty="0" smtClean="0"/>
              <a:t>ノート</a:t>
            </a:r>
            <a:r>
              <a:rPr lang="en-US" altLang="ja-JP" dirty="0" smtClean="0"/>
              <a:t>】</a:t>
            </a:r>
          </a:p>
        </p:txBody>
      </p:sp>
    </p:spTree>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スライド イメージ プレースホルダ 1"/>
          <p:cNvSpPr>
            <a:spLocks noGrp="1" noRot="1" noChangeAspect="1" noTextEdit="1"/>
          </p:cNvSpPr>
          <p:nvPr>
            <p:ph type="sldImg"/>
          </p:nvPr>
        </p:nvSpPr>
        <p:spPr>
          <a:xfrm>
            <a:off x="696913" y="739775"/>
            <a:ext cx="5343525" cy="3700463"/>
          </a:xfrm>
          <a:ln/>
        </p:spPr>
      </p:sp>
      <p:sp>
        <p:nvSpPr>
          <p:cNvPr id="168963"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029" indent="-228029" eaLnBrk="1" hangingPunct="1"/>
            <a:r>
              <a:rPr lang="en-US" altLang="ja-JP" dirty="0" smtClean="0"/>
              <a:t>【</a:t>
            </a:r>
            <a:r>
              <a:rPr lang="ja-JP" altLang="en-US" dirty="0" smtClean="0"/>
              <a:t>補足説明</a:t>
            </a:r>
            <a:r>
              <a:rPr lang="en-US" altLang="ja-JP" dirty="0" smtClean="0"/>
              <a:t>】</a:t>
            </a:r>
          </a:p>
          <a:p>
            <a:pPr marL="685606" lvl="1" indent="-228029" eaLnBrk="1" hangingPunct="1">
              <a:buFontTx/>
              <a:buAutoNum type="arabicPeriod"/>
            </a:pPr>
            <a:r>
              <a:rPr lang="ja-JP" altLang="en-US" dirty="0" smtClean="0"/>
              <a:t>ソフトウェア結合テストと、ソフトウェア適格性確認テストについて理解する。</a:t>
            </a:r>
            <a:endParaRPr lang="en-US" altLang="ja-JP" dirty="0" smtClean="0"/>
          </a:p>
          <a:p>
            <a:pPr marL="685606" lvl="1" indent="-228029" eaLnBrk="1" hangingPunct="1">
              <a:buFontTx/>
              <a:buAutoNum type="arabicPeriod"/>
            </a:pPr>
            <a:r>
              <a:rPr lang="ja-JP" altLang="en-US" dirty="0" smtClean="0"/>
              <a:t>この他、利用者文書の更新を行う。</a:t>
            </a:r>
          </a:p>
          <a:p>
            <a:pPr marL="228029" indent="-228029" eaLnBrk="1" hangingPunct="1"/>
            <a:endParaRPr lang="ja-JP" altLang="en-US" dirty="0" smtClean="0"/>
          </a:p>
          <a:p>
            <a:pPr marL="228029" indent="-228029" eaLnBrk="1" hangingPunct="1"/>
            <a:r>
              <a:rPr lang="en-US" altLang="ja-JP" dirty="0" smtClean="0"/>
              <a:t>【</a:t>
            </a:r>
            <a:r>
              <a:rPr lang="ja-JP" altLang="en-US" dirty="0" smtClean="0"/>
              <a:t>確認事項</a:t>
            </a:r>
            <a:r>
              <a:rPr lang="en-US" altLang="ja-JP" dirty="0" smtClean="0"/>
              <a:t>】</a:t>
            </a:r>
          </a:p>
          <a:p>
            <a:pPr marL="685606" lvl="1" indent="-228029" eaLnBrk="1" hangingPunct="1"/>
            <a:endParaRPr lang="ja-JP" altLang="en-US" dirty="0" smtClean="0"/>
          </a:p>
          <a:p>
            <a:pPr marL="228029" indent="-228029" eaLnBrk="1" hangingPunct="1"/>
            <a:r>
              <a:rPr lang="en-US" altLang="ja-JP" dirty="0" smtClean="0"/>
              <a:t>【</a:t>
            </a:r>
            <a:r>
              <a:rPr lang="ja-JP" altLang="en-US" dirty="0" smtClean="0"/>
              <a:t>ノート</a:t>
            </a:r>
            <a:r>
              <a:rPr lang="en-US" altLang="ja-JP" dirty="0" smtClean="0"/>
              <a:t>】</a:t>
            </a:r>
          </a:p>
        </p:txBody>
      </p:sp>
      <p:sp>
        <p:nvSpPr>
          <p:cNvPr id="168964" name="フッター プレースホルダ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68965" name="スライド番号プレースホルダ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244058F2-B79B-44CE-9636-FD3352A5CAE5}" type="slidenum">
              <a:rPr lang="en-US" altLang="ja-JP" sz="1000" smtClean="0">
                <a:latin typeface="HGP明朝E" pitchFamily="18" charset="-128"/>
              </a:rPr>
              <a:pPr eaLnBrk="1" hangingPunct="1"/>
              <a:t>82</a:t>
            </a:fld>
            <a:endParaRPr lang="en-US" altLang="ja-JP" sz="1000" dirty="0" smtClean="0">
              <a:latin typeface="HGP明朝E" pitchFamily="18" charset="-128"/>
            </a:endParaRPr>
          </a:p>
        </p:txBody>
      </p:sp>
    </p:spTree>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スライド イメージ プレースホルダ 1"/>
          <p:cNvSpPr>
            <a:spLocks noGrp="1" noRot="1" noChangeAspect="1" noTextEdit="1"/>
          </p:cNvSpPr>
          <p:nvPr>
            <p:ph type="sldImg"/>
          </p:nvPr>
        </p:nvSpPr>
        <p:spPr>
          <a:xfrm>
            <a:off x="696913" y="739775"/>
            <a:ext cx="5343525" cy="3700463"/>
          </a:xfrm>
          <a:ln/>
        </p:spPr>
      </p:sp>
      <p:sp>
        <p:nvSpPr>
          <p:cNvPr id="168963"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029" indent="-228029" eaLnBrk="1" hangingPunct="1"/>
            <a:r>
              <a:rPr lang="en-US" altLang="ja-JP" dirty="0" smtClean="0"/>
              <a:t>【</a:t>
            </a:r>
            <a:r>
              <a:rPr lang="ja-JP" altLang="en-US" dirty="0" smtClean="0"/>
              <a:t>補足説明</a:t>
            </a:r>
            <a:r>
              <a:rPr lang="en-US" altLang="ja-JP" dirty="0" smtClean="0"/>
              <a:t>】</a:t>
            </a:r>
          </a:p>
          <a:p>
            <a:pPr marL="685606" lvl="1" indent="-228029" eaLnBrk="1" hangingPunct="1">
              <a:buFontTx/>
              <a:buAutoNum type="arabicPeriod"/>
            </a:pPr>
            <a:r>
              <a:rPr lang="ja-JP" altLang="en-US" dirty="0" smtClean="0"/>
              <a:t>ソフトウェア結合テストと、ソフトウェア適格性確認テストについて理解する。</a:t>
            </a:r>
            <a:endParaRPr lang="en-US" altLang="ja-JP" dirty="0" smtClean="0"/>
          </a:p>
          <a:p>
            <a:pPr marL="685606" lvl="1" indent="-228029" eaLnBrk="1" hangingPunct="1">
              <a:buFontTx/>
              <a:buAutoNum type="arabicPeriod"/>
            </a:pPr>
            <a:r>
              <a:rPr lang="ja-JP" altLang="en-US" dirty="0" smtClean="0"/>
              <a:t>この他、利用者文書の更新を行う。</a:t>
            </a:r>
          </a:p>
          <a:p>
            <a:pPr marL="228029" indent="-228029" eaLnBrk="1" hangingPunct="1"/>
            <a:endParaRPr lang="ja-JP" altLang="en-US" dirty="0" smtClean="0"/>
          </a:p>
          <a:p>
            <a:pPr marL="228029" indent="-228029" eaLnBrk="1" hangingPunct="1"/>
            <a:r>
              <a:rPr lang="en-US" altLang="ja-JP" dirty="0" smtClean="0"/>
              <a:t>【</a:t>
            </a:r>
            <a:r>
              <a:rPr lang="ja-JP" altLang="en-US" dirty="0" smtClean="0"/>
              <a:t>確認事項</a:t>
            </a:r>
            <a:r>
              <a:rPr lang="en-US" altLang="ja-JP" dirty="0" smtClean="0"/>
              <a:t>】</a:t>
            </a:r>
          </a:p>
          <a:p>
            <a:pPr marL="685606" lvl="1" indent="-228029" eaLnBrk="1" hangingPunct="1"/>
            <a:endParaRPr lang="ja-JP" altLang="en-US" dirty="0" smtClean="0"/>
          </a:p>
          <a:p>
            <a:pPr marL="228029" indent="-228029" eaLnBrk="1" hangingPunct="1"/>
            <a:r>
              <a:rPr lang="en-US" altLang="ja-JP" dirty="0" smtClean="0"/>
              <a:t>【</a:t>
            </a:r>
            <a:r>
              <a:rPr lang="ja-JP" altLang="en-US" dirty="0" smtClean="0"/>
              <a:t>ノート</a:t>
            </a:r>
            <a:r>
              <a:rPr lang="en-US" altLang="ja-JP" dirty="0" smtClean="0"/>
              <a:t>】</a:t>
            </a:r>
          </a:p>
        </p:txBody>
      </p:sp>
      <p:sp>
        <p:nvSpPr>
          <p:cNvPr id="168964" name="フッター プレースホルダ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68965" name="スライド番号プレースホルダ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244058F2-B79B-44CE-9636-FD3352A5CAE5}" type="slidenum">
              <a:rPr lang="en-US" altLang="ja-JP" sz="1000" smtClean="0">
                <a:latin typeface="HGP明朝E" pitchFamily="18" charset="-128"/>
              </a:rPr>
              <a:pPr eaLnBrk="1" hangingPunct="1"/>
              <a:t>83</a:t>
            </a:fld>
            <a:endParaRPr lang="en-US" altLang="ja-JP" sz="1000" dirty="0" smtClean="0">
              <a:latin typeface="HGP明朝E" pitchFamily="18" charset="-128"/>
            </a:endParaRPr>
          </a:p>
        </p:txBody>
      </p:sp>
    </p:spTree>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699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FDC5139C-BEB2-442B-B2BE-33FF9C75D2AE}" type="slidenum">
              <a:rPr lang="en-US" altLang="ja-JP" sz="1000" smtClean="0">
                <a:latin typeface="HGP明朝E" pitchFamily="18" charset="-128"/>
              </a:rPr>
              <a:pPr eaLnBrk="1" hangingPunct="1"/>
              <a:t>84</a:t>
            </a:fld>
            <a:endParaRPr lang="en-US" altLang="ja-JP" sz="1000" dirty="0" smtClean="0">
              <a:latin typeface="HGP明朝E" pitchFamily="18" charset="-128"/>
            </a:endParaRPr>
          </a:p>
        </p:txBody>
      </p:sp>
      <p:sp>
        <p:nvSpPr>
          <p:cNvPr id="169988" name="Rectangle 2"/>
          <p:cNvSpPr>
            <a:spLocks noGrp="1" noRot="1" noChangeAspect="1" noChangeArrowheads="1" noTextEdit="1"/>
          </p:cNvSpPr>
          <p:nvPr>
            <p:ph type="sldImg"/>
          </p:nvPr>
        </p:nvSpPr>
        <p:spPr>
          <a:xfrm>
            <a:off x="696913" y="739775"/>
            <a:ext cx="5343525" cy="3700463"/>
          </a:xfrm>
          <a:ln/>
        </p:spPr>
      </p:sp>
      <p:sp>
        <p:nvSpPr>
          <p:cNvPr id="1699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029" indent="-228029" eaLnBrk="1" hangingPunct="1"/>
            <a:r>
              <a:rPr lang="en-US" altLang="ja-JP" dirty="0" smtClean="0"/>
              <a:t>【</a:t>
            </a:r>
            <a:r>
              <a:rPr lang="ja-JP" altLang="en-US" dirty="0" smtClean="0"/>
              <a:t>補足説明</a:t>
            </a:r>
            <a:r>
              <a:rPr lang="en-US" altLang="ja-JP" dirty="0" smtClean="0"/>
              <a:t>】</a:t>
            </a:r>
          </a:p>
          <a:p>
            <a:pPr marL="685606" lvl="1" indent="-228029" eaLnBrk="1" hangingPunct="1">
              <a:buFontTx/>
              <a:buAutoNum type="arabicPeriod"/>
            </a:pPr>
            <a:r>
              <a:rPr lang="ja-JP" altLang="en-US" dirty="0" smtClean="0"/>
              <a:t>結合テストを理解する。</a:t>
            </a:r>
          </a:p>
          <a:p>
            <a:pPr marL="228029" indent="-228029" eaLnBrk="1" hangingPunct="1"/>
            <a:endParaRPr lang="ja-JP" altLang="en-US" dirty="0" smtClean="0"/>
          </a:p>
          <a:p>
            <a:pPr marL="228029" indent="-228029" eaLnBrk="1" hangingPunct="1"/>
            <a:r>
              <a:rPr lang="en-US" altLang="ja-JP" dirty="0" smtClean="0"/>
              <a:t>【</a:t>
            </a:r>
            <a:r>
              <a:rPr lang="ja-JP" altLang="en-US" dirty="0" smtClean="0"/>
              <a:t>確認事項</a:t>
            </a:r>
            <a:r>
              <a:rPr lang="en-US" altLang="ja-JP" dirty="0" smtClean="0"/>
              <a:t>】</a:t>
            </a:r>
          </a:p>
          <a:p>
            <a:pPr marL="685606" lvl="1" indent="-228029" eaLnBrk="1" hangingPunct="1">
              <a:buFontTx/>
              <a:buAutoNum type="arabicPeriod"/>
            </a:pPr>
            <a:r>
              <a:rPr lang="ja-JP" altLang="en-US" dirty="0" smtClean="0"/>
              <a:t>トップダウンテスト</a:t>
            </a:r>
          </a:p>
          <a:p>
            <a:pPr marL="685606" lvl="1" indent="-228029" eaLnBrk="1" hangingPunct="1">
              <a:buFontTx/>
              <a:buAutoNum type="arabicPeriod"/>
            </a:pPr>
            <a:r>
              <a:rPr lang="ja-JP" altLang="en-US" dirty="0" smtClean="0"/>
              <a:t>ボトムアップテスト</a:t>
            </a:r>
          </a:p>
          <a:p>
            <a:pPr marL="685606" lvl="1" indent="-228029" eaLnBrk="1" hangingPunct="1">
              <a:buFontTx/>
              <a:buAutoNum type="arabicPeriod"/>
            </a:pPr>
            <a:r>
              <a:rPr lang="ja-JP" altLang="en-US" dirty="0" smtClean="0"/>
              <a:t>ビッグバンテスト</a:t>
            </a:r>
          </a:p>
          <a:p>
            <a:pPr marL="685606" lvl="1" indent="-228029" eaLnBrk="1" hangingPunct="1">
              <a:buFontTx/>
              <a:buAutoNum type="arabicPeriod"/>
            </a:pPr>
            <a:r>
              <a:rPr lang="ja-JP" altLang="en-US" dirty="0" smtClean="0"/>
              <a:t>サンドイッチテスト</a:t>
            </a:r>
          </a:p>
          <a:p>
            <a:pPr marL="685606" lvl="1" indent="-228029" eaLnBrk="1" hangingPunct="1">
              <a:buFontTx/>
              <a:buAutoNum type="arabicPeriod"/>
            </a:pPr>
            <a:endParaRPr lang="ja-JP" altLang="en-US" dirty="0" smtClean="0"/>
          </a:p>
          <a:p>
            <a:pPr marL="228029" indent="-228029" eaLnBrk="1" hangingPunct="1"/>
            <a:r>
              <a:rPr lang="en-US" altLang="ja-JP" dirty="0" smtClean="0"/>
              <a:t>【</a:t>
            </a:r>
            <a:r>
              <a:rPr lang="ja-JP" altLang="en-US" dirty="0" smtClean="0"/>
              <a:t>ノート</a:t>
            </a:r>
            <a:r>
              <a:rPr lang="en-US" altLang="ja-JP" dirty="0" smtClean="0"/>
              <a:t>】</a:t>
            </a:r>
          </a:p>
        </p:txBody>
      </p:sp>
    </p:spTree>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スライド イメージ プレースホルダ 1"/>
          <p:cNvSpPr>
            <a:spLocks noGrp="1" noRot="1" noChangeAspect="1" noTextEdit="1"/>
          </p:cNvSpPr>
          <p:nvPr>
            <p:ph type="sldImg"/>
          </p:nvPr>
        </p:nvSpPr>
        <p:spPr>
          <a:xfrm>
            <a:off x="696913" y="739775"/>
            <a:ext cx="5343525" cy="3700463"/>
          </a:xfrm>
          <a:ln/>
        </p:spPr>
      </p:sp>
      <p:sp>
        <p:nvSpPr>
          <p:cNvPr id="168963"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029" indent="-228029" eaLnBrk="1" hangingPunct="1"/>
            <a:r>
              <a:rPr lang="en-US" altLang="ja-JP" dirty="0" smtClean="0"/>
              <a:t>【</a:t>
            </a:r>
            <a:r>
              <a:rPr lang="ja-JP" altLang="en-US" dirty="0" smtClean="0"/>
              <a:t>補足説明</a:t>
            </a:r>
            <a:r>
              <a:rPr lang="en-US" altLang="ja-JP" dirty="0" smtClean="0"/>
              <a:t>】</a:t>
            </a:r>
          </a:p>
          <a:p>
            <a:pPr marL="685606" lvl="1" indent="-228029" eaLnBrk="1" hangingPunct="1">
              <a:buFontTx/>
              <a:buAutoNum type="arabicPeriod"/>
            </a:pPr>
            <a:r>
              <a:rPr lang="ja-JP" altLang="en-US" dirty="0" smtClean="0"/>
              <a:t>ソフトウェア結合テストと、ソフトウェア適格性確認テストについて理解する。</a:t>
            </a:r>
            <a:endParaRPr lang="en-US" altLang="ja-JP" dirty="0" smtClean="0"/>
          </a:p>
          <a:p>
            <a:pPr marL="685606" lvl="1" indent="-228029" eaLnBrk="1" hangingPunct="1">
              <a:buFontTx/>
              <a:buAutoNum type="arabicPeriod"/>
            </a:pPr>
            <a:r>
              <a:rPr lang="ja-JP" altLang="en-US" dirty="0" smtClean="0"/>
              <a:t>この他、利用者文書の更新を行う。</a:t>
            </a:r>
          </a:p>
          <a:p>
            <a:pPr marL="228029" indent="-228029" eaLnBrk="1" hangingPunct="1"/>
            <a:endParaRPr lang="ja-JP" altLang="en-US" dirty="0" smtClean="0"/>
          </a:p>
          <a:p>
            <a:pPr marL="228029" indent="-228029" eaLnBrk="1" hangingPunct="1"/>
            <a:r>
              <a:rPr lang="en-US" altLang="ja-JP" dirty="0" smtClean="0"/>
              <a:t>【</a:t>
            </a:r>
            <a:r>
              <a:rPr lang="ja-JP" altLang="en-US" dirty="0" smtClean="0"/>
              <a:t>確認事項</a:t>
            </a:r>
            <a:r>
              <a:rPr lang="en-US" altLang="ja-JP" dirty="0" smtClean="0"/>
              <a:t>】</a:t>
            </a:r>
          </a:p>
          <a:p>
            <a:pPr marL="685606" lvl="1" indent="-228029" eaLnBrk="1" hangingPunct="1"/>
            <a:endParaRPr lang="ja-JP" altLang="en-US" dirty="0" smtClean="0"/>
          </a:p>
          <a:p>
            <a:pPr marL="228029" indent="-228029" eaLnBrk="1" hangingPunct="1"/>
            <a:r>
              <a:rPr lang="en-US" altLang="ja-JP" dirty="0" smtClean="0"/>
              <a:t>【</a:t>
            </a:r>
            <a:r>
              <a:rPr lang="ja-JP" altLang="en-US" dirty="0" smtClean="0"/>
              <a:t>ノート</a:t>
            </a:r>
            <a:r>
              <a:rPr lang="en-US" altLang="ja-JP" dirty="0" smtClean="0"/>
              <a:t>】</a:t>
            </a:r>
          </a:p>
        </p:txBody>
      </p:sp>
      <p:sp>
        <p:nvSpPr>
          <p:cNvPr id="168964" name="フッター プレースホルダ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68965" name="スライド番号プレースホルダ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244058F2-B79B-44CE-9636-FD3352A5CAE5}" type="slidenum">
              <a:rPr lang="en-US" altLang="ja-JP" sz="1000" smtClean="0">
                <a:latin typeface="HGP明朝E" pitchFamily="18" charset="-128"/>
              </a:rPr>
              <a:pPr eaLnBrk="1" hangingPunct="1"/>
              <a:t>85</a:t>
            </a:fld>
            <a:endParaRPr lang="en-US" altLang="ja-JP" sz="1000" dirty="0" smtClean="0">
              <a:latin typeface="HGP明朝E" pitchFamily="18" charset="-128"/>
            </a:endParaRPr>
          </a:p>
        </p:txBody>
      </p:sp>
    </p:spTree>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スライド イメージ プレースホルダ 1"/>
          <p:cNvSpPr>
            <a:spLocks noGrp="1" noRot="1" noChangeAspect="1" noTextEdit="1"/>
          </p:cNvSpPr>
          <p:nvPr>
            <p:ph type="sldImg"/>
          </p:nvPr>
        </p:nvSpPr>
        <p:spPr>
          <a:xfrm>
            <a:off x="696913" y="739775"/>
            <a:ext cx="5343525" cy="3700463"/>
          </a:xfrm>
          <a:ln/>
        </p:spPr>
      </p:sp>
      <p:sp>
        <p:nvSpPr>
          <p:cNvPr id="168963"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029" indent="-228029" eaLnBrk="1" hangingPunct="1"/>
            <a:r>
              <a:rPr lang="en-US" altLang="ja-JP" dirty="0" smtClean="0"/>
              <a:t>【</a:t>
            </a:r>
            <a:r>
              <a:rPr lang="ja-JP" altLang="en-US" dirty="0" smtClean="0"/>
              <a:t>補足説明</a:t>
            </a:r>
            <a:r>
              <a:rPr lang="en-US" altLang="ja-JP" dirty="0" smtClean="0"/>
              <a:t>】</a:t>
            </a:r>
          </a:p>
          <a:p>
            <a:pPr marL="685606" lvl="1" indent="-228029" eaLnBrk="1" hangingPunct="1">
              <a:buFontTx/>
              <a:buAutoNum type="arabicPeriod"/>
            </a:pPr>
            <a:r>
              <a:rPr lang="ja-JP" altLang="en-US" dirty="0" smtClean="0"/>
              <a:t>ソフトウェア結合テストと、ソフトウェア適格性確認テストについて理解する。</a:t>
            </a:r>
            <a:endParaRPr lang="en-US" altLang="ja-JP" dirty="0" smtClean="0"/>
          </a:p>
          <a:p>
            <a:pPr marL="685606" lvl="1" indent="-228029" eaLnBrk="1" hangingPunct="1">
              <a:buFontTx/>
              <a:buAutoNum type="arabicPeriod"/>
            </a:pPr>
            <a:r>
              <a:rPr lang="ja-JP" altLang="en-US" dirty="0" smtClean="0"/>
              <a:t>この他、利用者文書の更新を行う。</a:t>
            </a:r>
          </a:p>
          <a:p>
            <a:pPr marL="228029" indent="-228029" eaLnBrk="1" hangingPunct="1"/>
            <a:endParaRPr lang="ja-JP" altLang="en-US" dirty="0" smtClean="0"/>
          </a:p>
          <a:p>
            <a:pPr marL="228029" indent="-228029" eaLnBrk="1" hangingPunct="1"/>
            <a:r>
              <a:rPr lang="en-US" altLang="ja-JP" dirty="0" smtClean="0"/>
              <a:t>【</a:t>
            </a:r>
            <a:r>
              <a:rPr lang="ja-JP" altLang="en-US" dirty="0" smtClean="0"/>
              <a:t>確認事項</a:t>
            </a:r>
            <a:r>
              <a:rPr lang="en-US" altLang="ja-JP" dirty="0" smtClean="0"/>
              <a:t>】</a:t>
            </a:r>
          </a:p>
          <a:p>
            <a:pPr marL="685606" lvl="1" indent="-228029" eaLnBrk="1" hangingPunct="1"/>
            <a:endParaRPr lang="ja-JP" altLang="en-US" dirty="0" smtClean="0"/>
          </a:p>
          <a:p>
            <a:pPr marL="228029" indent="-228029" eaLnBrk="1" hangingPunct="1"/>
            <a:r>
              <a:rPr lang="en-US" altLang="ja-JP" dirty="0" smtClean="0"/>
              <a:t>【</a:t>
            </a:r>
            <a:r>
              <a:rPr lang="ja-JP" altLang="en-US" dirty="0" smtClean="0"/>
              <a:t>ノート</a:t>
            </a:r>
            <a:r>
              <a:rPr lang="en-US" altLang="ja-JP" dirty="0" smtClean="0"/>
              <a:t>】</a:t>
            </a:r>
          </a:p>
        </p:txBody>
      </p:sp>
      <p:sp>
        <p:nvSpPr>
          <p:cNvPr id="168964" name="フッター プレースホルダ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68965" name="スライド番号プレースホルダ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244058F2-B79B-44CE-9636-FD3352A5CAE5}" type="slidenum">
              <a:rPr lang="en-US" altLang="ja-JP" sz="1000" smtClean="0">
                <a:latin typeface="HGP明朝E" pitchFamily="18" charset="-128"/>
              </a:rPr>
              <a:pPr eaLnBrk="1" hangingPunct="1"/>
              <a:t>86</a:t>
            </a:fld>
            <a:endParaRPr lang="en-US" altLang="ja-JP" sz="1000" dirty="0" smtClean="0">
              <a:latin typeface="HGP明朝E" pitchFamily="18" charset="-128"/>
            </a:endParaRPr>
          </a:p>
        </p:txBody>
      </p:sp>
    </p:spTree>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7101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E6C380D9-6B62-469B-908D-DBCA0B73CF3C}" type="slidenum">
              <a:rPr lang="en-US" altLang="ja-JP" sz="1000" smtClean="0">
                <a:latin typeface="HGP明朝E" pitchFamily="18" charset="-128"/>
              </a:rPr>
              <a:pPr eaLnBrk="1" hangingPunct="1"/>
              <a:t>87</a:t>
            </a:fld>
            <a:endParaRPr lang="en-US" altLang="ja-JP" sz="1000" dirty="0" smtClean="0">
              <a:latin typeface="HGP明朝E" pitchFamily="18" charset="-128"/>
            </a:endParaRPr>
          </a:p>
        </p:txBody>
      </p:sp>
      <p:sp>
        <p:nvSpPr>
          <p:cNvPr id="171012" name="Rectangle 2"/>
          <p:cNvSpPr>
            <a:spLocks noGrp="1" noRot="1" noChangeAspect="1" noChangeArrowheads="1" noTextEdit="1"/>
          </p:cNvSpPr>
          <p:nvPr>
            <p:ph type="sldImg"/>
          </p:nvPr>
        </p:nvSpPr>
        <p:spPr>
          <a:xfrm>
            <a:off x="696913" y="739775"/>
            <a:ext cx="5343525" cy="3700463"/>
          </a:xfrm>
          <a:ln/>
        </p:spPr>
      </p:sp>
      <p:sp>
        <p:nvSpPr>
          <p:cNvPr id="17101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ja-JP" smtClean="0"/>
              <a:t>12.7</a:t>
            </a:r>
            <a:r>
              <a:rPr lang="ja-JP" altLang="en-US" smtClean="0"/>
              <a:t>　ソフトウェア結合・ソフトウェア適格性確認テスト</a:t>
            </a:r>
            <a:endParaRPr lang="en-US" altLang="ja-JP" smtClean="0"/>
          </a:p>
          <a:p>
            <a:pPr eaLnBrk="1" hangingPunct="1"/>
            <a:r>
              <a:rPr lang="en-US" altLang="ja-JP" smtClean="0"/>
              <a:t>	12.7.1</a:t>
            </a:r>
            <a:r>
              <a:rPr lang="ja-JP" altLang="en-US" smtClean="0"/>
              <a:t>　システム結合のタスク</a:t>
            </a:r>
            <a:endParaRPr lang="en-US" altLang="ja-JP" smtClean="0"/>
          </a:p>
          <a:p>
            <a:pPr eaLnBrk="1" hangingPunct="1"/>
            <a:r>
              <a:rPr lang="en-US" altLang="ja-JP" smtClean="0"/>
              <a:t>	12.7.2</a:t>
            </a:r>
            <a:r>
              <a:rPr lang="ja-JP" altLang="en-US" smtClean="0"/>
              <a:t>　システム適格性確認テストのタスク</a:t>
            </a:r>
            <a:endParaRPr lang="en-US" altLang="ja-JP" smtClean="0"/>
          </a:p>
          <a:p>
            <a:pPr eaLnBrk="1" hangingPunct="1"/>
            <a:r>
              <a:rPr lang="en-US" altLang="ja-JP" smtClean="0"/>
              <a:t>	12.7.3</a:t>
            </a:r>
            <a:r>
              <a:rPr lang="ja-JP" altLang="en-US" smtClean="0"/>
              <a:t>　システム結合テスト</a:t>
            </a:r>
            <a:endParaRPr lang="en-US" altLang="ja-JP" smtClean="0"/>
          </a:p>
          <a:p>
            <a:pPr eaLnBrk="1" hangingPunct="1"/>
            <a:r>
              <a:rPr lang="en-US" altLang="ja-JP" smtClean="0"/>
              <a:t>	12.7.4</a:t>
            </a:r>
            <a:r>
              <a:rPr lang="ja-JP" altLang="en-US" smtClean="0"/>
              <a:t>　システム適格性確認テスト</a:t>
            </a:r>
            <a:endParaRPr lang="en-US" altLang="ja-JP" smtClean="0"/>
          </a:p>
          <a:p>
            <a:pPr eaLnBrk="1" hangingPunct="1"/>
            <a:r>
              <a:rPr lang="en-US" altLang="ja-JP" smtClean="0"/>
              <a:t>	12.7.5</a:t>
            </a:r>
            <a:r>
              <a:rPr lang="ja-JP" altLang="en-US" smtClean="0"/>
              <a:t>　テスト結果の評価</a:t>
            </a:r>
            <a:endParaRPr lang="en-US" altLang="ja-JP" smtClean="0"/>
          </a:p>
          <a:p>
            <a:pPr eaLnBrk="1" hangingPunct="1"/>
            <a:endParaRPr lang="ja-JP" altLang="en-US" smtClean="0"/>
          </a:p>
        </p:txBody>
      </p:sp>
    </p:spTree>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スライド イメージ プレースホルダ 1"/>
          <p:cNvSpPr>
            <a:spLocks noGrp="1" noRot="1" noChangeAspect="1" noTextEdit="1"/>
          </p:cNvSpPr>
          <p:nvPr>
            <p:ph type="sldImg"/>
          </p:nvPr>
        </p:nvSpPr>
        <p:spPr>
          <a:xfrm>
            <a:off x="696913" y="739775"/>
            <a:ext cx="5343525" cy="3700463"/>
          </a:xfrm>
          <a:ln/>
        </p:spPr>
      </p:sp>
      <p:sp>
        <p:nvSpPr>
          <p:cNvPr id="168963"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029" indent="-228029" eaLnBrk="1" hangingPunct="1"/>
            <a:r>
              <a:rPr lang="en-US" altLang="ja-JP" dirty="0" smtClean="0"/>
              <a:t>【</a:t>
            </a:r>
            <a:r>
              <a:rPr lang="ja-JP" altLang="en-US" dirty="0" smtClean="0"/>
              <a:t>補足説明</a:t>
            </a:r>
            <a:r>
              <a:rPr lang="en-US" altLang="ja-JP" dirty="0" smtClean="0"/>
              <a:t>】</a:t>
            </a:r>
          </a:p>
          <a:p>
            <a:pPr marL="685606" lvl="1" indent="-228029" eaLnBrk="1" hangingPunct="1">
              <a:buFontTx/>
              <a:buAutoNum type="arabicPeriod"/>
            </a:pPr>
            <a:r>
              <a:rPr lang="ja-JP" altLang="en-US" dirty="0" smtClean="0"/>
              <a:t>ソフトウェア結合テストと、ソフトウェア適格性確認テストについて理解する。</a:t>
            </a:r>
            <a:endParaRPr lang="en-US" altLang="ja-JP" dirty="0" smtClean="0"/>
          </a:p>
          <a:p>
            <a:pPr marL="685606" lvl="1" indent="-228029" eaLnBrk="1" hangingPunct="1">
              <a:buFontTx/>
              <a:buAutoNum type="arabicPeriod"/>
            </a:pPr>
            <a:r>
              <a:rPr lang="ja-JP" altLang="en-US" dirty="0" smtClean="0"/>
              <a:t>この他、利用者文書の更新を行う。</a:t>
            </a:r>
          </a:p>
          <a:p>
            <a:pPr marL="228029" indent="-228029" eaLnBrk="1" hangingPunct="1"/>
            <a:endParaRPr lang="ja-JP" altLang="en-US" dirty="0" smtClean="0"/>
          </a:p>
          <a:p>
            <a:pPr marL="228029" indent="-228029" eaLnBrk="1" hangingPunct="1"/>
            <a:r>
              <a:rPr lang="en-US" altLang="ja-JP" dirty="0" smtClean="0"/>
              <a:t>【</a:t>
            </a:r>
            <a:r>
              <a:rPr lang="ja-JP" altLang="en-US" dirty="0" smtClean="0"/>
              <a:t>確認事項</a:t>
            </a:r>
            <a:r>
              <a:rPr lang="en-US" altLang="ja-JP" dirty="0" smtClean="0"/>
              <a:t>】</a:t>
            </a:r>
          </a:p>
          <a:p>
            <a:pPr marL="685606" lvl="1" indent="-228029" eaLnBrk="1" hangingPunct="1"/>
            <a:endParaRPr lang="ja-JP" altLang="en-US" dirty="0" smtClean="0"/>
          </a:p>
          <a:p>
            <a:pPr marL="228029" indent="-228029" eaLnBrk="1" hangingPunct="1"/>
            <a:r>
              <a:rPr lang="en-US" altLang="ja-JP" dirty="0" smtClean="0"/>
              <a:t>【</a:t>
            </a:r>
            <a:r>
              <a:rPr lang="ja-JP" altLang="en-US" dirty="0" smtClean="0"/>
              <a:t>ノート</a:t>
            </a:r>
            <a:r>
              <a:rPr lang="en-US" altLang="ja-JP" dirty="0" smtClean="0"/>
              <a:t>】</a:t>
            </a:r>
          </a:p>
        </p:txBody>
      </p:sp>
      <p:sp>
        <p:nvSpPr>
          <p:cNvPr id="168964" name="フッター プレースホルダ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68965" name="スライド番号プレースホルダ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244058F2-B79B-44CE-9636-FD3352A5CAE5}" type="slidenum">
              <a:rPr lang="en-US" altLang="ja-JP" sz="1000" smtClean="0">
                <a:latin typeface="HGP明朝E" pitchFamily="18" charset="-128"/>
              </a:rPr>
              <a:pPr eaLnBrk="1" hangingPunct="1"/>
              <a:t>88</a:t>
            </a:fld>
            <a:endParaRPr lang="en-US" altLang="ja-JP" sz="1000" dirty="0" smtClean="0">
              <a:latin typeface="HGP明朝E" pitchFamily="18" charset="-128"/>
            </a:endParaRPr>
          </a:p>
        </p:txBody>
      </p:sp>
    </p:spTree>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スライド イメージ プレースホルダ 1"/>
          <p:cNvSpPr>
            <a:spLocks noGrp="1" noRot="1" noChangeAspect="1" noTextEdit="1"/>
          </p:cNvSpPr>
          <p:nvPr>
            <p:ph type="sldImg"/>
          </p:nvPr>
        </p:nvSpPr>
        <p:spPr>
          <a:xfrm>
            <a:off x="696913" y="739775"/>
            <a:ext cx="5343525" cy="3700463"/>
          </a:xfrm>
          <a:ln/>
        </p:spPr>
      </p:sp>
      <p:sp>
        <p:nvSpPr>
          <p:cNvPr id="168963"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029" indent="-228029" eaLnBrk="1" hangingPunct="1"/>
            <a:r>
              <a:rPr lang="en-US" altLang="ja-JP" dirty="0" smtClean="0"/>
              <a:t>【</a:t>
            </a:r>
            <a:r>
              <a:rPr lang="ja-JP" altLang="en-US" dirty="0" smtClean="0"/>
              <a:t>補足説明</a:t>
            </a:r>
            <a:r>
              <a:rPr lang="en-US" altLang="ja-JP" dirty="0" smtClean="0"/>
              <a:t>】</a:t>
            </a:r>
          </a:p>
          <a:p>
            <a:pPr marL="685606" lvl="1" indent="-228029" eaLnBrk="1" hangingPunct="1">
              <a:buFontTx/>
              <a:buAutoNum type="arabicPeriod"/>
            </a:pPr>
            <a:r>
              <a:rPr lang="ja-JP" altLang="en-US" dirty="0" smtClean="0"/>
              <a:t>ソフトウェア結合テストと、ソフトウェア適格性確認テストについて理解する。</a:t>
            </a:r>
            <a:endParaRPr lang="en-US" altLang="ja-JP" dirty="0" smtClean="0"/>
          </a:p>
          <a:p>
            <a:pPr marL="685606" lvl="1" indent="-228029" eaLnBrk="1" hangingPunct="1">
              <a:buFontTx/>
              <a:buAutoNum type="arabicPeriod"/>
            </a:pPr>
            <a:r>
              <a:rPr lang="ja-JP" altLang="en-US" dirty="0" smtClean="0"/>
              <a:t>この他、利用者文書の更新を行う。</a:t>
            </a:r>
          </a:p>
          <a:p>
            <a:pPr marL="228029" indent="-228029" eaLnBrk="1" hangingPunct="1"/>
            <a:endParaRPr lang="ja-JP" altLang="en-US" dirty="0" smtClean="0"/>
          </a:p>
          <a:p>
            <a:pPr marL="228029" indent="-228029" eaLnBrk="1" hangingPunct="1"/>
            <a:r>
              <a:rPr lang="en-US" altLang="ja-JP" dirty="0" smtClean="0"/>
              <a:t>【</a:t>
            </a:r>
            <a:r>
              <a:rPr lang="ja-JP" altLang="en-US" dirty="0" smtClean="0"/>
              <a:t>確認事項</a:t>
            </a:r>
            <a:r>
              <a:rPr lang="en-US" altLang="ja-JP" dirty="0" smtClean="0"/>
              <a:t>】</a:t>
            </a:r>
          </a:p>
          <a:p>
            <a:pPr marL="685606" lvl="1" indent="-228029" eaLnBrk="1" hangingPunct="1"/>
            <a:endParaRPr lang="ja-JP" altLang="en-US" dirty="0" smtClean="0"/>
          </a:p>
          <a:p>
            <a:pPr marL="228029" indent="-228029" eaLnBrk="1" hangingPunct="1"/>
            <a:r>
              <a:rPr lang="en-US" altLang="ja-JP" dirty="0" smtClean="0"/>
              <a:t>【</a:t>
            </a:r>
            <a:r>
              <a:rPr lang="ja-JP" altLang="en-US" dirty="0" smtClean="0"/>
              <a:t>ノート</a:t>
            </a:r>
            <a:r>
              <a:rPr lang="en-US" altLang="ja-JP" dirty="0" smtClean="0"/>
              <a:t>】</a:t>
            </a:r>
          </a:p>
        </p:txBody>
      </p:sp>
      <p:sp>
        <p:nvSpPr>
          <p:cNvPr id="168964" name="フッター プレースホルダ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68965" name="スライド番号プレースホルダ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244058F2-B79B-44CE-9636-FD3352A5CAE5}" type="slidenum">
              <a:rPr lang="en-US" altLang="ja-JP" sz="1000" smtClean="0">
                <a:latin typeface="HGP明朝E" pitchFamily="18" charset="-128"/>
              </a:rPr>
              <a:pPr eaLnBrk="1" hangingPunct="1"/>
              <a:t>89</a:t>
            </a:fld>
            <a:endParaRPr lang="en-US" altLang="ja-JP" sz="1000" dirty="0" smtClean="0">
              <a:latin typeface="HGP明朝E" pitchFamily="18" charset="-128"/>
            </a:endParaRPr>
          </a:p>
        </p:txBody>
      </p:sp>
    </p:spTree>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699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FDC5139C-BEB2-442B-B2BE-33FF9C75D2AE}" type="slidenum">
              <a:rPr lang="en-US" altLang="ja-JP" sz="1000" smtClean="0">
                <a:latin typeface="HGP明朝E" pitchFamily="18" charset="-128"/>
              </a:rPr>
              <a:pPr eaLnBrk="1" hangingPunct="1"/>
              <a:t>90</a:t>
            </a:fld>
            <a:endParaRPr lang="en-US" altLang="ja-JP" sz="1000" dirty="0" smtClean="0">
              <a:latin typeface="HGP明朝E" pitchFamily="18" charset="-128"/>
            </a:endParaRPr>
          </a:p>
        </p:txBody>
      </p:sp>
      <p:sp>
        <p:nvSpPr>
          <p:cNvPr id="169988" name="Rectangle 2"/>
          <p:cNvSpPr>
            <a:spLocks noGrp="1" noRot="1" noChangeAspect="1" noChangeArrowheads="1" noTextEdit="1"/>
          </p:cNvSpPr>
          <p:nvPr>
            <p:ph type="sldImg"/>
          </p:nvPr>
        </p:nvSpPr>
        <p:spPr>
          <a:xfrm>
            <a:off x="696913" y="739775"/>
            <a:ext cx="5343525" cy="3700463"/>
          </a:xfrm>
          <a:ln/>
        </p:spPr>
      </p:sp>
      <p:sp>
        <p:nvSpPr>
          <p:cNvPr id="1699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029" indent="-228029" eaLnBrk="1" hangingPunct="1"/>
            <a:r>
              <a:rPr lang="en-US" altLang="ja-JP" dirty="0" smtClean="0"/>
              <a:t>【</a:t>
            </a:r>
            <a:r>
              <a:rPr lang="ja-JP" altLang="en-US" dirty="0" smtClean="0"/>
              <a:t>補足説明</a:t>
            </a:r>
            <a:r>
              <a:rPr lang="en-US" altLang="ja-JP" dirty="0" smtClean="0"/>
              <a:t>】</a:t>
            </a:r>
          </a:p>
          <a:p>
            <a:pPr marL="685606" lvl="1" indent="-228029" eaLnBrk="1" hangingPunct="1">
              <a:buFontTx/>
              <a:buAutoNum type="arabicPeriod"/>
            </a:pPr>
            <a:r>
              <a:rPr lang="ja-JP" altLang="en-US" dirty="0" smtClean="0"/>
              <a:t>結合テストを理解する。</a:t>
            </a:r>
          </a:p>
          <a:p>
            <a:pPr marL="228029" indent="-228029" eaLnBrk="1" hangingPunct="1"/>
            <a:endParaRPr lang="ja-JP" altLang="en-US" dirty="0" smtClean="0"/>
          </a:p>
          <a:p>
            <a:pPr marL="228029" indent="-228029" eaLnBrk="1" hangingPunct="1"/>
            <a:r>
              <a:rPr lang="en-US" altLang="ja-JP" dirty="0" smtClean="0"/>
              <a:t>【</a:t>
            </a:r>
            <a:r>
              <a:rPr lang="ja-JP" altLang="en-US" dirty="0" smtClean="0"/>
              <a:t>確認事項</a:t>
            </a:r>
            <a:r>
              <a:rPr lang="en-US" altLang="ja-JP" dirty="0" smtClean="0"/>
              <a:t>】</a:t>
            </a:r>
          </a:p>
          <a:p>
            <a:pPr marL="685606" lvl="1" indent="-228029" eaLnBrk="1" hangingPunct="1">
              <a:buFontTx/>
              <a:buAutoNum type="arabicPeriod"/>
            </a:pPr>
            <a:r>
              <a:rPr lang="ja-JP" altLang="en-US" dirty="0" smtClean="0"/>
              <a:t>トップダウンテスト</a:t>
            </a:r>
          </a:p>
          <a:p>
            <a:pPr marL="685606" lvl="1" indent="-228029" eaLnBrk="1" hangingPunct="1">
              <a:buFontTx/>
              <a:buAutoNum type="arabicPeriod"/>
            </a:pPr>
            <a:r>
              <a:rPr lang="ja-JP" altLang="en-US" dirty="0" smtClean="0"/>
              <a:t>ボトムアップテスト</a:t>
            </a:r>
          </a:p>
          <a:p>
            <a:pPr marL="685606" lvl="1" indent="-228029" eaLnBrk="1" hangingPunct="1">
              <a:buFontTx/>
              <a:buAutoNum type="arabicPeriod"/>
            </a:pPr>
            <a:r>
              <a:rPr lang="ja-JP" altLang="en-US" dirty="0" smtClean="0"/>
              <a:t>ビッグバンテスト</a:t>
            </a:r>
          </a:p>
          <a:p>
            <a:pPr marL="685606" lvl="1" indent="-228029" eaLnBrk="1" hangingPunct="1">
              <a:buFontTx/>
              <a:buAutoNum type="arabicPeriod"/>
            </a:pPr>
            <a:r>
              <a:rPr lang="ja-JP" altLang="en-US" dirty="0" smtClean="0"/>
              <a:t>サンドイッチテスト</a:t>
            </a:r>
          </a:p>
          <a:p>
            <a:pPr marL="685606" lvl="1" indent="-228029" eaLnBrk="1" hangingPunct="1">
              <a:buFontTx/>
              <a:buAutoNum type="arabicPeriod"/>
            </a:pPr>
            <a:endParaRPr lang="ja-JP" altLang="en-US" dirty="0" smtClean="0"/>
          </a:p>
          <a:p>
            <a:pPr marL="228029" indent="-228029" eaLnBrk="1" hangingPunct="1"/>
            <a:r>
              <a:rPr lang="en-US" altLang="ja-JP" dirty="0" smtClean="0"/>
              <a:t>【</a:t>
            </a:r>
            <a:r>
              <a:rPr lang="ja-JP" altLang="en-US" dirty="0" smtClean="0"/>
              <a:t>ノート</a:t>
            </a:r>
            <a:r>
              <a:rPr lang="en-US" altLang="ja-JP" dirty="0" smtClean="0"/>
              <a:t>】</a:t>
            </a:r>
          </a:p>
        </p:txBody>
      </p:sp>
    </p:spTree>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7305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729F8517-A5E2-42C2-A89F-FF9F23E911DD}" type="slidenum">
              <a:rPr lang="en-US" altLang="ja-JP" sz="1000" smtClean="0">
                <a:latin typeface="HGP明朝E" pitchFamily="18" charset="-128"/>
              </a:rPr>
              <a:pPr eaLnBrk="1" hangingPunct="1"/>
              <a:t>91</a:t>
            </a:fld>
            <a:endParaRPr lang="en-US" altLang="ja-JP" sz="1000" dirty="0" smtClean="0">
              <a:latin typeface="HGP明朝E" pitchFamily="18" charset="-128"/>
            </a:endParaRPr>
          </a:p>
        </p:txBody>
      </p:sp>
      <p:sp>
        <p:nvSpPr>
          <p:cNvPr id="173060" name="Rectangle 2"/>
          <p:cNvSpPr>
            <a:spLocks noGrp="1" noRot="1" noChangeAspect="1" noChangeArrowheads="1" noTextEdit="1"/>
          </p:cNvSpPr>
          <p:nvPr>
            <p:ph type="sldImg"/>
          </p:nvPr>
        </p:nvSpPr>
        <p:spPr>
          <a:xfrm>
            <a:off x="696913" y="739775"/>
            <a:ext cx="5343525" cy="3700463"/>
          </a:xfrm>
          <a:ln/>
        </p:spPr>
      </p:sp>
      <p:sp>
        <p:nvSpPr>
          <p:cNvPr id="17306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029" indent="-228029" eaLnBrk="1" hangingPunct="1"/>
            <a:r>
              <a:rPr lang="en-US" altLang="ja-JP" dirty="0" smtClean="0"/>
              <a:t>【</a:t>
            </a:r>
            <a:r>
              <a:rPr lang="ja-JP" altLang="en-US" dirty="0" smtClean="0"/>
              <a:t>補足説明</a:t>
            </a:r>
            <a:r>
              <a:rPr lang="en-US" altLang="ja-JP" dirty="0" smtClean="0"/>
              <a:t>】</a:t>
            </a:r>
          </a:p>
          <a:p>
            <a:pPr marL="685606" lvl="1" indent="-228029" eaLnBrk="1" hangingPunct="1">
              <a:buFontTx/>
              <a:buAutoNum type="arabicPeriod"/>
            </a:pPr>
            <a:r>
              <a:rPr lang="ja-JP" altLang="en-US" dirty="0" smtClean="0"/>
              <a:t>総合テストを理解する。</a:t>
            </a:r>
          </a:p>
          <a:p>
            <a:pPr marL="228029" indent="-228029" eaLnBrk="1" hangingPunct="1"/>
            <a:endParaRPr lang="ja-JP" altLang="en-US" dirty="0" smtClean="0"/>
          </a:p>
          <a:p>
            <a:pPr marL="228029" indent="-228029" eaLnBrk="1" hangingPunct="1"/>
            <a:r>
              <a:rPr lang="en-US" altLang="ja-JP" dirty="0" smtClean="0"/>
              <a:t>【</a:t>
            </a:r>
            <a:r>
              <a:rPr lang="ja-JP" altLang="en-US" dirty="0" smtClean="0"/>
              <a:t>確認事項</a:t>
            </a:r>
            <a:r>
              <a:rPr lang="en-US" altLang="ja-JP" dirty="0" smtClean="0"/>
              <a:t>】</a:t>
            </a:r>
          </a:p>
          <a:p>
            <a:pPr marL="685606" lvl="1" indent="-228029" eaLnBrk="1" hangingPunct="1">
              <a:buFontTx/>
              <a:buAutoNum type="arabicPeriod"/>
            </a:pPr>
            <a:r>
              <a:rPr lang="ja-JP" altLang="en-US" dirty="0" smtClean="0"/>
              <a:t>機能テスト</a:t>
            </a:r>
          </a:p>
          <a:p>
            <a:pPr marL="685606" lvl="1" indent="-228029" eaLnBrk="1" hangingPunct="1">
              <a:buFontTx/>
              <a:buAutoNum type="arabicPeriod"/>
            </a:pPr>
            <a:r>
              <a:rPr lang="ja-JP" altLang="en-US" dirty="0" smtClean="0"/>
              <a:t>性能テスト</a:t>
            </a:r>
          </a:p>
          <a:p>
            <a:pPr marL="685606" lvl="1" indent="-228029" eaLnBrk="1" hangingPunct="1">
              <a:buFontTx/>
              <a:buAutoNum type="arabicPeriod"/>
            </a:pPr>
            <a:r>
              <a:rPr lang="ja-JP" altLang="en-US" dirty="0" smtClean="0"/>
              <a:t>操作性テスト</a:t>
            </a:r>
          </a:p>
          <a:p>
            <a:pPr marL="685606" lvl="1" indent="-228029" eaLnBrk="1" hangingPunct="1">
              <a:buFontTx/>
              <a:buAutoNum type="arabicPeriod"/>
            </a:pPr>
            <a:r>
              <a:rPr lang="ja-JP" altLang="en-US" dirty="0" smtClean="0"/>
              <a:t>例外処理テスト</a:t>
            </a:r>
          </a:p>
          <a:p>
            <a:pPr marL="685606" lvl="1" indent="-228029" eaLnBrk="1" hangingPunct="1">
              <a:buFontTx/>
              <a:buAutoNum type="arabicPeriod"/>
            </a:pPr>
            <a:r>
              <a:rPr lang="ja-JP" altLang="en-US" dirty="0" smtClean="0"/>
              <a:t>負荷テスト</a:t>
            </a:r>
          </a:p>
          <a:p>
            <a:pPr marL="685606" lvl="1" indent="-228029" eaLnBrk="1" hangingPunct="1">
              <a:buFontTx/>
              <a:buAutoNum type="arabicPeriod"/>
            </a:pPr>
            <a:r>
              <a:rPr lang="ja-JP" altLang="en-US" dirty="0" smtClean="0"/>
              <a:t>障害回復テスト</a:t>
            </a:r>
          </a:p>
          <a:p>
            <a:pPr marL="685606" lvl="1" indent="-228029" eaLnBrk="1" hangingPunct="1">
              <a:buFontTx/>
              <a:buAutoNum type="arabicPeriod"/>
            </a:pPr>
            <a:endParaRPr lang="ja-JP" altLang="en-US" dirty="0" smtClean="0"/>
          </a:p>
          <a:p>
            <a:pPr marL="228029" indent="-228029" eaLnBrk="1" hangingPunct="1"/>
            <a:r>
              <a:rPr lang="en-US" altLang="ja-JP" dirty="0" smtClean="0"/>
              <a:t>【</a:t>
            </a:r>
            <a:r>
              <a:rPr lang="ja-JP" altLang="en-US" dirty="0" smtClean="0"/>
              <a:t>ノート</a:t>
            </a:r>
            <a:r>
              <a:rPr lang="en-US" altLang="ja-JP" dirty="0" smtClean="0"/>
              <a:t>】</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0342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8B8DECD7-894F-4122-89F0-E0BC767A5DFD}" type="slidenum">
              <a:rPr lang="en-US" altLang="ja-JP" sz="1000" smtClean="0">
                <a:latin typeface="HGP明朝E" pitchFamily="18" charset="-128"/>
              </a:rPr>
              <a:pPr eaLnBrk="1" hangingPunct="1"/>
              <a:t>11</a:t>
            </a:fld>
            <a:endParaRPr lang="en-US" altLang="ja-JP" sz="1000" dirty="0" smtClean="0">
              <a:latin typeface="HGP明朝E" pitchFamily="18" charset="-128"/>
            </a:endParaRPr>
          </a:p>
        </p:txBody>
      </p:sp>
      <p:sp>
        <p:nvSpPr>
          <p:cNvPr id="103428" name="Rectangle 2"/>
          <p:cNvSpPr>
            <a:spLocks noGrp="1" noRot="1" noChangeAspect="1" noChangeArrowheads="1" noTextEdit="1"/>
          </p:cNvSpPr>
          <p:nvPr>
            <p:ph type="sldImg"/>
          </p:nvPr>
        </p:nvSpPr>
        <p:spPr>
          <a:xfrm>
            <a:off x="696913" y="739775"/>
            <a:ext cx="5343525" cy="3700463"/>
          </a:xfrm>
          <a:ln/>
        </p:spPr>
      </p:sp>
      <p:sp>
        <p:nvSpPr>
          <p:cNvPr id="10342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ja-JP" dirty="0" smtClean="0"/>
              <a:t>12.2</a:t>
            </a:r>
            <a:r>
              <a:rPr lang="ja-JP" altLang="en-US" dirty="0" smtClean="0"/>
              <a:t>　システム方式設計</a:t>
            </a:r>
            <a:endParaRPr lang="en-US" altLang="ja-JP" dirty="0" smtClean="0"/>
          </a:p>
          <a:p>
            <a:pPr eaLnBrk="1" hangingPunct="1"/>
            <a:r>
              <a:rPr lang="en-US" altLang="ja-JP" dirty="0" smtClean="0"/>
              <a:t>	12.2.1</a:t>
            </a:r>
            <a:r>
              <a:rPr lang="ja-JP" altLang="en-US" dirty="0" smtClean="0"/>
              <a:t>　システム方式設計のタスク（１）～（２）</a:t>
            </a:r>
            <a:endParaRPr lang="en-US" altLang="ja-JP" dirty="0" smtClean="0"/>
          </a:p>
          <a:p>
            <a:pPr eaLnBrk="1" hangingPunct="1"/>
            <a:r>
              <a:rPr lang="en-US" altLang="ja-JP" dirty="0" smtClean="0"/>
              <a:t>	12.2.2</a:t>
            </a:r>
            <a:r>
              <a:rPr lang="ja-JP" altLang="en-US" dirty="0" smtClean="0"/>
              <a:t>　システムの最上位レベルでの方式確立</a:t>
            </a:r>
            <a:endParaRPr lang="en-US" altLang="ja-JP" dirty="0" smtClean="0"/>
          </a:p>
          <a:p>
            <a:pPr eaLnBrk="1" hangingPunct="1"/>
            <a:r>
              <a:rPr lang="en-US" altLang="ja-JP" dirty="0" smtClean="0"/>
              <a:t>	12.2.3</a:t>
            </a:r>
            <a:r>
              <a:rPr lang="ja-JP" altLang="en-US" dirty="0" smtClean="0"/>
              <a:t>　システム結合テストの設計</a:t>
            </a:r>
            <a:endParaRPr lang="en-US" altLang="ja-JP" dirty="0" smtClean="0"/>
          </a:p>
          <a:p>
            <a:pPr eaLnBrk="1" hangingPunct="1"/>
            <a:r>
              <a:rPr lang="en-US" altLang="ja-JP" dirty="0" smtClean="0"/>
              <a:t>	12.2.4</a:t>
            </a:r>
            <a:r>
              <a:rPr lang="ja-JP" altLang="en-US" dirty="0" smtClean="0"/>
              <a:t>　システム方式の評価</a:t>
            </a:r>
            <a:endParaRPr lang="en-US" altLang="ja-JP" dirty="0" smtClean="0"/>
          </a:p>
          <a:p>
            <a:pPr eaLnBrk="1" hangingPunct="1"/>
            <a:endParaRPr lang="ja-JP" altLang="en-US" dirty="0" smtClean="0"/>
          </a:p>
        </p:txBody>
      </p:sp>
    </p:spTree>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スライド イメージ プレースホルダ 1"/>
          <p:cNvSpPr>
            <a:spLocks noGrp="1" noRot="1" noChangeAspect="1" noTextEdit="1"/>
          </p:cNvSpPr>
          <p:nvPr>
            <p:ph type="sldImg"/>
          </p:nvPr>
        </p:nvSpPr>
        <p:spPr>
          <a:xfrm>
            <a:off x="696913" y="739775"/>
            <a:ext cx="5343525" cy="3700463"/>
          </a:xfrm>
          <a:ln/>
        </p:spPr>
      </p:sp>
      <p:sp>
        <p:nvSpPr>
          <p:cNvPr id="172035"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029" indent="-228029" eaLnBrk="1" hangingPunct="1"/>
            <a:r>
              <a:rPr lang="en-US" altLang="ja-JP" dirty="0" smtClean="0"/>
              <a:t>【</a:t>
            </a:r>
            <a:r>
              <a:rPr lang="ja-JP" altLang="en-US" dirty="0" smtClean="0"/>
              <a:t>補足説明</a:t>
            </a:r>
            <a:r>
              <a:rPr lang="en-US" altLang="ja-JP" dirty="0" smtClean="0"/>
              <a:t>】</a:t>
            </a:r>
          </a:p>
          <a:p>
            <a:pPr marL="685606" lvl="1" indent="-228029" eaLnBrk="1" hangingPunct="1">
              <a:buFontTx/>
              <a:buAutoNum type="arabicPeriod"/>
            </a:pPr>
            <a:r>
              <a:rPr lang="ja-JP" altLang="en-US" dirty="0" smtClean="0"/>
              <a:t>システム結合テストと、システム適格性確認テストについて理解する。</a:t>
            </a:r>
            <a:endParaRPr lang="en-US" altLang="ja-JP" dirty="0" smtClean="0"/>
          </a:p>
          <a:p>
            <a:pPr marL="685606" lvl="1" indent="-228029" eaLnBrk="1" hangingPunct="1">
              <a:buFontTx/>
              <a:buAutoNum type="arabicPeriod"/>
            </a:pPr>
            <a:r>
              <a:rPr lang="ja-JP" altLang="en-US" dirty="0" smtClean="0"/>
              <a:t>この他、利用者文書の更新を行う。</a:t>
            </a:r>
          </a:p>
          <a:p>
            <a:pPr marL="228029" indent="-228029" eaLnBrk="1" hangingPunct="1"/>
            <a:endParaRPr lang="ja-JP" altLang="en-US" dirty="0" smtClean="0"/>
          </a:p>
          <a:p>
            <a:pPr marL="228029" indent="-228029" eaLnBrk="1" hangingPunct="1"/>
            <a:r>
              <a:rPr lang="en-US" altLang="ja-JP" dirty="0" smtClean="0"/>
              <a:t>【</a:t>
            </a:r>
            <a:r>
              <a:rPr lang="ja-JP" altLang="en-US" dirty="0" smtClean="0"/>
              <a:t>確認事項</a:t>
            </a:r>
            <a:r>
              <a:rPr lang="en-US" altLang="ja-JP" dirty="0" smtClean="0"/>
              <a:t>】</a:t>
            </a:r>
          </a:p>
          <a:p>
            <a:pPr marL="685606" lvl="1" indent="-228029" eaLnBrk="1" hangingPunct="1">
              <a:buFontTx/>
              <a:buAutoNum type="arabicPeriod"/>
            </a:pPr>
            <a:r>
              <a:rPr lang="ja-JP" altLang="en-US" dirty="0" smtClean="0"/>
              <a:t>システム結合テスト</a:t>
            </a:r>
            <a:endParaRPr lang="en-US" altLang="ja-JP" dirty="0" smtClean="0"/>
          </a:p>
          <a:p>
            <a:pPr marL="685606" lvl="1" indent="-228029" eaLnBrk="1" hangingPunct="1">
              <a:buFontTx/>
              <a:buAutoNum type="arabicPeriod"/>
            </a:pPr>
            <a:r>
              <a:rPr lang="ja-JP" altLang="en-US" dirty="0" smtClean="0"/>
              <a:t>システム適格性確認テスト</a:t>
            </a:r>
          </a:p>
          <a:p>
            <a:pPr marL="685606" lvl="1" indent="-228029" eaLnBrk="1" hangingPunct="1">
              <a:buFontTx/>
              <a:buAutoNum type="arabicPeriod"/>
            </a:pPr>
            <a:endParaRPr lang="ja-JP" altLang="en-US" dirty="0" smtClean="0"/>
          </a:p>
          <a:p>
            <a:pPr marL="228029" indent="-228029" eaLnBrk="1" hangingPunct="1"/>
            <a:r>
              <a:rPr lang="en-US" altLang="ja-JP" dirty="0" smtClean="0"/>
              <a:t>【</a:t>
            </a:r>
            <a:r>
              <a:rPr lang="ja-JP" altLang="en-US" dirty="0" smtClean="0"/>
              <a:t>ノート</a:t>
            </a:r>
            <a:r>
              <a:rPr lang="en-US" altLang="ja-JP" dirty="0" smtClean="0"/>
              <a:t>】</a:t>
            </a:r>
          </a:p>
        </p:txBody>
      </p:sp>
      <p:sp>
        <p:nvSpPr>
          <p:cNvPr id="172036" name="フッター プレースホルダ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72037" name="スライド番号プレースホルダ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5FA6EA34-55D0-41CF-AD43-2EA4C942CD68}" type="slidenum">
              <a:rPr lang="en-US" altLang="ja-JP" sz="1000" smtClean="0">
                <a:latin typeface="HGP明朝E" pitchFamily="18" charset="-128"/>
              </a:rPr>
              <a:pPr eaLnBrk="1" hangingPunct="1"/>
              <a:t>92</a:t>
            </a:fld>
            <a:endParaRPr lang="en-US" altLang="ja-JP" sz="1000" dirty="0" smtClean="0">
              <a:latin typeface="HGP明朝E" pitchFamily="18" charset="-128"/>
            </a:endParaRPr>
          </a:p>
        </p:txBody>
      </p:sp>
    </p:spTree>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7408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DC92F530-15FA-40B9-BD83-0FF55CD632AB}" type="slidenum">
              <a:rPr lang="en-US" altLang="ja-JP" sz="1000" smtClean="0">
                <a:latin typeface="HGP明朝E" pitchFamily="18" charset="-128"/>
              </a:rPr>
              <a:pPr eaLnBrk="1" hangingPunct="1"/>
              <a:t>93</a:t>
            </a:fld>
            <a:endParaRPr lang="en-US" altLang="ja-JP" sz="1000" dirty="0" smtClean="0">
              <a:latin typeface="HGP明朝E" pitchFamily="18" charset="-128"/>
            </a:endParaRPr>
          </a:p>
        </p:txBody>
      </p:sp>
      <p:sp>
        <p:nvSpPr>
          <p:cNvPr id="174084" name="Rectangle 2"/>
          <p:cNvSpPr>
            <a:spLocks noGrp="1" noRot="1" noChangeAspect="1" noChangeArrowheads="1" noTextEdit="1"/>
          </p:cNvSpPr>
          <p:nvPr>
            <p:ph type="sldImg"/>
          </p:nvPr>
        </p:nvSpPr>
        <p:spPr>
          <a:xfrm>
            <a:off x="696913" y="739775"/>
            <a:ext cx="5343525" cy="3700463"/>
          </a:xfrm>
          <a:ln/>
        </p:spPr>
      </p:sp>
      <p:sp>
        <p:nvSpPr>
          <p:cNvPr id="17408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ja-JP" smtClean="0"/>
              <a:t>12.8</a:t>
            </a:r>
            <a:r>
              <a:rPr lang="ja-JP" altLang="en-US" smtClean="0"/>
              <a:t>　ソフトウェア導入</a:t>
            </a:r>
            <a:endParaRPr lang="en-US" altLang="ja-JP" smtClean="0"/>
          </a:p>
          <a:p>
            <a:pPr eaLnBrk="1" hangingPunct="1"/>
            <a:r>
              <a:rPr lang="en-US" altLang="ja-JP" smtClean="0"/>
              <a:t>	12.8.1</a:t>
            </a:r>
            <a:r>
              <a:rPr lang="ja-JP" altLang="en-US" smtClean="0"/>
              <a:t>　ソフトウェア導入のタスク</a:t>
            </a:r>
            <a:endParaRPr lang="en-US" altLang="ja-JP" smtClean="0"/>
          </a:p>
          <a:p>
            <a:pPr eaLnBrk="1" hangingPunct="1"/>
            <a:r>
              <a:rPr lang="en-US" altLang="ja-JP" smtClean="0"/>
              <a:t>	12.8.2</a:t>
            </a:r>
            <a:r>
              <a:rPr lang="ja-JP" altLang="en-US" smtClean="0"/>
              <a:t>　ソフトウェア導入計画の作成</a:t>
            </a:r>
            <a:endParaRPr lang="en-US" altLang="ja-JP" smtClean="0"/>
          </a:p>
          <a:p>
            <a:pPr eaLnBrk="1" hangingPunct="1"/>
            <a:r>
              <a:rPr lang="en-US" altLang="ja-JP" smtClean="0"/>
              <a:t>	12.8.3</a:t>
            </a:r>
            <a:r>
              <a:rPr lang="ja-JP" altLang="en-US" smtClean="0"/>
              <a:t>　ソフトウェア導入の実施</a:t>
            </a:r>
            <a:endParaRPr lang="en-US" altLang="ja-JP" smtClean="0"/>
          </a:p>
          <a:p>
            <a:pPr eaLnBrk="1" hangingPunct="1"/>
            <a:r>
              <a:rPr lang="en-US" altLang="ja-JP" smtClean="0"/>
              <a:t>	12.8.4</a:t>
            </a:r>
            <a:r>
              <a:rPr lang="ja-JP" altLang="en-US" smtClean="0"/>
              <a:t>　利用者支援</a:t>
            </a:r>
            <a:endParaRPr lang="en-US" altLang="ja-JP" smtClean="0"/>
          </a:p>
          <a:p>
            <a:pPr eaLnBrk="1" hangingPunct="1"/>
            <a:endParaRPr lang="ja-JP" altLang="en-US" smtClean="0"/>
          </a:p>
        </p:txBody>
      </p:sp>
    </p:spTree>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7510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21C1B351-2719-43C5-B922-4404C373484D}" type="slidenum">
              <a:rPr lang="en-US" altLang="ja-JP" sz="1000" smtClean="0">
                <a:latin typeface="HGP明朝E" pitchFamily="18" charset="-128"/>
              </a:rPr>
              <a:pPr eaLnBrk="1" hangingPunct="1"/>
              <a:t>94</a:t>
            </a:fld>
            <a:endParaRPr lang="en-US" altLang="ja-JP" sz="1000" dirty="0" smtClean="0">
              <a:latin typeface="HGP明朝E" pitchFamily="18" charset="-128"/>
            </a:endParaRPr>
          </a:p>
        </p:txBody>
      </p:sp>
      <p:sp>
        <p:nvSpPr>
          <p:cNvPr id="175108" name="Rectangle 2"/>
          <p:cNvSpPr>
            <a:spLocks noGrp="1" noRot="1" noChangeAspect="1" noChangeArrowheads="1" noTextEdit="1"/>
          </p:cNvSpPr>
          <p:nvPr>
            <p:ph type="sldImg"/>
          </p:nvPr>
        </p:nvSpPr>
        <p:spPr>
          <a:xfrm>
            <a:off x="696913" y="739775"/>
            <a:ext cx="5343525" cy="3700463"/>
          </a:xfrm>
          <a:ln/>
        </p:spPr>
      </p:sp>
      <p:sp>
        <p:nvSpPr>
          <p:cNvPr id="17510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90024" indent="-190024" eaLnBrk="1" hangingPunct="1"/>
            <a:r>
              <a:rPr lang="en-US" altLang="ja-JP" dirty="0" smtClean="0"/>
              <a:t>【</a:t>
            </a:r>
            <a:r>
              <a:rPr lang="ja-JP" altLang="en-US" dirty="0" smtClean="0"/>
              <a:t>補足説明</a:t>
            </a:r>
            <a:r>
              <a:rPr lang="en-US" altLang="ja-JP" dirty="0" smtClean="0"/>
              <a:t>】</a:t>
            </a:r>
          </a:p>
          <a:p>
            <a:pPr marL="646081" lvl="1" indent="-190024" eaLnBrk="1" hangingPunct="1">
              <a:buFontTx/>
              <a:buAutoNum type="arabicPeriod"/>
            </a:pPr>
            <a:r>
              <a:rPr lang="ja-JP" altLang="en-US" dirty="0" smtClean="0"/>
              <a:t>移行の手順を理解する。</a:t>
            </a:r>
          </a:p>
          <a:p>
            <a:pPr marL="646081" lvl="1" indent="-190024" eaLnBrk="1" hangingPunct="1">
              <a:buFontTx/>
              <a:buAutoNum type="arabicPeriod"/>
            </a:pPr>
            <a:endParaRPr lang="ja-JP" altLang="en-US" dirty="0" smtClean="0"/>
          </a:p>
          <a:p>
            <a:pPr marL="190024" indent="-190024" eaLnBrk="1" hangingPunct="1"/>
            <a:r>
              <a:rPr lang="en-US" altLang="ja-JP" dirty="0" smtClean="0"/>
              <a:t>【</a:t>
            </a:r>
            <a:r>
              <a:rPr lang="ja-JP" altLang="en-US" dirty="0" smtClean="0"/>
              <a:t>確認事項</a:t>
            </a:r>
            <a:r>
              <a:rPr lang="en-US" altLang="ja-JP" dirty="0" smtClean="0"/>
              <a:t>】</a:t>
            </a:r>
          </a:p>
          <a:p>
            <a:pPr marL="646081" lvl="1" indent="-190024" eaLnBrk="1" hangingPunct="1">
              <a:buFontTx/>
              <a:buAutoNum type="arabicPeriod"/>
            </a:pPr>
            <a:r>
              <a:rPr lang="ja-JP" altLang="en-US" dirty="0" smtClean="0"/>
              <a:t>システム移行</a:t>
            </a:r>
          </a:p>
          <a:p>
            <a:pPr marL="190024" indent="-190024" eaLnBrk="1" hangingPunct="1"/>
            <a:endParaRPr lang="ja-JP" altLang="en-US" dirty="0" smtClean="0"/>
          </a:p>
          <a:p>
            <a:pPr marL="190024" indent="-190024" eaLnBrk="1" hangingPunct="1"/>
            <a:r>
              <a:rPr lang="en-US" altLang="ja-JP" dirty="0" smtClean="0"/>
              <a:t>【</a:t>
            </a:r>
            <a:r>
              <a:rPr lang="ja-JP" altLang="en-US" dirty="0" smtClean="0"/>
              <a:t>ノート</a:t>
            </a:r>
            <a:r>
              <a:rPr lang="en-US" altLang="ja-JP" dirty="0" smtClean="0"/>
              <a:t>】</a:t>
            </a:r>
          </a:p>
          <a:p>
            <a:pPr marL="190024" indent="-190024" eaLnBrk="1" hangingPunct="1"/>
            <a:endParaRPr lang="en-US" altLang="ja-JP" dirty="0" smtClean="0"/>
          </a:p>
        </p:txBody>
      </p:sp>
    </p:spTree>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スライド イメージ プレースホルダ 1"/>
          <p:cNvSpPr>
            <a:spLocks noGrp="1" noRot="1" noChangeAspect="1" noTextEdit="1"/>
          </p:cNvSpPr>
          <p:nvPr>
            <p:ph type="sldImg"/>
          </p:nvPr>
        </p:nvSpPr>
        <p:spPr>
          <a:xfrm>
            <a:off x="696913" y="739775"/>
            <a:ext cx="5343525" cy="3700463"/>
          </a:xfrm>
          <a:ln/>
        </p:spPr>
      </p:sp>
      <p:sp>
        <p:nvSpPr>
          <p:cNvPr id="176131"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029" indent="-228029" eaLnBrk="1" hangingPunct="1"/>
            <a:r>
              <a:rPr lang="en-US" altLang="ja-JP" dirty="0" smtClean="0"/>
              <a:t>【</a:t>
            </a:r>
            <a:r>
              <a:rPr lang="ja-JP" altLang="en-US" dirty="0" smtClean="0"/>
              <a:t>補足説明</a:t>
            </a:r>
            <a:r>
              <a:rPr lang="en-US" altLang="ja-JP" dirty="0" smtClean="0"/>
              <a:t>】</a:t>
            </a:r>
          </a:p>
          <a:p>
            <a:pPr marL="685606" lvl="1" indent="-228029" eaLnBrk="1" hangingPunct="1">
              <a:buFontTx/>
              <a:buAutoNum type="arabicPeriod"/>
            </a:pPr>
            <a:r>
              <a:rPr lang="ja-JP" altLang="en-US" dirty="0" smtClean="0"/>
              <a:t>移行、導入計画について理解する。</a:t>
            </a:r>
          </a:p>
          <a:p>
            <a:pPr marL="228029" indent="-228029" eaLnBrk="1" hangingPunct="1"/>
            <a:endParaRPr lang="ja-JP" altLang="en-US" dirty="0" smtClean="0"/>
          </a:p>
          <a:p>
            <a:pPr marL="228029" indent="-228029" eaLnBrk="1" hangingPunct="1"/>
            <a:r>
              <a:rPr lang="en-US" altLang="ja-JP" dirty="0" smtClean="0"/>
              <a:t>【</a:t>
            </a:r>
            <a:r>
              <a:rPr lang="ja-JP" altLang="en-US" dirty="0" smtClean="0"/>
              <a:t>確認事項</a:t>
            </a:r>
            <a:r>
              <a:rPr lang="en-US" altLang="ja-JP" dirty="0" smtClean="0"/>
              <a:t>】</a:t>
            </a:r>
          </a:p>
          <a:p>
            <a:pPr marL="685606" lvl="1" indent="-228029" eaLnBrk="1" hangingPunct="1"/>
            <a:endParaRPr lang="ja-JP" altLang="en-US" dirty="0" smtClean="0"/>
          </a:p>
          <a:p>
            <a:pPr marL="228029" indent="-228029" eaLnBrk="1" hangingPunct="1"/>
            <a:r>
              <a:rPr lang="en-US" altLang="ja-JP" dirty="0" smtClean="0"/>
              <a:t>【</a:t>
            </a:r>
            <a:r>
              <a:rPr lang="ja-JP" altLang="en-US" dirty="0" smtClean="0"/>
              <a:t>ノート</a:t>
            </a:r>
            <a:r>
              <a:rPr lang="en-US" altLang="ja-JP" dirty="0" smtClean="0"/>
              <a:t>】</a:t>
            </a:r>
          </a:p>
        </p:txBody>
      </p:sp>
      <p:sp>
        <p:nvSpPr>
          <p:cNvPr id="176132" name="フッター プレースホルダ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76133" name="スライド番号プレースホルダ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7DFC309A-B3E8-4158-80E2-1A1DA4663DA3}" type="slidenum">
              <a:rPr lang="en-US" altLang="ja-JP" sz="1000" smtClean="0">
                <a:latin typeface="HGP明朝E" pitchFamily="18" charset="-128"/>
              </a:rPr>
              <a:pPr eaLnBrk="1" hangingPunct="1"/>
              <a:t>95</a:t>
            </a:fld>
            <a:endParaRPr lang="en-US" altLang="ja-JP" sz="1000" dirty="0" smtClean="0">
              <a:latin typeface="HGP明朝E" pitchFamily="18" charset="-128"/>
            </a:endParaRPr>
          </a:p>
        </p:txBody>
      </p:sp>
    </p:spTree>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スライド イメージ プレースホルダ 1"/>
          <p:cNvSpPr>
            <a:spLocks noGrp="1" noRot="1" noChangeAspect="1" noTextEdit="1"/>
          </p:cNvSpPr>
          <p:nvPr>
            <p:ph type="sldImg"/>
          </p:nvPr>
        </p:nvSpPr>
        <p:spPr>
          <a:xfrm>
            <a:off x="696913" y="739775"/>
            <a:ext cx="5343525" cy="3700463"/>
          </a:xfrm>
          <a:ln/>
        </p:spPr>
      </p:sp>
      <p:sp>
        <p:nvSpPr>
          <p:cNvPr id="176131"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029" indent="-228029" eaLnBrk="1" hangingPunct="1"/>
            <a:r>
              <a:rPr lang="en-US" altLang="ja-JP" dirty="0" smtClean="0"/>
              <a:t>【</a:t>
            </a:r>
            <a:r>
              <a:rPr lang="ja-JP" altLang="en-US" dirty="0" smtClean="0"/>
              <a:t>補足説明</a:t>
            </a:r>
            <a:r>
              <a:rPr lang="en-US" altLang="ja-JP" dirty="0" smtClean="0"/>
              <a:t>】</a:t>
            </a:r>
          </a:p>
          <a:p>
            <a:pPr marL="685606" lvl="1" indent="-228029" eaLnBrk="1" hangingPunct="1">
              <a:buFontTx/>
              <a:buAutoNum type="arabicPeriod"/>
            </a:pPr>
            <a:r>
              <a:rPr lang="ja-JP" altLang="en-US" dirty="0" smtClean="0"/>
              <a:t>移行、導入計画について理解する。</a:t>
            </a:r>
          </a:p>
          <a:p>
            <a:pPr marL="228029" indent="-228029" eaLnBrk="1" hangingPunct="1"/>
            <a:endParaRPr lang="ja-JP" altLang="en-US" dirty="0" smtClean="0"/>
          </a:p>
          <a:p>
            <a:pPr marL="228029" indent="-228029" eaLnBrk="1" hangingPunct="1"/>
            <a:r>
              <a:rPr lang="en-US" altLang="ja-JP" dirty="0" smtClean="0"/>
              <a:t>【</a:t>
            </a:r>
            <a:r>
              <a:rPr lang="ja-JP" altLang="en-US" dirty="0" smtClean="0"/>
              <a:t>確認事項</a:t>
            </a:r>
            <a:r>
              <a:rPr lang="en-US" altLang="ja-JP" dirty="0" smtClean="0"/>
              <a:t>】</a:t>
            </a:r>
          </a:p>
          <a:p>
            <a:pPr marL="685606" lvl="1" indent="-228029" eaLnBrk="1" hangingPunct="1"/>
            <a:endParaRPr lang="ja-JP" altLang="en-US" dirty="0" smtClean="0"/>
          </a:p>
          <a:p>
            <a:pPr marL="228029" indent="-228029" eaLnBrk="1" hangingPunct="1"/>
            <a:r>
              <a:rPr lang="en-US" altLang="ja-JP" dirty="0" smtClean="0"/>
              <a:t>【</a:t>
            </a:r>
            <a:r>
              <a:rPr lang="ja-JP" altLang="en-US" dirty="0" smtClean="0"/>
              <a:t>ノート</a:t>
            </a:r>
            <a:r>
              <a:rPr lang="en-US" altLang="ja-JP" dirty="0" smtClean="0"/>
              <a:t>】</a:t>
            </a:r>
          </a:p>
        </p:txBody>
      </p:sp>
      <p:sp>
        <p:nvSpPr>
          <p:cNvPr id="176132" name="フッター プレースホルダ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76133" name="スライド番号プレースホルダ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7DFC309A-B3E8-4158-80E2-1A1DA4663DA3}" type="slidenum">
              <a:rPr lang="en-US" altLang="ja-JP" sz="1000" smtClean="0">
                <a:latin typeface="HGP明朝E" pitchFamily="18" charset="-128"/>
              </a:rPr>
              <a:pPr eaLnBrk="1" hangingPunct="1"/>
              <a:t>96</a:t>
            </a:fld>
            <a:endParaRPr lang="en-US" altLang="ja-JP" sz="1000" dirty="0" smtClean="0">
              <a:latin typeface="HGP明朝E" pitchFamily="18" charset="-128"/>
            </a:endParaRPr>
          </a:p>
        </p:txBody>
      </p:sp>
    </p:spTree>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スライド イメージ プレースホルダ 1"/>
          <p:cNvSpPr>
            <a:spLocks noGrp="1" noRot="1" noChangeAspect="1" noTextEdit="1"/>
          </p:cNvSpPr>
          <p:nvPr>
            <p:ph type="sldImg"/>
          </p:nvPr>
        </p:nvSpPr>
        <p:spPr>
          <a:xfrm>
            <a:off x="696913" y="739775"/>
            <a:ext cx="5343525" cy="3700463"/>
          </a:xfrm>
          <a:ln/>
        </p:spPr>
      </p:sp>
      <p:sp>
        <p:nvSpPr>
          <p:cNvPr id="176131"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029" indent="-228029" eaLnBrk="1" hangingPunct="1"/>
            <a:r>
              <a:rPr lang="en-US" altLang="ja-JP" dirty="0" smtClean="0"/>
              <a:t>【</a:t>
            </a:r>
            <a:r>
              <a:rPr lang="ja-JP" altLang="en-US" dirty="0" smtClean="0"/>
              <a:t>補足説明</a:t>
            </a:r>
            <a:r>
              <a:rPr lang="en-US" altLang="ja-JP" dirty="0" smtClean="0"/>
              <a:t>】</a:t>
            </a:r>
          </a:p>
          <a:p>
            <a:pPr marL="685606" lvl="1" indent="-228029" eaLnBrk="1" hangingPunct="1">
              <a:buFontTx/>
              <a:buAutoNum type="arabicPeriod"/>
            </a:pPr>
            <a:r>
              <a:rPr lang="ja-JP" altLang="en-US" dirty="0" smtClean="0"/>
              <a:t>移行、導入計画について理解する。</a:t>
            </a:r>
          </a:p>
          <a:p>
            <a:pPr marL="228029" indent="-228029" eaLnBrk="1" hangingPunct="1"/>
            <a:endParaRPr lang="ja-JP" altLang="en-US" dirty="0" smtClean="0"/>
          </a:p>
          <a:p>
            <a:pPr marL="228029" indent="-228029" eaLnBrk="1" hangingPunct="1"/>
            <a:r>
              <a:rPr lang="en-US" altLang="ja-JP" dirty="0" smtClean="0"/>
              <a:t>【</a:t>
            </a:r>
            <a:r>
              <a:rPr lang="ja-JP" altLang="en-US" dirty="0" smtClean="0"/>
              <a:t>確認事項</a:t>
            </a:r>
            <a:r>
              <a:rPr lang="en-US" altLang="ja-JP" dirty="0" smtClean="0"/>
              <a:t>】</a:t>
            </a:r>
          </a:p>
          <a:p>
            <a:pPr marL="685606" lvl="1" indent="-228029" eaLnBrk="1" hangingPunct="1"/>
            <a:endParaRPr lang="ja-JP" altLang="en-US" dirty="0" smtClean="0"/>
          </a:p>
          <a:p>
            <a:pPr marL="228029" indent="-228029" eaLnBrk="1" hangingPunct="1"/>
            <a:r>
              <a:rPr lang="en-US" altLang="ja-JP" dirty="0" smtClean="0"/>
              <a:t>【</a:t>
            </a:r>
            <a:r>
              <a:rPr lang="ja-JP" altLang="en-US" dirty="0" smtClean="0"/>
              <a:t>ノート</a:t>
            </a:r>
            <a:r>
              <a:rPr lang="en-US" altLang="ja-JP" dirty="0" smtClean="0"/>
              <a:t>】</a:t>
            </a:r>
          </a:p>
        </p:txBody>
      </p:sp>
      <p:sp>
        <p:nvSpPr>
          <p:cNvPr id="176132" name="フッター プレースホルダ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76133" name="スライド番号プレースホルダ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7DFC309A-B3E8-4158-80E2-1A1DA4663DA3}" type="slidenum">
              <a:rPr lang="en-US" altLang="ja-JP" sz="1000" smtClean="0">
                <a:latin typeface="HGP明朝E" pitchFamily="18" charset="-128"/>
              </a:rPr>
              <a:pPr eaLnBrk="1" hangingPunct="1"/>
              <a:t>97</a:t>
            </a:fld>
            <a:endParaRPr lang="en-US" altLang="ja-JP" sz="1000" dirty="0" smtClean="0">
              <a:latin typeface="HGP明朝E" pitchFamily="18" charset="-128"/>
            </a:endParaRPr>
          </a:p>
        </p:txBody>
      </p:sp>
    </p:spTree>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328" indent="-273587" eaLnBrk="0" hangingPunct="0">
              <a:defRPr kumimoji="1" sz="1900">
                <a:solidFill>
                  <a:schemeClr val="tx1"/>
                </a:solidFill>
                <a:latin typeface="Arial" charset="0"/>
                <a:ea typeface="HGP明朝E" pitchFamily="18" charset="-128"/>
              </a:defRPr>
            </a:lvl2pPr>
            <a:lvl3pPr marL="1094351" indent="-218870" eaLnBrk="0" hangingPunct="0">
              <a:defRPr kumimoji="1" sz="1900">
                <a:solidFill>
                  <a:schemeClr val="tx1"/>
                </a:solidFill>
                <a:latin typeface="Arial" charset="0"/>
                <a:ea typeface="HGP明朝E" pitchFamily="18" charset="-128"/>
              </a:defRPr>
            </a:lvl3pPr>
            <a:lvl4pPr marL="1532092" indent="-218870" eaLnBrk="0" hangingPunct="0">
              <a:defRPr kumimoji="1" sz="1900">
                <a:solidFill>
                  <a:schemeClr val="tx1"/>
                </a:solidFill>
                <a:latin typeface="Arial" charset="0"/>
                <a:ea typeface="HGP明朝E" pitchFamily="18" charset="-128"/>
              </a:defRPr>
            </a:lvl4pPr>
            <a:lvl5pPr marL="1969831" indent="-218870" eaLnBrk="0" hangingPunct="0">
              <a:defRPr kumimoji="1" sz="1900">
                <a:solidFill>
                  <a:schemeClr val="tx1"/>
                </a:solidFill>
                <a:latin typeface="Arial" charset="0"/>
                <a:ea typeface="HGP明朝E" pitchFamily="18" charset="-128"/>
              </a:defRPr>
            </a:lvl5pPr>
            <a:lvl6pPr marL="2407572" indent="-218870"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313" indent="-218870"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052" indent="-218870" algn="ctr" eaLnBrk="0" fontAlgn="base" hangingPunct="0">
              <a:spcBef>
                <a:spcPct val="0"/>
              </a:spcBef>
              <a:spcAft>
                <a:spcPct val="0"/>
              </a:spcAft>
              <a:defRPr kumimoji="1" sz="1900">
                <a:solidFill>
                  <a:schemeClr val="tx1"/>
                </a:solidFill>
                <a:latin typeface="Arial" charset="0"/>
                <a:ea typeface="HGP明朝E" pitchFamily="18" charset="-128"/>
              </a:defRPr>
            </a:lvl8pPr>
            <a:lvl9pPr marL="3720793" indent="-218870"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900" dirty="0" smtClean="0">
                <a:latin typeface="HGP明朝E" pitchFamily="18" charset="-128"/>
              </a:rPr>
              <a:t>Copyright © 2012 Funabashi IT-Lab. All right reserved</a:t>
            </a:r>
          </a:p>
        </p:txBody>
      </p:sp>
      <p:sp>
        <p:nvSpPr>
          <p:cNvPr id="10342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328" indent="-273587" eaLnBrk="0" hangingPunct="0">
              <a:defRPr kumimoji="1" sz="1900">
                <a:solidFill>
                  <a:schemeClr val="tx1"/>
                </a:solidFill>
                <a:latin typeface="Arial" charset="0"/>
                <a:ea typeface="HGP明朝E" pitchFamily="18" charset="-128"/>
              </a:defRPr>
            </a:lvl2pPr>
            <a:lvl3pPr marL="1094351" indent="-218870" eaLnBrk="0" hangingPunct="0">
              <a:defRPr kumimoji="1" sz="1900">
                <a:solidFill>
                  <a:schemeClr val="tx1"/>
                </a:solidFill>
                <a:latin typeface="Arial" charset="0"/>
                <a:ea typeface="HGP明朝E" pitchFamily="18" charset="-128"/>
              </a:defRPr>
            </a:lvl3pPr>
            <a:lvl4pPr marL="1532092" indent="-218870" eaLnBrk="0" hangingPunct="0">
              <a:defRPr kumimoji="1" sz="1900">
                <a:solidFill>
                  <a:schemeClr val="tx1"/>
                </a:solidFill>
                <a:latin typeface="Arial" charset="0"/>
                <a:ea typeface="HGP明朝E" pitchFamily="18" charset="-128"/>
              </a:defRPr>
            </a:lvl4pPr>
            <a:lvl5pPr marL="1969831" indent="-218870" eaLnBrk="0" hangingPunct="0">
              <a:defRPr kumimoji="1" sz="1900">
                <a:solidFill>
                  <a:schemeClr val="tx1"/>
                </a:solidFill>
                <a:latin typeface="Arial" charset="0"/>
                <a:ea typeface="HGP明朝E" pitchFamily="18" charset="-128"/>
              </a:defRPr>
            </a:lvl5pPr>
            <a:lvl6pPr marL="2407572" indent="-218870"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313" indent="-218870"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052" indent="-218870" algn="ctr" eaLnBrk="0" fontAlgn="base" hangingPunct="0">
              <a:spcBef>
                <a:spcPct val="0"/>
              </a:spcBef>
              <a:spcAft>
                <a:spcPct val="0"/>
              </a:spcAft>
              <a:defRPr kumimoji="1" sz="1900">
                <a:solidFill>
                  <a:schemeClr val="tx1"/>
                </a:solidFill>
                <a:latin typeface="Arial" charset="0"/>
                <a:ea typeface="HGP明朝E" pitchFamily="18" charset="-128"/>
              </a:defRPr>
            </a:lvl8pPr>
            <a:lvl9pPr marL="3720793" indent="-218870"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89DCFDF3-095D-47A6-96EC-F933B5F5C259}" type="slidenum">
              <a:rPr lang="en-US" altLang="ja-JP" sz="1000" smtClean="0">
                <a:latin typeface="HGP明朝E" pitchFamily="18" charset="-128"/>
              </a:rPr>
              <a:pPr eaLnBrk="1" hangingPunct="1"/>
              <a:t>98</a:t>
            </a:fld>
            <a:endParaRPr lang="en-US" altLang="ja-JP" sz="1000" dirty="0" smtClean="0">
              <a:latin typeface="HGP明朝E" pitchFamily="18" charset="-128"/>
            </a:endParaRPr>
          </a:p>
        </p:txBody>
      </p:sp>
      <p:sp>
        <p:nvSpPr>
          <p:cNvPr id="103428" name="Rectangle 2"/>
          <p:cNvSpPr>
            <a:spLocks noGrp="1" noRot="1" noChangeAspect="1" noChangeArrowheads="1" noTextEdit="1"/>
          </p:cNvSpPr>
          <p:nvPr>
            <p:ph type="sldImg"/>
          </p:nvPr>
        </p:nvSpPr>
        <p:spPr>
          <a:xfrm>
            <a:off x="696913" y="739775"/>
            <a:ext cx="5343525" cy="3700463"/>
          </a:xfrm>
          <a:ln/>
        </p:spPr>
      </p:sp>
      <p:sp>
        <p:nvSpPr>
          <p:cNvPr id="10342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7990" indent="-227990" eaLnBrk="1" hangingPunct="1"/>
            <a:r>
              <a:rPr lang="en-US" altLang="ja-JP" dirty="0" smtClean="0"/>
              <a:t>【</a:t>
            </a:r>
            <a:r>
              <a:rPr lang="ja-JP" altLang="en-US" dirty="0" smtClean="0"/>
              <a:t>補足説明</a:t>
            </a:r>
            <a:r>
              <a:rPr lang="en-US" altLang="ja-JP" dirty="0" smtClean="0"/>
              <a:t>】</a:t>
            </a:r>
          </a:p>
          <a:p>
            <a:pPr marL="685489" lvl="1" indent="-227990" eaLnBrk="1" hangingPunct="1">
              <a:buFontTx/>
              <a:buAutoNum type="arabicPeriod"/>
            </a:pPr>
            <a:r>
              <a:rPr lang="ja-JP" altLang="en-US" dirty="0" smtClean="0"/>
              <a:t>マルチプロセッサシステムを整理する。</a:t>
            </a:r>
            <a:endParaRPr lang="en-US" altLang="ja-JP" dirty="0" smtClean="0"/>
          </a:p>
          <a:p>
            <a:pPr marL="685489" lvl="1" indent="-227990" eaLnBrk="1" hangingPunct="1">
              <a:buFontTx/>
              <a:buAutoNum type="arabicPeriod"/>
            </a:pPr>
            <a:r>
              <a:rPr lang="ja-JP" altLang="en-US" dirty="0" smtClean="0"/>
              <a:t>クラスタの詳細は、「４．１．２　システム構成」で解説。</a:t>
            </a:r>
          </a:p>
          <a:p>
            <a:pPr marL="227990" indent="-227990" eaLnBrk="1" hangingPunct="1"/>
            <a:endParaRPr lang="ja-JP" altLang="en-US" dirty="0" smtClean="0"/>
          </a:p>
          <a:p>
            <a:pPr marL="227990" indent="-227990" eaLnBrk="1" hangingPunct="1"/>
            <a:r>
              <a:rPr lang="en-US" altLang="ja-JP" dirty="0" smtClean="0"/>
              <a:t>【</a:t>
            </a:r>
            <a:r>
              <a:rPr lang="ja-JP" altLang="en-US" dirty="0" smtClean="0"/>
              <a:t>確認事項</a:t>
            </a:r>
            <a:r>
              <a:rPr lang="en-US" altLang="ja-JP" dirty="0" smtClean="0"/>
              <a:t>】</a:t>
            </a:r>
          </a:p>
          <a:p>
            <a:pPr marL="685489" lvl="1" indent="-227990" eaLnBrk="1" hangingPunct="1">
              <a:buFontTx/>
              <a:buAutoNum type="arabicPeriod"/>
            </a:pPr>
            <a:r>
              <a:rPr lang="ja-JP" altLang="en-US" dirty="0" smtClean="0"/>
              <a:t>密結合</a:t>
            </a:r>
          </a:p>
          <a:p>
            <a:pPr marL="685489" lvl="1" indent="-227990" eaLnBrk="1" hangingPunct="1">
              <a:buFontTx/>
              <a:buAutoNum type="arabicPeriod"/>
            </a:pPr>
            <a:r>
              <a:rPr lang="ja-JP" altLang="en-US" dirty="0" smtClean="0"/>
              <a:t>不完全疎結合</a:t>
            </a:r>
          </a:p>
          <a:p>
            <a:pPr marL="685489" lvl="1" indent="-227990" eaLnBrk="1" hangingPunct="1">
              <a:buFontTx/>
              <a:buAutoNum type="arabicPeriod"/>
            </a:pPr>
            <a:r>
              <a:rPr kumimoji="0" lang="ja-JP" altLang="en-US" dirty="0" smtClean="0"/>
              <a:t>疎結合</a:t>
            </a:r>
          </a:p>
          <a:p>
            <a:pPr marL="227990" indent="-227990" eaLnBrk="1" hangingPunct="1"/>
            <a:endParaRPr lang="ja-JP" altLang="en-US" dirty="0" smtClean="0"/>
          </a:p>
          <a:p>
            <a:pPr marL="227990" indent="-227990" eaLnBrk="1" hangingPunct="1"/>
            <a:r>
              <a:rPr lang="en-US" altLang="ja-JP" dirty="0" smtClean="0"/>
              <a:t>【</a:t>
            </a:r>
            <a:r>
              <a:rPr lang="ja-JP" altLang="en-US" dirty="0" smtClean="0"/>
              <a:t>ノート</a:t>
            </a:r>
            <a:r>
              <a:rPr lang="en-US" altLang="ja-JP" dirty="0" smtClean="0"/>
              <a:t>】</a:t>
            </a:r>
          </a:p>
        </p:txBody>
      </p:sp>
    </p:spTree>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7715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596A2757-1A64-4C1F-8194-83AD04FF1C40}" type="slidenum">
              <a:rPr lang="en-US" altLang="ja-JP" sz="1000" smtClean="0">
                <a:latin typeface="HGP明朝E" pitchFamily="18" charset="-128"/>
              </a:rPr>
              <a:pPr eaLnBrk="1" hangingPunct="1"/>
              <a:t>99</a:t>
            </a:fld>
            <a:endParaRPr lang="en-US" altLang="ja-JP" sz="1000" dirty="0" smtClean="0">
              <a:latin typeface="HGP明朝E" pitchFamily="18" charset="-128"/>
            </a:endParaRPr>
          </a:p>
        </p:txBody>
      </p:sp>
      <p:sp>
        <p:nvSpPr>
          <p:cNvPr id="177156" name="Rectangle 2"/>
          <p:cNvSpPr>
            <a:spLocks noGrp="1" noRot="1" noChangeAspect="1" noChangeArrowheads="1" noTextEdit="1"/>
          </p:cNvSpPr>
          <p:nvPr>
            <p:ph type="sldImg"/>
          </p:nvPr>
        </p:nvSpPr>
        <p:spPr>
          <a:xfrm>
            <a:off x="696913" y="739775"/>
            <a:ext cx="5343525" cy="3700463"/>
          </a:xfrm>
          <a:ln/>
        </p:spPr>
      </p:sp>
      <p:sp>
        <p:nvSpPr>
          <p:cNvPr id="17715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ja-JP" smtClean="0"/>
              <a:t>12.9</a:t>
            </a:r>
            <a:r>
              <a:rPr lang="ja-JP" altLang="en-US" smtClean="0"/>
              <a:t>　ソフトウェア受入れ</a:t>
            </a:r>
            <a:endParaRPr lang="en-US" altLang="ja-JP" smtClean="0"/>
          </a:p>
          <a:p>
            <a:pPr eaLnBrk="1" hangingPunct="1"/>
            <a:r>
              <a:rPr lang="en-US" altLang="ja-JP" smtClean="0"/>
              <a:t>	12.9.1</a:t>
            </a:r>
            <a:r>
              <a:rPr lang="ja-JP" altLang="en-US" smtClean="0"/>
              <a:t>　ソフトウェア受入れ支援のタスク</a:t>
            </a:r>
            <a:endParaRPr lang="en-US" altLang="ja-JP" smtClean="0"/>
          </a:p>
          <a:p>
            <a:pPr eaLnBrk="1" hangingPunct="1"/>
            <a:r>
              <a:rPr lang="en-US" altLang="ja-JP" smtClean="0"/>
              <a:t>	12.9.2</a:t>
            </a:r>
            <a:r>
              <a:rPr lang="ja-JP" altLang="en-US" smtClean="0"/>
              <a:t>　受入れレビューと受入れテスト</a:t>
            </a:r>
            <a:endParaRPr lang="en-US" altLang="ja-JP" smtClean="0"/>
          </a:p>
          <a:p>
            <a:pPr eaLnBrk="1" hangingPunct="1"/>
            <a:r>
              <a:rPr lang="en-US" altLang="ja-JP" smtClean="0"/>
              <a:t>	12.9.3</a:t>
            </a:r>
            <a:r>
              <a:rPr lang="ja-JP" altLang="en-US" smtClean="0"/>
              <a:t>　ソフトウェア製品の納入と受入れ</a:t>
            </a:r>
            <a:endParaRPr lang="en-US" altLang="ja-JP" smtClean="0"/>
          </a:p>
          <a:p>
            <a:pPr eaLnBrk="1" hangingPunct="1"/>
            <a:r>
              <a:rPr lang="en-US" altLang="ja-JP" smtClean="0"/>
              <a:t>	12.9.4</a:t>
            </a:r>
            <a:r>
              <a:rPr lang="ja-JP" altLang="en-US" smtClean="0"/>
              <a:t>　教育訓練</a:t>
            </a:r>
            <a:endParaRPr lang="en-US" altLang="ja-JP" smtClean="0"/>
          </a:p>
          <a:p>
            <a:pPr eaLnBrk="1" hangingPunct="1"/>
            <a:r>
              <a:rPr lang="en-US" altLang="ja-JP" smtClean="0"/>
              <a:t>	12.9.5</a:t>
            </a:r>
            <a:r>
              <a:rPr lang="ja-JP" altLang="en-US" smtClean="0"/>
              <a:t>　利用者マニュアル</a:t>
            </a:r>
            <a:endParaRPr lang="en-US" altLang="ja-JP" smtClean="0"/>
          </a:p>
          <a:p>
            <a:pPr eaLnBrk="1" hangingPunct="1"/>
            <a:endParaRPr lang="ja-JP" altLang="en-US" smtClean="0"/>
          </a:p>
        </p:txBody>
      </p:sp>
    </p:spTree>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スライド イメージ プレースホルダ 1"/>
          <p:cNvSpPr>
            <a:spLocks noGrp="1" noRot="1" noChangeAspect="1" noTextEdit="1"/>
          </p:cNvSpPr>
          <p:nvPr>
            <p:ph type="sldImg"/>
          </p:nvPr>
        </p:nvSpPr>
        <p:spPr>
          <a:xfrm>
            <a:off x="696913" y="739775"/>
            <a:ext cx="5343525" cy="3700463"/>
          </a:xfrm>
          <a:ln/>
        </p:spPr>
      </p:sp>
      <p:sp>
        <p:nvSpPr>
          <p:cNvPr id="178179"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029" indent="-228029" eaLnBrk="1" hangingPunct="1"/>
            <a:r>
              <a:rPr lang="en-US" altLang="ja-JP" dirty="0" smtClean="0"/>
              <a:t>【</a:t>
            </a:r>
            <a:r>
              <a:rPr lang="ja-JP" altLang="en-US" dirty="0" smtClean="0"/>
              <a:t>補足説明</a:t>
            </a:r>
            <a:r>
              <a:rPr lang="en-US" altLang="ja-JP" dirty="0" smtClean="0"/>
              <a:t>】</a:t>
            </a:r>
          </a:p>
          <a:p>
            <a:pPr marL="228029" indent="-228029" eaLnBrk="1" hangingPunct="1"/>
            <a:endParaRPr lang="ja-JP" altLang="en-US" dirty="0" smtClean="0"/>
          </a:p>
          <a:p>
            <a:pPr marL="228029" indent="-228029" eaLnBrk="1" hangingPunct="1"/>
            <a:r>
              <a:rPr lang="en-US" altLang="ja-JP" dirty="0" smtClean="0"/>
              <a:t>【</a:t>
            </a:r>
            <a:r>
              <a:rPr lang="ja-JP" altLang="en-US" dirty="0" smtClean="0"/>
              <a:t>確認事項</a:t>
            </a:r>
            <a:r>
              <a:rPr lang="en-US" altLang="ja-JP" dirty="0" smtClean="0"/>
              <a:t>】</a:t>
            </a:r>
          </a:p>
          <a:p>
            <a:pPr marL="685606" lvl="1" indent="-228029" eaLnBrk="1" hangingPunct="1"/>
            <a:endParaRPr lang="ja-JP" altLang="en-US" dirty="0" smtClean="0"/>
          </a:p>
          <a:p>
            <a:pPr marL="228029" indent="-228029" eaLnBrk="1" hangingPunct="1"/>
            <a:r>
              <a:rPr lang="en-US" altLang="ja-JP" dirty="0" smtClean="0"/>
              <a:t>【</a:t>
            </a:r>
            <a:r>
              <a:rPr lang="ja-JP" altLang="en-US" dirty="0" smtClean="0"/>
              <a:t>ノート</a:t>
            </a:r>
            <a:r>
              <a:rPr lang="en-US" altLang="ja-JP" dirty="0" smtClean="0"/>
              <a:t>】</a:t>
            </a:r>
          </a:p>
        </p:txBody>
      </p:sp>
      <p:sp>
        <p:nvSpPr>
          <p:cNvPr id="178180" name="フッター プレースホルダ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78181" name="スライド番号プレースホルダ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250590D1-0DA1-459A-89DE-72D740DD3039}" type="slidenum">
              <a:rPr lang="en-US" altLang="ja-JP" sz="1000" smtClean="0">
                <a:latin typeface="HGP明朝E" pitchFamily="18" charset="-128"/>
              </a:rPr>
              <a:pPr eaLnBrk="1" hangingPunct="1"/>
              <a:t>100</a:t>
            </a:fld>
            <a:endParaRPr lang="en-US" altLang="ja-JP" sz="1000" dirty="0" smtClean="0">
              <a:latin typeface="HGP明朝E" pitchFamily="18" charset="-128"/>
            </a:endParaRPr>
          </a:p>
        </p:txBody>
      </p:sp>
    </p:spTree>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スライド イメージ プレースホルダ 1"/>
          <p:cNvSpPr>
            <a:spLocks noGrp="1" noRot="1" noChangeAspect="1" noTextEdit="1"/>
          </p:cNvSpPr>
          <p:nvPr>
            <p:ph type="sldImg"/>
          </p:nvPr>
        </p:nvSpPr>
        <p:spPr>
          <a:xfrm>
            <a:off x="696913" y="739775"/>
            <a:ext cx="5343525" cy="3700463"/>
          </a:xfrm>
          <a:ln/>
        </p:spPr>
      </p:sp>
      <p:sp>
        <p:nvSpPr>
          <p:cNvPr id="3" name="ノート プレースホルダ 2"/>
          <p:cNvSpPr>
            <a:spLocks noGrp="1"/>
          </p:cNvSpPr>
          <p:nvPr>
            <p:ph type="body" idx="1"/>
          </p:nvPr>
        </p:nvSpPr>
        <p:spPr/>
        <p:txBody>
          <a:bodyPr>
            <a:normAutofit/>
          </a:bodyPr>
          <a:lstStyle/>
          <a:p>
            <a:pPr marL="228561" indent="-228561" eaLnBrk="1" hangingPunct="1">
              <a:defRPr/>
            </a:pPr>
            <a:r>
              <a:rPr lang="en-US" altLang="ja-JP" dirty="0" smtClean="0"/>
              <a:t>【</a:t>
            </a:r>
            <a:r>
              <a:rPr lang="ja-JP" altLang="en-US" dirty="0" smtClean="0"/>
              <a:t>補足説明</a:t>
            </a:r>
            <a:r>
              <a:rPr lang="en-US" altLang="ja-JP" dirty="0" smtClean="0"/>
              <a:t>】</a:t>
            </a:r>
          </a:p>
          <a:p>
            <a:pPr marL="685684" lvl="1" indent="-228561" eaLnBrk="1" hangingPunct="1">
              <a:buFontTx/>
              <a:buAutoNum type="arabicPeriod"/>
              <a:defRPr/>
            </a:pPr>
            <a:r>
              <a:rPr lang="ja-JP" altLang="en-US" dirty="0" smtClean="0"/>
              <a:t>ソフトウェアが出荷される直前に行われるテストを理解する。</a:t>
            </a:r>
          </a:p>
          <a:p>
            <a:pPr marL="228561" indent="-228561" eaLnBrk="1" hangingPunct="1">
              <a:defRPr/>
            </a:pPr>
            <a:endParaRPr lang="ja-JP" altLang="en-US" dirty="0" smtClean="0"/>
          </a:p>
          <a:p>
            <a:pPr marL="228561" indent="-228561" eaLnBrk="1" hangingPunct="1">
              <a:defRPr/>
            </a:pPr>
            <a:r>
              <a:rPr lang="en-US" altLang="ja-JP" dirty="0" smtClean="0"/>
              <a:t>【</a:t>
            </a:r>
            <a:r>
              <a:rPr lang="ja-JP" altLang="en-US" dirty="0" smtClean="0"/>
              <a:t>確認事項</a:t>
            </a:r>
            <a:r>
              <a:rPr lang="en-US" altLang="ja-JP" dirty="0" smtClean="0"/>
              <a:t>】</a:t>
            </a:r>
          </a:p>
          <a:p>
            <a:pPr marL="685684" lvl="1" indent="-228561" eaLnBrk="1" hangingPunct="1">
              <a:buFontTx/>
              <a:buAutoNum type="arabicPeriod"/>
              <a:defRPr/>
            </a:pPr>
            <a:r>
              <a:rPr lang="ja-JP" altLang="en-US" dirty="0" smtClean="0"/>
              <a:t>出荷テスト</a:t>
            </a:r>
            <a:endParaRPr lang="en-US" altLang="ja-JP" dirty="0" smtClean="0"/>
          </a:p>
          <a:p>
            <a:pPr marL="685684" lvl="1" indent="-228561" eaLnBrk="1" hangingPunct="1">
              <a:buFontTx/>
              <a:buAutoNum type="arabicPeriod"/>
              <a:defRPr/>
            </a:pPr>
            <a:r>
              <a:rPr lang="el-GR" altLang="ja-JP" dirty="0" smtClean="0"/>
              <a:t>α</a:t>
            </a:r>
            <a:r>
              <a:rPr lang="ja-JP" altLang="en-US" dirty="0" smtClean="0"/>
              <a:t>テスト</a:t>
            </a:r>
            <a:endParaRPr lang="en-US" altLang="ja-JP" dirty="0" smtClean="0"/>
          </a:p>
          <a:p>
            <a:pPr marL="685684" lvl="1" indent="-228561" eaLnBrk="1" hangingPunct="1">
              <a:buFontTx/>
              <a:buAutoNum type="arabicPeriod"/>
              <a:defRPr/>
            </a:pPr>
            <a:r>
              <a:rPr lang="ja-JP" altLang="en-US" dirty="0" smtClean="0"/>
              <a:t>受入れテスト</a:t>
            </a:r>
            <a:endParaRPr lang="en-US" altLang="ja-JP" dirty="0" smtClean="0"/>
          </a:p>
          <a:p>
            <a:pPr marL="685684" lvl="1" indent="-228561" eaLnBrk="1" hangingPunct="1">
              <a:buFontTx/>
              <a:buAutoNum type="arabicPeriod"/>
              <a:defRPr/>
            </a:pPr>
            <a:r>
              <a:rPr lang="el-GR" altLang="ja-JP" dirty="0" smtClean="0"/>
              <a:t>β</a:t>
            </a:r>
            <a:r>
              <a:rPr lang="ja-JP" altLang="en-US" dirty="0" smtClean="0"/>
              <a:t>テスト</a:t>
            </a:r>
          </a:p>
          <a:p>
            <a:pPr marL="685684" lvl="1" indent="-228561" eaLnBrk="1" hangingPunct="1">
              <a:defRPr/>
            </a:pPr>
            <a:endParaRPr lang="ja-JP" altLang="en-US" dirty="0" smtClean="0"/>
          </a:p>
          <a:p>
            <a:pPr marL="228561" indent="-228561" eaLnBrk="1" hangingPunct="1">
              <a:defRPr/>
            </a:pPr>
            <a:r>
              <a:rPr lang="en-US" altLang="ja-JP" dirty="0" smtClean="0"/>
              <a:t>【</a:t>
            </a:r>
            <a:r>
              <a:rPr lang="ja-JP" altLang="en-US" dirty="0" smtClean="0"/>
              <a:t>ノート</a:t>
            </a:r>
            <a:r>
              <a:rPr lang="en-US" altLang="ja-JP" dirty="0" smtClean="0"/>
              <a:t>】</a:t>
            </a:r>
          </a:p>
          <a:p>
            <a:pPr>
              <a:defRPr/>
            </a:pPr>
            <a:endParaRPr lang="ja-JP" altLang="en-US" dirty="0"/>
          </a:p>
        </p:txBody>
      </p:sp>
      <p:sp>
        <p:nvSpPr>
          <p:cNvPr id="179204" name="フッター プレースホルダ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r>
              <a:rPr lang="en-US" altLang="ja-JP" sz="1000" dirty="0" smtClean="0">
                <a:latin typeface="HGP明朝E" pitchFamily="18" charset="-128"/>
              </a:rPr>
              <a:t>Copyright © 2012 Funabashi IT-Lab. All right reserved</a:t>
            </a:r>
          </a:p>
        </p:txBody>
      </p:sp>
      <p:sp>
        <p:nvSpPr>
          <p:cNvPr id="179205" name="スライド番号プレースホルダ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900">
                <a:solidFill>
                  <a:schemeClr val="tx1"/>
                </a:solidFill>
                <a:latin typeface="Arial" charset="0"/>
                <a:ea typeface="HGP明朝E" pitchFamily="18" charset="-128"/>
              </a:defRPr>
            </a:lvl1pPr>
            <a:lvl2pPr marL="711449" indent="-273634" eaLnBrk="0" hangingPunct="0">
              <a:defRPr kumimoji="1" sz="1900">
                <a:solidFill>
                  <a:schemeClr val="tx1"/>
                </a:solidFill>
                <a:latin typeface="Arial" charset="0"/>
                <a:ea typeface="HGP明朝E" pitchFamily="18" charset="-128"/>
              </a:defRPr>
            </a:lvl2pPr>
            <a:lvl3pPr marL="1094537" indent="-218907" eaLnBrk="0" hangingPunct="0">
              <a:defRPr kumimoji="1" sz="1900">
                <a:solidFill>
                  <a:schemeClr val="tx1"/>
                </a:solidFill>
                <a:latin typeface="Arial" charset="0"/>
                <a:ea typeface="HGP明朝E" pitchFamily="18" charset="-128"/>
              </a:defRPr>
            </a:lvl3pPr>
            <a:lvl4pPr marL="1532352" indent="-218907" eaLnBrk="0" hangingPunct="0">
              <a:defRPr kumimoji="1" sz="1900">
                <a:solidFill>
                  <a:schemeClr val="tx1"/>
                </a:solidFill>
                <a:latin typeface="Arial" charset="0"/>
                <a:ea typeface="HGP明朝E" pitchFamily="18" charset="-128"/>
              </a:defRPr>
            </a:lvl4pPr>
            <a:lvl5pPr marL="1970166" indent="-218907" eaLnBrk="0" hangingPunct="0">
              <a:defRPr kumimoji="1" sz="1900">
                <a:solidFill>
                  <a:schemeClr val="tx1"/>
                </a:solidFill>
                <a:latin typeface="Arial" charset="0"/>
                <a:ea typeface="HGP明朝E" pitchFamily="18" charset="-128"/>
              </a:defRPr>
            </a:lvl5pPr>
            <a:lvl6pPr marL="2407981" indent="-218907" algn="ctr" eaLnBrk="0" fontAlgn="base" hangingPunct="0">
              <a:spcBef>
                <a:spcPct val="0"/>
              </a:spcBef>
              <a:spcAft>
                <a:spcPct val="0"/>
              </a:spcAft>
              <a:defRPr kumimoji="1" sz="1900">
                <a:solidFill>
                  <a:schemeClr val="tx1"/>
                </a:solidFill>
                <a:latin typeface="Arial" charset="0"/>
                <a:ea typeface="HGP明朝E" pitchFamily="18" charset="-128"/>
              </a:defRPr>
            </a:lvl6pPr>
            <a:lvl7pPr marL="2845796" indent="-218907" algn="ctr" eaLnBrk="0" fontAlgn="base" hangingPunct="0">
              <a:spcBef>
                <a:spcPct val="0"/>
              </a:spcBef>
              <a:spcAft>
                <a:spcPct val="0"/>
              </a:spcAft>
              <a:defRPr kumimoji="1" sz="1900">
                <a:solidFill>
                  <a:schemeClr val="tx1"/>
                </a:solidFill>
                <a:latin typeface="Arial" charset="0"/>
                <a:ea typeface="HGP明朝E" pitchFamily="18" charset="-128"/>
              </a:defRPr>
            </a:lvl7pPr>
            <a:lvl8pPr marL="3283610" indent="-218907" algn="ctr" eaLnBrk="0" fontAlgn="base" hangingPunct="0">
              <a:spcBef>
                <a:spcPct val="0"/>
              </a:spcBef>
              <a:spcAft>
                <a:spcPct val="0"/>
              </a:spcAft>
              <a:defRPr kumimoji="1" sz="1900">
                <a:solidFill>
                  <a:schemeClr val="tx1"/>
                </a:solidFill>
                <a:latin typeface="Arial" charset="0"/>
                <a:ea typeface="HGP明朝E" pitchFamily="18" charset="-128"/>
              </a:defRPr>
            </a:lvl8pPr>
            <a:lvl9pPr marL="3721425" indent="-218907" algn="ctr" eaLnBrk="0" fontAlgn="base" hangingPunct="0">
              <a:spcBef>
                <a:spcPct val="0"/>
              </a:spcBef>
              <a:spcAft>
                <a:spcPct val="0"/>
              </a:spcAft>
              <a:defRPr kumimoji="1" sz="1900">
                <a:solidFill>
                  <a:schemeClr val="tx1"/>
                </a:solidFill>
                <a:latin typeface="Arial" charset="0"/>
                <a:ea typeface="HGP明朝E" pitchFamily="18" charset="-128"/>
              </a:defRPr>
            </a:lvl9pPr>
          </a:lstStyle>
          <a:p>
            <a:pPr eaLnBrk="1" hangingPunct="1"/>
            <a:fld id="{AC78F648-21C8-4443-80F0-C425FBBDD94A}" type="slidenum">
              <a:rPr lang="en-US" altLang="ja-JP" sz="1000" smtClean="0">
                <a:latin typeface="HGP明朝E" pitchFamily="18" charset="-128"/>
              </a:rPr>
              <a:pPr eaLnBrk="1" hangingPunct="1"/>
              <a:t>101</a:t>
            </a:fld>
            <a:endParaRPr lang="en-US" altLang="ja-JP" sz="1000" dirty="0" smtClean="0">
              <a:latin typeface="HGP明朝E" pitchFamily="18"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125954" name="Rectangle 2"/>
          <p:cNvSpPr>
            <a:spLocks noGrp="1" noChangeArrowheads="1"/>
          </p:cNvSpPr>
          <p:nvPr>
            <p:ph type="ctrTitle"/>
          </p:nvPr>
        </p:nvSpPr>
        <p:spPr>
          <a:xfrm>
            <a:off x="742950" y="2130424"/>
            <a:ext cx="8420100" cy="2019600"/>
          </a:xfrm>
        </p:spPr>
        <p:txBody>
          <a:bodyPr/>
          <a:lstStyle>
            <a:lvl1pPr>
              <a:defRPr/>
            </a:lvl1pPr>
          </a:lstStyle>
          <a:p>
            <a:r>
              <a:rPr lang="ja-JP" altLang="en-US"/>
              <a:t>マスタ タイトルの書式設定</a:t>
            </a:r>
          </a:p>
        </p:txBody>
      </p:sp>
      <p:sp>
        <p:nvSpPr>
          <p:cNvPr id="6" name="Rectangle 6"/>
          <p:cNvSpPr>
            <a:spLocks noGrp="1" noChangeArrowheads="1"/>
          </p:cNvSpPr>
          <p:nvPr>
            <p:ph type="sldNum" sz="quarter" idx="4"/>
          </p:nvPr>
        </p:nvSpPr>
        <p:spPr bwMode="auto">
          <a:xfrm>
            <a:off x="7293637" y="6473825"/>
            <a:ext cx="2311400" cy="2682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mn-lt"/>
              </a:defRPr>
            </a:lvl1pPr>
          </a:lstStyle>
          <a:p>
            <a:pPr>
              <a:defRPr/>
            </a:pPr>
            <a:fld id="{1F2BE458-7B12-402A-B980-D56E4DCA0958}" type="slidenum">
              <a:rPr lang="en-US" altLang="ja-JP" smtClean="0"/>
              <a:pPr>
                <a:defRPr/>
              </a:pPr>
              <a:t>‹#›</a:t>
            </a:fld>
            <a:endParaRPr lang="en-US" altLang="ja-JP" dirty="0"/>
          </a:p>
        </p:txBody>
      </p:sp>
      <p:sp>
        <p:nvSpPr>
          <p:cNvPr id="7" name="Rectangle 3"/>
          <p:cNvSpPr>
            <a:spLocks noGrp="1" noChangeArrowheads="1"/>
          </p:cNvSpPr>
          <p:nvPr>
            <p:ph type="subTitle" idx="1"/>
          </p:nvPr>
        </p:nvSpPr>
        <p:spPr>
          <a:xfrm>
            <a:off x="1909050" y="4437312"/>
            <a:ext cx="7254000" cy="1800000"/>
          </a:xfrm>
        </p:spPr>
        <p:txBody>
          <a:bodyPr/>
          <a:lstStyle>
            <a:lvl1pPr marL="270000" indent="-270000" algn="l">
              <a:spcBef>
                <a:spcPts val="384"/>
              </a:spcBef>
              <a:buFont typeface="Wingdings" pitchFamily="2" charset="2"/>
              <a:buChar char="Ø"/>
              <a:defRPr/>
            </a:lvl1pPr>
          </a:lstStyle>
          <a:p>
            <a:r>
              <a:rPr lang="ja-JP" altLang="en-US" dirty="0"/>
              <a:t>マスタ サブタイトルの書式設定</a:t>
            </a:r>
          </a:p>
        </p:txBody>
      </p:sp>
    </p:spTree>
    <p:extLst>
      <p:ext uri="{BB962C8B-B14F-4D97-AF65-F5344CB8AC3E}">
        <p14:creationId xmlns:p14="http://schemas.microsoft.com/office/powerpoint/2010/main" val="397792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 タイトルの書式設定</a:t>
            </a:r>
            <a:endParaRPr lang="ja-JP" altLang="en-US" dirty="0"/>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ftr" sz="quarter" idx="11"/>
          </p:nvPr>
        </p:nvSpPr>
        <p:spPr>
          <a:xfrm>
            <a:off x="5654675" y="63798"/>
            <a:ext cx="4251325" cy="196850"/>
          </a:xfrm>
          <a:prstGeom prst="rect">
            <a:avLst/>
          </a:prstGeom>
          <a:ln/>
        </p:spPr>
        <p:txBody>
          <a:bodyPr/>
          <a:lstStyle>
            <a:lvl1pPr>
              <a:defRPr/>
            </a:lvl1pPr>
          </a:lstStyle>
          <a:p>
            <a:pPr>
              <a:defRPr/>
            </a:pPr>
            <a:r>
              <a:rPr lang="en-US" altLang="ja-JP" dirty="0" smtClean="0"/>
              <a:t>Copyright © 2012 Funabashi </a:t>
            </a:r>
            <a:r>
              <a:rPr lang="ja-JP" altLang="en-US" dirty="0" smtClean="0"/>
              <a:t>ＩＴ</a:t>
            </a:r>
            <a:r>
              <a:rPr lang="en-US" altLang="ja-JP" dirty="0" smtClean="0"/>
              <a:t>-Lab. All right reserved</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fld id="{77722245-97F4-49C6-8685-218819E55AA1}" type="slidenum">
              <a:rPr lang="en-US" altLang="ja-JP"/>
              <a:pPr>
                <a:defRPr/>
              </a:pPr>
              <a:t>‹#›</a:t>
            </a:fld>
            <a:endParaRPr lang="en-US" altLang="ja-JP" dirty="0"/>
          </a:p>
        </p:txBody>
      </p:sp>
    </p:spTree>
    <p:extLst>
      <p:ext uri="{BB962C8B-B14F-4D97-AF65-F5344CB8AC3E}">
        <p14:creationId xmlns:p14="http://schemas.microsoft.com/office/powerpoint/2010/main" val="13258073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0" y="274638"/>
            <a:ext cx="9906000" cy="490537"/>
          </a:xfrm>
        </p:spPr>
        <p:txBody>
          <a:bodyPr/>
          <a:lstStyle/>
          <a:p>
            <a:r>
              <a:rPr lang="ja-JP" altLang="en-US" smtClean="0"/>
              <a:t>マスタ タイトルの書式設定</a:t>
            </a:r>
            <a:endParaRPr lang="ja-JP" altLang="en-US"/>
          </a:p>
        </p:txBody>
      </p:sp>
      <p:sp>
        <p:nvSpPr>
          <p:cNvPr id="3" name="表プレースホルダ 2"/>
          <p:cNvSpPr>
            <a:spLocks noGrp="1"/>
          </p:cNvSpPr>
          <p:nvPr>
            <p:ph type="tbl" idx="1"/>
          </p:nvPr>
        </p:nvSpPr>
        <p:spPr>
          <a:xfrm>
            <a:off x="271727" y="1052513"/>
            <a:ext cx="9362546" cy="5256212"/>
          </a:xfrm>
        </p:spPr>
        <p:txBody>
          <a:bodyPr/>
          <a:lstStyle/>
          <a:p>
            <a:pPr lvl="0"/>
            <a:endParaRPr lang="ja-JP" altLang="en-US" noProof="0" dirty="0" smtClean="0"/>
          </a:p>
        </p:txBody>
      </p:sp>
      <p:sp>
        <p:nvSpPr>
          <p:cNvPr id="6" name="Rectangle 6"/>
          <p:cNvSpPr>
            <a:spLocks noGrp="1" noChangeArrowheads="1"/>
          </p:cNvSpPr>
          <p:nvPr>
            <p:ph type="sldNum" sz="quarter" idx="12"/>
          </p:nvPr>
        </p:nvSpPr>
        <p:spPr>
          <a:ln/>
        </p:spPr>
        <p:txBody>
          <a:bodyPr/>
          <a:lstStyle>
            <a:lvl1pPr>
              <a:defRPr/>
            </a:lvl1pPr>
          </a:lstStyle>
          <a:p>
            <a:pPr>
              <a:defRPr/>
            </a:pPr>
            <a:fld id="{2D9E86F7-E189-4416-864F-0BD64A6F89A4}" type="slidenum">
              <a:rPr lang="en-US" altLang="ja-JP"/>
              <a:pPr>
                <a:defRPr/>
              </a:pPr>
              <a:t>‹#›</a:t>
            </a:fld>
            <a:endParaRPr lang="en-US" altLang="ja-JP" dirty="0"/>
          </a:p>
        </p:txBody>
      </p:sp>
      <p:sp>
        <p:nvSpPr>
          <p:cNvPr id="7" name="Rectangle 5"/>
          <p:cNvSpPr>
            <a:spLocks noGrp="1" noChangeArrowheads="1"/>
          </p:cNvSpPr>
          <p:nvPr>
            <p:ph type="ftr" sz="quarter" idx="11"/>
          </p:nvPr>
        </p:nvSpPr>
        <p:spPr>
          <a:xfrm>
            <a:off x="5654675" y="63798"/>
            <a:ext cx="4251325" cy="196850"/>
          </a:xfrm>
          <a:prstGeom prst="rect">
            <a:avLst/>
          </a:prstGeom>
          <a:ln/>
        </p:spPr>
        <p:txBody>
          <a:bodyPr/>
          <a:lstStyle>
            <a:lvl1pPr>
              <a:defRPr/>
            </a:lvl1pPr>
          </a:lstStyle>
          <a:p>
            <a:pPr>
              <a:defRPr/>
            </a:pPr>
            <a:r>
              <a:rPr lang="en-US" altLang="ja-JP" smtClean="0"/>
              <a:t>Copyright © 2012 Funabashi </a:t>
            </a:r>
            <a:r>
              <a:rPr lang="ja-JP" altLang="en-US" smtClean="0"/>
              <a:t>ＩＴ</a:t>
            </a:r>
            <a:r>
              <a:rPr lang="en-US" altLang="ja-JP" smtClean="0"/>
              <a:t>-Lab. All right reserved</a:t>
            </a:r>
            <a:endParaRPr lang="en-US" altLang="ja-JP"/>
          </a:p>
        </p:txBody>
      </p:sp>
    </p:spTree>
    <p:extLst>
      <p:ext uri="{BB962C8B-B14F-4D97-AF65-F5344CB8AC3E}">
        <p14:creationId xmlns:p14="http://schemas.microsoft.com/office/powerpoint/2010/main" val="12567520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ユーザー設定レイアウト">
    <p:spTree>
      <p:nvGrpSpPr>
        <p:cNvPr id="1" name=""/>
        <p:cNvGrpSpPr/>
        <p:nvPr/>
      </p:nvGrpSpPr>
      <p:grpSpPr>
        <a:xfrm>
          <a:off x="0" y="0"/>
          <a:ext cx="0" cy="0"/>
          <a:chOff x="0" y="0"/>
          <a:chExt cx="0" cy="0"/>
        </a:xfrm>
      </p:grpSpPr>
      <p:sp>
        <p:nvSpPr>
          <p:cNvPr id="5" name="スライド番号プレースホルダ 4"/>
          <p:cNvSpPr>
            <a:spLocks noGrp="1"/>
          </p:cNvSpPr>
          <p:nvPr>
            <p:ph type="sldNum" sz="quarter" idx="12"/>
          </p:nvPr>
        </p:nvSpPr>
        <p:spPr/>
        <p:txBody>
          <a:bodyPr/>
          <a:lstStyle/>
          <a:p>
            <a:pPr>
              <a:defRPr/>
            </a:pPr>
            <a:fld id="{DC3AD5CB-13A2-4906-B29F-EF8A20EE87EA}" type="slidenum">
              <a:rPr lang="en-US" altLang="ja-JP" smtClean="0"/>
              <a:pPr>
                <a:defRPr/>
              </a:pPr>
              <a:t>‹#›</a:t>
            </a:fld>
            <a:endParaRPr lang="en-US" altLang="ja-JP" dirty="0"/>
          </a:p>
        </p:txBody>
      </p:sp>
      <p:sp>
        <p:nvSpPr>
          <p:cNvPr id="6" name="Rectangle 5"/>
          <p:cNvSpPr>
            <a:spLocks noGrp="1" noChangeArrowheads="1"/>
          </p:cNvSpPr>
          <p:nvPr>
            <p:ph type="ftr" sz="quarter" idx="11"/>
          </p:nvPr>
        </p:nvSpPr>
        <p:spPr>
          <a:xfrm>
            <a:off x="5654675" y="63798"/>
            <a:ext cx="4251325" cy="196850"/>
          </a:xfrm>
          <a:prstGeom prst="rect">
            <a:avLst/>
          </a:prstGeom>
          <a:ln/>
        </p:spPr>
        <p:txBody>
          <a:bodyPr/>
          <a:lstStyle>
            <a:lvl1pPr>
              <a:defRPr sz="900"/>
            </a:lvl1pPr>
          </a:lstStyle>
          <a:p>
            <a:pPr>
              <a:defRPr/>
            </a:pPr>
            <a:r>
              <a:rPr lang="en-US" altLang="ja-JP" smtClean="0"/>
              <a:t>Copyright © 2012 Funabashi </a:t>
            </a:r>
            <a:r>
              <a:rPr lang="ja-JP" altLang="en-US" smtClean="0"/>
              <a:t>ＩＴ</a:t>
            </a:r>
            <a:r>
              <a:rPr lang="en-US" altLang="ja-JP" smtClean="0"/>
              <a:t>-Lab. All right reserved</a:t>
            </a:r>
            <a:endParaRPr lang="en-US" altLang="ja-JP" dirty="0"/>
          </a:p>
        </p:txBody>
      </p:sp>
    </p:spTree>
    <p:extLst>
      <p:ext uri="{BB962C8B-B14F-4D97-AF65-F5344CB8AC3E}">
        <p14:creationId xmlns:p14="http://schemas.microsoft.com/office/powerpoint/2010/main" val="306553083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0" y="274638"/>
            <a:ext cx="9906000" cy="490537"/>
          </a:xfrm>
          <a:prstGeom prst="rect">
            <a:avLst/>
          </a:prstGeom>
          <a:solidFill>
            <a:schemeClr val="accent2"/>
          </a:solidFill>
          <a:ln w="9525">
            <a:solidFill>
              <a:schemeClr val="tx1"/>
            </a:solidFill>
            <a:miter lim="800000"/>
            <a:headEnd/>
            <a:tailEnd/>
          </a:ln>
        </p:spPr>
        <p:txBody>
          <a:bodyPr vert="horz" wrap="square" lIns="91440" tIns="45720" rIns="91440" bIns="45720" numCol="1" anchor="ctr" anchorCtr="0" compatLnSpc="1">
            <a:prstTxWarp prst="textNoShape">
              <a:avLst/>
            </a:prstTxWarp>
          </a:bodyPr>
          <a:lstStyle/>
          <a:p>
            <a:pPr lvl="0" algn="l" rtl="0" eaLnBrk="0" fontAlgn="base" hangingPunct="0">
              <a:spcBef>
                <a:spcPct val="0"/>
              </a:spcBef>
              <a:spcAft>
                <a:spcPct val="0"/>
              </a:spcAft>
            </a:pPr>
            <a:r>
              <a:rPr lang="ja-JP" altLang="en-US" smtClean="0"/>
              <a:t>マスタ タイトルの書式設定</a:t>
            </a:r>
          </a:p>
        </p:txBody>
      </p:sp>
      <p:sp>
        <p:nvSpPr>
          <p:cNvPr id="1027" name="Rectangle 3"/>
          <p:cNvSpPr>
            <a:spLocks noGrp="1" noChangeArrowheads="1"/>
          </p:cNvSpPr>
          <p:nvPr>
            <p:ph type="body" idx="1"/>
          </p:nvPr>
        </p:nvSpPr>
        <p:spPr bwMode="auto">
          <a:xfrm>
            <a:off x="271727" y="1052513"/>
            <a:ext cx="9362546" cy="525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30" name="Rectangle 6"/>
          <p:cNvSpPr>
            <a:spLocks noGrp="1" noChangeArrowheads="1"/>
          </p:cNvSpPr>
          <p:nvPr>
            <p:ph type="sldNum" sz="quarter" idx="4"/>
          </p:nvPr>
        </p:nvSpPr>
        <p:spPr bwMode="auto">
          <a:xfrm>
            <a:off x="7293637" y="6473825"/>
            <a:ext cx="2311400" cy="2682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rtl="0" fontAlgn="base">
              <a:spcBef>
                <a:spcPct val="0"/>
              </a:spcBef>
              <a:spcAft>
                <a:spcPct val="0"/>
              </a:spcAft>
              <a:defRPr kumimoji="1" lang="en-US" altLang="ja-JP" sz="1200" kern="1200" smtClean="0">
                <a:solidFill>
                  <a:schemeClr val="tx1"/>
                </a:solidFill>
                <a:latin typeface="+mn-lt"/>
                <a:ea typeface="HGP明朝E" pitchFamily="18" charset="-128"/>
                <a:cs typeface="+mn-cs"/>
              </a:defRPr>
            </a:lvl1pPr>
          </a:lstStyle>
          <a:p>
            <a:pPr>
              <a:defRPr/>
            </a:pPr>
            <a:fld id="{1F2BE458-7B12-402A-B980-D56E4DCA0958}" type="slidenum">
              <a:rPr lang="en-US" altLang="ja-JP" smtClean="0"/>
              <a:pPr>
                <a:defRPr/>
              </a:pPr>
              <a:t>‹#›</a:t>
            </a:fld>
            <a:endParaRPr lang="ja-JP" altLang="en-US" dirty="0"/>
          </a:p>
        </p:txBody>
      </p:sp>
      <p:sp>
        <p:nvSpPr>
          <p:cNvPr id="7" name="フッター プレースホルダ 4"/>
          <p:cNvSpPr>
            <a:spLocks noGrp="1"/>
          </p:cNvSpPr>
          <p:nvPr>
            <p:ph type="ftr" sz="quarter" idx="3"/>
          </p:nvPr>
        </p:nvSpPr>
        <p:spPr>
          <a:xfrm>
            <a:off x="5654675" y="63798"/>
            <a:ext cx="4251325" cy="196850"/>
          </a:xfrm>
          <a:prstGeom prst="rect">
            <a:avLst/>
          </a:prstGeom>
        </p:spPr>
        <p:txBody>
          <a:bodyPr/>
          <a:lstStyle>
            <a:lvl1pPr algn="r" rtl="0" fontAlgn="base">
              <a:spcBef>
                <a:spcPct val="0"/>
              </a:spcBef>
              <a:spcAft>
                <a:spcPct val="0"/>
              </a:spcAft>
              <a:defRPr kumimoji="1" lang="en-US" altLang="ja-JP" sz="900" kern="1200" smtClean="0">
                <a:solidFill>
                  <a:schemeClr val="tx1"/>
                </a:solidFill>
                <a:latin typeface="+mn-lt"/>
                <a:ea typeface="HGP明朝E" pitchFamily="18" charset="-128"/>
                <a:cs typeface="+mn-cs"/>
              </a:defRPr>
            </a:lvl1pPr>
          </a:lstStyle>
          <a:p>
            <a:pPr>
              <a:defRPr/>
            </a:pPr>
            <a:r>
              <a:rPr lang="en-US" dirty="0" smtClean="0"/>
              <a:t>Copyright © 2012 Funabashi ＩＴ-Lab. All right reserved</a:t>
            </a:r>
            <a:endParaRPr lang="en-US" dirty="0"/>
          </a:p>
        </p:txBody>
      </p:sp>
    </p:spTree>
  </p:cSld>
  <p:clrMap bg1="lt1" tx1="dk1" bg2="lt2" tx2="dk2" accent1="accent1" accent2="accent2" accent3="accent3" accent4="accent4" accent5="accent5" accent6="accent6" hlink="hlink" folHlink="folHlink"/>
  <p:sldLayoutIdLst>
    <p:sldLayoutId id="2147484570" r:id="rId1"/>
    <p:sldLayoutId id="2147484559" r:id="rId2"/>
    <p:sldLayoutId id="2147484569" r:id="rId3"/>
    <p:sldLayoutId id="2147484571" r:id="rId4"/>
  </p:sldLayoutIdLst>
  <p:hf hdr="0" dt="0"/>
  <p:txStyles>
    <p:titleStyle>
      <a:lvl1pPr algn="l" rtl="0" eaLnBrk="0" fontAlgn="base" hangingPunct="0">
        <a:spcBef>
          <a:spcPct val="0"/>
        </a:spcBef>
        <a:spcAft>
          <a:spcPct val="0"/>
        </a:spcAft>
        <a:defRPr kumimoji="1" lang="ja-JP" altLang="en-US" sz="2000" b="1" smtClean="0">
          <a:solidFill>
            <a:schemeClr val="bg1"/>
          </a:solidFill>
          <a:latin typeface="+mj-lt"/>
          <a:ea typeface="+mj-ea"/>
          <a:cs typeface="+mj-cs"/>
        </a:defRPr>
      </a:lvl1pPr>
      <a:lvl2pPr algn="l" rtl="0" eaLnBrk="0" fontAlgn="base" hangingPunct="0">
        <a:spcBef>
          <a:spcPct val="0"/>
        </a:spcBef>
        <a:spcAft>
          <a:spcPct val="0"/>
        </a:spcAft>
        <a:defRPr kumimoji="1" sz="2800" b="1">
          <a:solidFill>
            <a:schemeClr val="bg1"/>
          </a:solidFill>
          <a:latin typeface="HGP明朝E" pitchFamily="18" charset="-128"/>
          <a:ea typeface="HGP明朝E" pitchFamily="18" charset="-128"/>
        </a:defRPr>
      </a:lvl2pPr>
      <a:lvl3pPr algn="l" rtl="0" eaLnBrk="0" fontAlgn="base" hangingPunct="0">
        <a:spcBef>
          <a:spcPct val="0"/>
        </a:spcBef>
        <a:spcAft>
          <a:spcPct val="0"/>
        </a:spcAft>
        <a:defRPr kumimoji="1" sz="2800" b="1">
          <a:solidFill>
            <a:schemeClr val="bg1"/>
          </a:solidFill>
          <a:latin typeface="HGP明朝E" pitchFamily="18" charset="-128"/>
          <a:ea typeface="HGP明朝E" pitchFamily="18" charset="-128"/>
        </a:defRPr>
      </a:lvl3pPr>
      <a:lvl4pPr algn="l" rtl="0" eaLnBrk="0" fontAlgn="base" hangingPunct="0">
        <a:spcBef>
          <a:spcPct val="0"/>
        </a:spcBef>
        <a:spcAft>
          <a:spcPct val="0"/>
        </a:spcAft>
        <a:defRPr kumimoji="1" sz="2800" b="1">
          <a:solidFill>
            <a:schemeClr val="bg1"/>
          </a:solidFill>
          <a:latin typeface="HGP明朝E" pitchFamily="18" charset="-128"/>
          <a:ea typeface="HGP明朝E" pitchFamily="18" charset="-128"/>
        </a:defRPr>
      </a:lvl4pPr>
      <a:lvl5pPr algn="l" rtl="0" eaLnBrk="0" fontAlgn="base" hangingPunct="0">
        <a:spcBef>
          <a:spcPct val="0"/>
        </a:spcBef>
        <a:spcAft>
          <a:spcPct val="0"/>
        </a:spcAft>
        <a:defRPr kumimoji="1" sz="2800" b="1">
          <a:solidFill>
            <a:schemeClr val="bg1"/>
          </a:solidFill>
          <a:latin typeface="HGP明朝E" pitchFamily="18" charset="-128"/>
          <a:ea typeface="HGP明朝E" pitchFamily="18" charset="-128"/>
        </a:defRPr>
      </a:lvl5pPr>
      <a:lvl6pPr marL="457200" algn="l" rtl="0" fontAlgn="base">
        <a:spcBef>
          <a:spcPct val="0"/>
        </a:spcBef>
        <a:spcAft>
          <a:spcPct val="0"/>
        </a:spcAft>
        <a:defRPr kumimoji="1" sz="2800" b="1">
          <a:solidFill>
            <a:schemeClr val="bg1"/>
          </a:solidFill>
          <a:latin typeface="HGP明朝E" pitchFamily="18" charset="-128"/>
          <a:ea typeface="HGP明朝E" pitchFamily="18" charset="-128"/>
        </a:defRPr>
      </a:lvl6pPr>
      <a:lvl7pPr marL="914400" algn="l" rtl="0" fontAlgn="base">
        <a:spcBef>
          <a:spcPct val="0"/>
        </a:spcBef>
        <a:spcAft>
          <a:spcPct val="0"/>
        </a:spcAft>
        <a:defRPr kumimoji="1" sz="2800" b="1">
          <a:solidFill>
            <a:schemeClr val="bg1"/>
          </a:solidFill>
          <a:latin typeface="HGP明朝E" pitchFamily="18" charset="-128"/>
          <a:ea typeface="HGP明朝E" pitchFamily="18" charset="-128"/>
        </a:defRPr>
      </a:lvl7pPr>
      <a:lvl8pPr marL="1371600" algn="l" rtl="0" fontAlgn="base">
        <a:spcBef>
          <a:spcPct val="0"/>
        </a:spcBef>
        <a:spcAft>
          <a:spcPct val="0"/>
        </a:spcAft>
        <a:defRPr kumimoji="1" sz="2800" b="1">
          <a:solidFill>
            <a:schemeClr val="bg1"/>
          </a:solidFill>
          <a:latin typeface="HGP明朝E" pitchFamily="18" charset="-128"/>
          <a:ea typeface="HGP明朝E" pitchFamily="18" charset="-128"/>
        </a:defRPr>
      </a:lvl8pPr>
      <a:lvl9pPr marL="1828800" algn="l" rtl="0" fontAlgn="base">
        <a:spcBef>
          <a:spcPct val="0"/>
        </a:spcBef>
        <a:spcAft>
          <a:spcPct val="0"/>
        </a:spcAft>
        <a:defRPr kumimoji="1" sz="2800" b="1">
          <a:solidFill>
            <a:schemeClr val="bg1"/>
          </a:solidFill>
          <a:latin typeface="HGP明朝E" pitchFamily="18" charset="-128"/>
          <a:ea typeface="HGP明朝E" pitchFamily="18" charset="-128"/>
        </a:defRPr>
      </a:lvl9pPr>
    </p:titleStyle>
    <p:bodyStyle>
      <a:lvl1pPr marL="342900" indent="-342900" algn="l" rtl="0" eaLnBrk="0" fontAlgn="base" hangingPunct="0">
        <a:spcBef>
          <a:spcPct val="20000"/>
        </a:spcBef>
        <a:spcAft>
          <a:spcPct val="0"/>
        </a:spcAft>
        <a:buNone/>
        <a:defRPr kumimoji="1" lang="ja-JP" altLang="en-US" sz="1800" smtClean="0">
          <a:solidFill>
            <a:schemeClr val="tx1"/>
          </a:solidFill>
          <a:latin typeface="+mn-lt"/>
          <a:ea typeface="+mn-ea"/>
          <a:cs typeface="+mn-cs"/>
        </a:defRPr>
      </a:lvl1pPr>
      <a:lvl2pPr marL="742950" indent="-285750" algn="l" rtl="0" eaLnBrk="0" fontAlgn="base" hangingPunct="0">
        <a:spcBef>
          <a:spcPct val="20000"/>
        </a:spcBef>
        <a:spcAft>
          <a:spcPct val="0"/>
        </a:spcAft>
        <a:buNone/>
        <a:defRPr kumimoji="1" lang="ja-JP" altLang="en-US" sz="1800" smtClean="0">
          <a:solidFill>
            <a:schemeClr val="tx1"/>
          </a:solidFill>
          <a:latin typeface="+mn-lt"/>
          <a:ea typeface="+mn-ea"/>
          <a:cs typeface="+mn-cs"/>
        </a:defRPr>
      </a:lvl2pPr>
      <a:lvl3pPr marL="1143000" indent="-228600" algn="l" rtl="0" eaLnBrk="0" fontAlgn="base" hangingPunct="0">
        <a:spcBef>
          <a:spcPct val="20000"/>
        </a:spcBef>
        <a:spcAft>
          <a:spcPct val="0"/>
        </a:spcAft>
        <a:buNone/>
        <a:defRPr kumimoji="1" lang="ja-JP" altLang="en-US" sz="1800" smtClean="0">
          <a:solidFill>
            <a:schemeClr val="tx1"/>
          </a:solidFill>
          <a:latin typeface="+mn-lt"/>
          <a:ea typeface="+mn-ea"/>
          <a:cs typeface="+mn-cs"/>
        </a:defRPr>
      </a:lvl3pPr>
      <a:lvl4pPr marL="1600200" indent="-228600" algn="l" rtl="0" eaLnBrk="0" fontAlgn="base" hangingPunct="0">
        <a:spcBef>
          <a:spcPct val="20000"/>
        </a:spcBef>
        <a:spcAft>
          <a:spcPct val="0"/>
        </a:spcAft>
        <a:buNone/>
        <a:defRPr kumimoji="1" lang="ja-JP" altLang="en-US" sz="1800" smtClean="0">
          <a:solidFill>
            <a:schemeClr val="tx1"/>
          </a:solidFill>
          <a:latin typeface="+mn-lt"/>
          <a:ea typeface="+mn-ea"/>
          <a:cs typeface="+mn-cs"/>
        </a:defRPr>
      </a:lvl4pPr>
      <a:lvl5pPr marL="2057400" indent="-228600" algn="l" rtl="0" eaLnBrk="0" fontAlgn="base" hangingPunct="0">
        <a:spcBef>
          <a:spcPct val="20000"/>
        </a:spcBef>
        <a:spcAft>
          <a:spcPct val="0"/>
        </a:spcAft>
        <a:buNone/>
        <a:defRPr kumimoji="1" lang="ja-JP" altLang="en-US" sz="1800" smtClean="0">
          <a:solidFill>
            <a:schemeClr val="tx1"/>
          </a:solidFill>
          <a:latin typeface="+mn-lt"/>
          <a:ea typeface="+mn-ea"/>
          <a:cs typeface="+mn-cs"/>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4.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ctrTitle"/>
          </p:nvPr>
        </p:nvSpPr>
        <p:spPr>
          <a:xfrm>
            <a:off x="0" y="2130426"/>
            <a:ext cx="9906000" cy="1470025"/>
          </a:xfrm>
        </p:spPr>
        <p:txBody>
          <a:bodyPr/>
          <a:lstStyle/>
          <a:p>
            <a:pPr eaLnBrk="1" hangingPunct="1"/>
            <a:r>
              <a:rPr lang="ja-JP" altLang="en-US" sz="2400" dirty="0" smtClean="0"/>
              <a:t>　　　大分類４　：　開発技術</a:t>
            </a:r>
            <a:r>
              <a:rPr lang="en-US" altLang="ja-JP" sz="3600" dirty="0" smtClean="0"/>
              <a:t/>
            </a:r>
            <a:br>
              <a:rPr lang="en-US" altLang="ja-JP" sz="3600" dirty="0" smtClean="0"/>
            </a:br>
            <a:r>
              <a:rPr lang="ja-JP" altLang="en-US" sz="3600" dirty="0" smtClean="0"/>
              <a:t>　　　第１２部　システム開発技術</a:t>
            </a:r>
          </a:p>
        </p:txBody>
      </p:sp>
    </p:spTree>
    <p:extLst>
      <p:ext uri="{BB962C8B-B14F-4D97-AF65-F5344CB8AC3E}">
        <p14:creationId xmlns:p14="http://schemas.microsoft.com/office/powerpoint/2010/main" val="32200136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p:cNvSpPr>
            <a:spLocks noGrp="1"/>
          </p:cNvSpPr>
          <p:nvPr>
            <p:ph type="ftr" sz="quarter" idx="11"/>
          </p:nvPr>
        </p:nvSpPr>
        <p:spPr/>
        <p:txBody>
          <a:bodyPr/>
          <a:lstStyle/>
          <a:p>
            <a:pPr>
              <a:defRPr/>
            </a:pPr>
            <a:r>
              <a:rPr lang="en-US" altLang="ja-JP" dirty="0" smtClean="0"/>
              <a:t>Copyright © 2012 Funabashi </a:t>
            </a:r>
            <a:r>
              <a:rPr lang="ja-JP" altLang="en-US" dirty="0" smtClean="0"/>
              <a:t>ＩＴ</a:t>
            </a:r>
            <a:r>
              <a:rPr lang="en-US" altLang="ja-JP" dirty="0" smtClean="0"/>
              <a:t>-Lab. All right reserved</a:t>
            </a:r>
            <a:endParaRPr lang="en-US" altLang="ja-JP" dirty="0"/>
          </a:p>
        </p:txBody>
      </p:sp>
      <p:sp>
        <p:nvSpPr>
          <p:cNvPr id="5" name="スライド番号プレースホルダー 4"/>
          <p:cNvSpPr>
            <a:spLocks noGrp="1"/>
          </p:cNvSpPr>
          <p:nvPr>
            <p:ph type="sldNum" sz="quarter" idx="12"/>
          </p:nvPr>
        </p:nvSpPr>
        <p:spPr/>
        <p:txBody>
          <a:bodyPr/>
          <a:lstStyle/>
          <a:p>
            <a:pPr>
              <a:defRPr/>
            </a:pPr>
            <a:fld id="{77722245-97F4-49C6-8685-218819E55AA1}" type="slidenum">
              <a:rPr lang="en-US" altLang="ja-JP" smtClean="0"/>
              <a:pPr>
                <a:defRPr/>
              </a:pPr>
              <a:t>10</a:t>
            </a:fld>
            <a:endParaRPr lang="en-US" altLang="ja-JP" dirty="0"/>
          </a:p>
        </p:txBody>
      </p:sp>
    </p:spTree>
    <p:extLst>
      <p:ext uri="{BB962C8B-B14F-4D97-AF65-F5344CB8AC3E}">
        <p14:creationId xmlns:p14="http://schemas.microsoft.com/office/powerpoint/2010/main" val="1930573059"/>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タイトル 1"/>
          <p:cNvSpPr>
            <a:spLocks noGrp="1"/>
          </p:cNvSpPr>
          <p:nvPr>
            <p:ph type="title"/>
          </p:nvPr>
        </p:nvSpPr>
        <p:spPr/>
        <p:txBody>
          <a:bodyPr/>
          <a:lstStyle/>
          <a:p>
            <a:r>
              <a:rPr lang="ja-JP" altLang="en-US" sz="2000" dirty="0" smtClean="0"/>
              <a:t>１２．９．１　ソフトウェア受入れ支援のタスク</a:t>
            </a:r>
          </a:p>
        </p:txBody>
      </p:sp>
      <p:sp>
        <p:nvSpPr>
          <p:cNvPr id="84995" name="コンテンツ プレースホルダ 2"/>
          <p:cNvSpPr>
            <a:spLocks noGrp="1"/>
          </p:cNvSpPr>
          <p:nvPr>
            <p:ph idx="1"/>
          </p:nvPr>
        </p:nvSpPr>
        <p:spPr/>
        <p:txBody>
          <a:bodyPr/>
          <a:lstStyle/>
          <a:p>
            <a:pPr>
              <a:buFontTx/>
              <a:buNone/>
            </a:pPr>
            <a:r>
              <a:rPr lang="en-US" altLang="ja-JP" dirty="0" smtClean="0"/>
              <a:t>【</a:t>
            </a:r>
            <a:r>
              <a:rPr lang="ja-JP" altLang="en-US" dirty="0" smtClean="0"/>
              <a:t>ソフトウェア受入れ</a:t>
            </a:r>
            <a:r>
              <a:rPr lang="en-US" altLang="ja-JP" dirty="0" smtClean="0"/>
              <a:t>】</a:t>
            </a:r>
          </a:p>
          <a:p>
            <a:pPr marL="627063" indent="0">
              <a:buFontTx/>
              <a:buNone/>
            </a:pPr>
            <a:r>
              <a:rPr lang="ja-JP" altLang="en-US" dirty="0" smtClean="0"/>
              <a:t>取得者は導入されたソフトウェアを受入れるため、受け入れテスト、新旧システムの移行を行い、使用・運用を開始する。</a:t>
            </a:r>
            <a:endParaRPr lang="en-US" altLang="ja-JP" dirty="0" smtClean="0"/>
          </a:p>
          <a:p>
            <a:pPr marL="627063" indent="0">
              <a:buFontTx/>
              <a:buNone/>
            </a:pPr>
            <a:endParaRPr lang="en-US" altLang="ja-JP" dirty="0"/>
          </a:p>
          <a:p>
            <a:pPr marL="627063" indent="0">
              <a:buFontTx/>
              <a:buNone/>
            </a:pPr>
            <a:r>
              <a:rPr lang="en-US" altLang="ja-JP" dirty="0" smtClean="0"/>
              <a:t>※</a:t>
            </a:r>
            <a:r>
              <a:rPr lang="ja-JP" altLang="en-US" dirty="0" smtClean="0"/>
              <a:t>ソフトウェア受入れについては、基本的に取得者（ユーザ）の責任となり、</a:t>
            </a:r>
            <a:r>
              <a:rPr lang="zh-TW" altLang="en-US" dirty="0" smtClean="0"/>
              <a:t>供給者（開発者）</a:t>
            </a:r>
            <a:r>
              <a:rPr lang="ja-JP" altLang="en-US" dirty="0" smtClean="0"/>
              <a:t>はその支援を行う。</a:t>
            </a:r>
            <a:endParaRPr lang="en-US" altLang="ja-JP" dirty="0" smtClean="0"/>
          </a:p>
          <a:p>
            <a:pPr marL="0" indent="0">
              <a:buFontTx/>
              <a:buNone/>
            </a:pPr>
            <a:endParaRPr lang="en-US" altLang="ja-JP" dirty="0" smtClean="0"/>
          </a:p>
          <a:p>
            <a:pPr marL="0" indent="0">
              <a:buFontTx/>
              <a:buNone/>
            </a:pPr>
            <a:r>
              <a:rPr lang="en-US" altLang="ja-JP" dirty="0" smtClean="0"/>
              <a:t>【</a:t>
            </a:r>
            <a:r>
              <a:rPr lang="ja-JP" altLang="en-US" dirty="0" smtClean="0"/>
              <a:t>ソフトウェア受入れ支援のタスク</a:t>
            </a:r>
            <a:r>
              <a:rPr lang="en-US" altLang="ja-JP" dirty="0" smtClean="0"/>
              <a:t>】 </a:t>
            </a:r>
          </a:p>
          <a:p>
            <a:pPr marL="627063" indent="0">
              <a:buFontTx/>
              <a:buNone/>
            </a:pPr>
            <a:r>
              <a:rPr lang="ja-JP" altLang="en-US" dirty="0" smtClean="0"/>
              <a:t>・操作マニュアルや運用規程の作成</a:t>
            </a:r>
            <a:endParaRPr lang="en-US" altLang="ja-JP" dirty="0" smtClean="0"/>
          </a:p>
          <a:p>
            <a:pPr marL="627063" indent="0">
              <a:buFontTx/>
              <a:buNone/>
            </a:pPr>
            <a:r>
              <a:rPr lang="ja-JP" altLang="en-US" dirty="0" smtClean="0"/>
              <a:t>・システムの取得者の受入れレビュー、受入れテストの支援</a:t>
            </a:r>
            <a:endParaRPr lang="en-US" altLang="ja-JP" dirty="0" smtClean="0"/>
          </a:p>
          <a:p>
            <a:pPr marL="627063" indent="0">
              <a:buFontTx/>
              <a:buNone/>
            </a:pPr>
            <a:r>
              <a:rPr lang="ja-JP" altLang="en-US" dirty="0" smtClean="0"/>
              <a:t>・ソフトウェア製品、成果物の</a:t>
            </a:r>
            <a:r>
              <a:rPr lang="ja-JP" altLang="en-US" u="sng" dirty="0" smtClean="0">
                <a:solidFill>
                  <a:srgbClr val="FF0000"/>
                </a:solidFill>
              </a:rPr>
              <a:t>納品</a:t>
            </a:r>
            <a:r>
              <a:rPr lang="ja-JP" altLang="en-US" dirty="0" smtClean="0"/>
              <a:t>の手続き</a:t>
            </a:r>
            <a:endParaRPr lang="en-US" altLang="ja-JP" dirty="0" smtClean="0"/>
          </a:p>
          <a:p>
            <a:pPr marL="627063" indent="0">
              <a:buFontTx/>
              <a:buNone/>
            </a:pPr>
            <a:r>
              <a:rPr lang="ja-JP" altLang="en-US" dirty="0" smtClean="0"/>
              <a:t>・取得者が実施する初期運用訓練や教育訓練の実施の支援</a:t>
            </a:r>
            <a:endParaRPr lang="en-US" altLang="ja-JP" dirty="0" smtClean="0"/>
          </a:p>
        </p:txBody>
      </p:sp>
      <p:sp>
        <p:nvSpPr>
          <p:cNvPr id="4" name="フッター プレースホルダ 3"/>
          <p:cNvSpPr>
            <a:spLocks noGrp="1"/>
          </p:cNvSpPr>
          <p:nvPr>
            <p:ph type="ftr" sz="quarter" idx="11"/>
          </p:nvPr>
        </p:nvSpPr>
        <p:spPr/>
        <p:txBody>
          <a:bodyPr/>
          <a:lstStyle/>
          <a:p>
            <a:pPr>
              <a:defRPr/>
            </a:pPr>
            <a:r>
              <a:rPr lang="en-US" altLang="ja-JP" smtClean="0"/>
              <a:t>Copyright © 2012 Funabashi </a:t>
            </a:r>
            <a:r>
              <a:rPr lang="ja-JP" altLang="en-US" smtClean="0"/>
              <a:t>ＩＴ</a:t>
            </a:r>
            <a:r>
              <a:rPr lang="en-US" altLang="ja-JP" smtClean="0"/>
              <a:t>-Lab. All right reserved</a:t>
            </a:r>
            <a:endParaRPr lang="en-US" altLang="ja-JP" dirty="0"/>
          </a:p>
        </p:txBody>
      </p:sp>
      <p:sp>
        <p:nvSpPr>
          <p:cNvPr id="5" name="スライド番号プレースホルダ 4"/>
          <p:cNvSpPr>
            <a:spLocks noGrp="1"/>
          </p:cNvSpPr>
          <p:nvPr>
            <p:ph type="sldNum" sz="quarter" idx="12"/>
          </p:nvPr>
        </p:nvSpPr>
        <p:spPr/>
        <p:txBody>
          <a:bodyPr/>
          <a:lstStyle/>
          <a:p>
            <a:pPr>
              <a:defRPr/>
            </a:pPr>
            <a:fld id="{7EB38BCA-B933-43C7-BC2E-6C3F6190B21C}" type="slidenum">
              <a:rPr lang="en-US" altLang="ja-JP" smtClean="0"/>
              <a:pPr>
                <a:defRPr/>
              </a:pPr>
              <a:t>100</a:t>
            </a:fld>
            <a:endParaRPr lang="en-US" altLang="ja-JP" dirty="0"/>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タイトル 5"/>
          <p:cNvSpPr>
            <a:spLocks noGrp="1"/>
          </p:cNvSpPr>
          <p:nvPr>
            <p:ph type="title"/>
          </p:nvPr>
        </p:nvSpPr>
        <p:spPr/>
        <p:txBody>
          <a:bodyPr/>
          <a:lstStyle/>
          <a:p>
            <a:r>
              <a:rPr lang="ja-JP" altLang="en-US" sz="2000" dirty="0" smtClean="0"/>
              <a:t>１２．９．２　受入れレビューと受入れテスト</a:t>
            </a:r>
          </a:p>
        </p:txBody>
      </p:sp>
      <p:sp>
        <p:nvSpPr>
          <p:cNvPr id="86019" name="コンテンツ プレースホルダ 6"/>
          <p:cNvSpPr>
            <a:spLocks noGrp="1"/>
          </p:cNvSpPr>
          <p:nvPr>
            <p:ph idx="1"/>
          </p:nvPr>
        </p:nvSpPr>
        <p:spPr/>
        <p:txBody>
          <a:bodyPr/>
          <a:lstStyle/>
          <a:p>
            <a:pPr>
              <a:buNone/>
            </a:pPr>
            <a:r>
              <a:rPr lang="en-US" altLang="ja-JP" dirty="0" smtClean="0"/>
              <a:t>【</a:t>
            </a:r>
            <a:r>
              <a:rPr lang="ja-JP" altLang="en-US" dirty="0" smtClean="0"/>
              <a:t>受入れ</a:t>
            </a:r>
            <a:r>
              <a:rPr lang="ja-JP" altLang="en-US" dirty="0" smtClean="0">
                <a:ea typeface="HGP明朝E" pitchFamily="18" charset="-128"/>
              </a:rPr>
              <a:t>レビューと</a:t>
            </a:r>
            <a:r>
              <a:rPr lang="ja-JP" altLang="en-US" dirty="0" smtClean="0"/>
              <a:t>受入れテスト</a:t>
            </a:r>
            <a:r>
              <a:rPr lang="en-US" altLang="ja-JP" dirty="0" smtClean="0"/>
              <a:t>】</a:t>
            </a:r>
          </a:p>
          <a:p>
            <a:pPr marL="627063" indent="0">
              <a:buNone/>
            </a:pPr>
            <a:r>
              <a:rPr lang="ja-JP" altLang="en-US" dirty="0" smtClean="0"/>
              <a:t>ソフトウェアの取得者は、ソフトウェアの受入れにあたり、ソフトウェアが</a:t>
            </a:r>
            <a:r>
              <a:rPr lang="ja-JP" altLang="en-US" dirty="0" smtClean="0">
                <a:ea typeface="HGP明朝E" pitchFamily="18" charset="-128"/>
              </a:rPr>
              <a:t>要求定義に基づいて</a:t>
            </a:r>
            <a:r>
              <a:rPr lang="ja-JP" altLang="en-US" dirty="0" smtClean="0"/>
              <a:t>要求通りであるかを確認して、受け入れの可否を判断する必要がある。</a:t>
            </a:r>
            <a:endParaRPr lang="en-US" altLang="ja-JP" dirty="0" smtClean="0"/>
          </a:p>
          <a:p>
            <a:pPr marL="627063" indent="0">
              <a:buNone/>
            </a:pPr>
            <a:r>
              <a:rPr lang="ja-JP" altLang="en-US" dirty="0" smtClean="0"/>
              <a:t>その</a:t>
            </a:r>
            <a:r>
              <a:rPr lang="ja-JP" altLang="en-US" dirty="0"/>
              <a:t>ため</a:t>
            </a:r>
            <a:r>
              <a:rPr lang="ja-JP" altLang="en-US" dirty="0" smtClean="0"/>
              <a:t>取得者は受入れ</a:t>
            </a:r>
            <a:r>
              <a:rPr lang="ja-JP" altLang="en-US" dirty="0" smtClean="0">
                <a:ea typeface="HGP明朝E" pitchFamily="18" charset="-128"/>
              </a:rPr>
              <a:t>レビューと</a:t>
            </a:r>
            <a:r>
              <a:rPr lang="ja-JP" altLang="en-US" dirty="0" smtClean="0"/>
              <a:t>受入れテストを実施する。</a:t>
            </a:r>
            <a:r>
              <a:rPr lang="zh-TW" altLang="en-US" dirty="0" smtClean="0"/>
              <a:t>供給者（開発者）</a:t>
            </a:r>
            <a:r>
              <a:rPr lang="ja-JP" altLang="en-US" dirty="0" smtClean="0"/>
              <a:t>はこれを支援する。</a:t>
            </a:r>
            <a:endParaRPr lang="en-US" altLang="ja-JP" dirty="0" smtClean="0"/>
          </a:p>
          <a:p>
            <a:pPr marL="627063" indent="0">
              <a:buNone/>
            </a:pPr>
            <a:endParaRPr lang="en-US" altLang="ja-JP" dirty="0"/>
          </a:p>
          <a:p>
            <a:pPr marL="627063" indent="0">
              <a:buNone/>
            </a:pPr>
            <a:r>
              <a:rPr lang="ja-JP" altLang="en-US" dirty="0" smtClean="0"/>
              <a:t>取得者</a:t>
            </a:r>
            <a:r>
              <a:rPr lang="ja-JP" altLang="en-US" dirty="0"/>
              <a:t>は</a:t>
            </a:r>
            <a:r>
              <a:rPr lang="ja-JP" altLang="en-US" u="sng" dirty="0" smtClean="0">
                <a:solidFill>
                  <a:srgbClr val="FF0000"/>
                </a:solidFill>
                <a:ea typeface="HGP明朝E" pitchFamily="18" charset="-128"/>
              </a:rPr>
              <a:t>受入れ手順</a:t>
            </a:r>
            <a:r>
              <a:rPr lang="ja-JP" altLang="en-US" dirty="0" smtClean="0"/>
              <a:t>を作成し、</a:t>
            </a:r>
            <a:r>
              <a:rPr lang="ja-JP" altLang="en-US" u="sng" dirty="0" smtClean="0">
                <a:solidFill>
                  <a:srgbClr val="FF0000"/>
                </a:solidFill>
                <a:ea typeface="HGP明朝E" pitchFamily="18" charset="-128"/>
              </a:rPr>
              <a:t>受入れ基準</a:t>
            </a:r>
            <a:r>
              <a:rPr lang="ja-JP" altLang="en-US" dirty="0" smtClean="0"/>
              <a:t>に従い、受入れ</a:t>
            </a:r>
            <a:r>
              <a:rPr lang="ja-JP" altLang="en-US" dirty="0" smtClean="0">
                <a:ea typeface="HGP明朝E" pitchFamily="18" charset="-128"/>
              </a:rPr>
              <a:t>レビューと</a:t>
            </a:r>
            <a:r>
              <a:rPr lang="ja-JP" altLang="en-US" u="sng" dirty="0" smtClean="0">
                <a:solidFill>
                  <a:srgbClr val="FF0000"/>
                </a:solidFill>
                <a:ea typeface="HGP明朝E" pitchFamily="18" charset="-128"/>
              </a:rPr>
              <a:t>受入れテスト実施</a:t>
            </a:r>
            <a:r>
              <a:rPr lang="ja-JP" altLang="en-US" dirty="0" smtClean="0"/>
              <a:t>し、結果を</a:t>
            </a:r>
            <a:r>
              <a:rPr lang="ja-JP" altLang="en-US" u="sng" dirty="0" smtClean="0">
                <a:solidFill>
                  <a:srgbClr val="FF0000"/>
                </a:solidFill>
                <a:ea typeface="HGP明朝E" pitchFamily="18" charset="-128"/>
              </a:rPr>
              <a:t>検収基準</a:t>
            </a:r>
            <a:r>
              <a:rPr lang="ja-JP" altLang="en-US" dirty="0" smtClean="0"/>
              <a:t>に基づき判定し、合格であれば、</a:t>
            </a:r>
            <a:r>
              <a:rPr lang="ja-JP" altLang="en-US" u="sng" dirty="0" smtClean="0">
                <a:solidFill>
                  <a:srgbClr val="FF0000"/>
                </a:solidFill>
                <a:ea typeface="HGP明朝E" pitchFamily="18" charset="-128"/>
              </a:rPr>
              <a:t>検収</a:t>
            </a:r>
            <a:r>
              <a:rPr lang="ja-JP" altLang="en-US" dirty="0" smtClean="0"/>
              <a:t>し、受け入れを実施する。</a:t>
            </a:r>
            <a:endParaRPr lang="en-US" altLang="ja-JP" dirty="0" smtClean="0"/>
          </a:p>
          <a:p>
            <a:pPr marL="627063" indent="0">
              <a:buNone/>
            </a:pPr>
            <a:endParaRPr lang="en-US" altLang="ja-JP" dirty="0"/>
          </a:p>
          <a:p>
            <a:pPr marL="627063" indent="0">
              <a:buNone/>
            </a:pPr>
            <a:r>
              <a:rPr lang="ja-JP" altLang="en-US" dirty="0" smtClean="0"/>
              <a:t>取得者</a:t>
            </a:r>
            <a:r>
              <a:rPr lang="ja-JP" altLang="en-US" dirty="0"/>
              <a:t>は</a:t>
            </a:r>
            <a:r>
              <a:rPr lang="ja-JP" altLang="en-US" dirty="0" smtClean="0">
                <a:ea typeface="HGP明朝E" pitchFamily="18" charset="-128"/>
              </a:rPr>
              <a:t>受入れレビューと受入れテストの結果を文書化する。</a:t>
            </a:r>
            <a:endParaRPr lang="en-US" altLang="ja-JP" dirty="0" smtClean="0"/>
          </a:p>
          <a:p>
            <a:pPr>
              <a:buFontTx/>
              <a:buNone/>
            </a:pPr>
            <a:r>
              <a:rPr lang="ja-JP" altLang="en-US" dirty="0" smtClean="0">
                <a:ea typeface="HGP明朝E" pitchFamily="18" charset="-128"/>
              </a:rPr>
              <a:t>　</a:t>
            </a:r>
            <a:endParaRPr lang="en-US" altLang="ja-JP" dirty="0" smtClean="0"/>
          </a:p>
          <a:p>
            <a:pPr>
              <a:buNone/>
            </a:pPr>
            <a:endParaRPr lang="ja-JP" altLang="en-US" u="sng" dirty="0" smtClean="0">
              <a:solidFill>
                <a:srgbClr val="FF0000"/>
              </a:solidFill>
              <a:ea typeface="HGP明朝E" pitchFamily="18" charset="-128"/>
            </a:endParaRPr>
          </a:p>
          <a:p>
            <a:pPr>
              <a:buFontTx/>
              <a:buNone/>
            </a:pPr>
            <a:endParaRPr lang="en-US" altLang="ja-JP" dirty="0" smtClean="0"/>
          </a:p>
        </p:txBody>
      </p:sp>
      <p:sp>
        <p:nvSpPr>
          <p:cNvPr id="4" name="フッター プレースホルダ 3"/>
          <p:cNvSpPr>
            <a:spLocks noGrp="1"/>
          </p:cNvSpPr>
          <p:nvPr>
            <p:ph type="ftr" sz="quarter" idx="11"/>
          </p:nvPr>
        </p:nvSpPr>
        <p:spPr/>
        <p:txBody>
          <a:bodyPr/>
          <a:lstStyle/>
          <a:p>
            <a:pPr>
              <a:defRPr/>
            </a:pPr>
            <a:r>
              <a:rPr lang="en-US" altLang="ja-JP" smtClean="0"/>
              <a:t>Copyright © 2012 Funabashi </a:t>
            </a:r>
            <a:r>
              <a:rPr lang="ja-JP" altLang="en-US" smtClean="0"/>
              <a:t>ＩＴ</a:t>
            </a:r>
            <a:r>
              <a:rPr lang="en-US" altLang="ja-JP" smtClean="0"/>
              <a:t>-Lab. All right reserved</a:t>
            </a:r>
            <a:endParaRPr lang="en-US" altLang="ja-JP" dirty="0"/>
          </a:p>
        </p:txBody>
      </p:sp>
      <p:sp>
        <p:nvSpPr>
          <p:cNvPr id="5" name="スライド番号プレースホルダ 4"/>
          <p:cNvSpPr>
            <a:spLocks noGrp="1"/>
          </p:cNvSpPr>
          <p:nvPr>
            <p:ph type="sldNum" sz="quarter" idx="12"/>
          </p:nvPr>
        </p:nvSpPr>
        <p:spPr/>
        <p:txBody>
          <a:bodyPr/>
          <a:lstStyle/>
          <a:p>
            <a:pPr>
              <a:defRPr/>
            </a:pPr>
            <a:fld id="{1435F7D5-0925-4143-9C24-C4DD2DCA0F4C}" type="slidenum">
              <a:rPr lang="en-US" altLang="ja-JP" smtClean="0"/>
              <a:pPr>
                <a:defRPr/>
              </a:pPr>
              <a:t>101</a:t>
            </a:fld>
            <a:endParaRPr lang="en-US" altLang="ja-JP" dirty="0"/>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タイトル 1"/>
          <p:cNvSpPr>
            <a:spLocks noGrp="1"/>
          </p:cNvSpPr>
          <p:nvPr>
            <p:ph type="title"/>
          </p:nvPr>
        </p:nvSpPr>
        <p:spPr/>
        <p:txBody>
          <a:bodyPr/>
          <a:lstStyle/>
          <a:p>
            <a:r>
              <a:rPr lang="ja-JP" altLang="en-US" sz="2000" dirty="0" smtClean="0"/>
              <a:t>１２．９．３　ソフトウェア製品の納入と受入れ</a:t>
            </a:r>
          </a:p>
        </p:txBody>
      </p:sp>
      <p:sp>
        <p:nvSpPr>
          <p:cNvPr id="84995" name="コンテンツ プレースホルダ 2"/>
          <p:cNvSpPr>
            <a:spLocks noGrp="1"/>
          </p:cNvSpPr>
          <p:nvPr>
            <p:ph idx="1"/>
          </p:nvPr>
        </p:nvSpPr>
        <p:spPr>
          <a:xfrm>
            <a:off x="271727" y="1052513"/>
            <a:ext cx="9438000" cy="5256212"/>
          </a:xfrm>
        </p:spPr>
        <p:txBody>
          <a:bodyPr/>
          <a:lstStyle/>
          <a:p>
            <a:pPr>
              <a:buFontTx/>
              <a:buNone/>
            </a:pPr>
            <a:r>
              <a:rPr lang="en-US" altLang="ja-JP" dirty="0" smtClean="0"/>
              <a:t>【</a:t>
            </a:r>
            <a:r>
              <a:rPr lang="ja-JP" altLang="en-US" dirty="0" smtClean="0"/>
              <a:t>ソフトウェア製品の納入と受入れ</a:t>
            </a:r>
            <a:r>
              <a:rPr lang="en-US" altLang="ja-JP" dirty="0" smtClean="0"/>
              <a:t>】</a:t>
            </a:r>
          </a:p>
          <a:p>
            <a:pPr marL="627063" indent="0">
              <a:buFontTx/>
              <a:buNone/>
            </a:pPr>
            <a:r>
              <a:rPr lang="ja-JP" altLang="en-US" dirty="0" smtClean="0"/>
              <a:t>システムの供給者（開発者）と取得者は契約で示されたとおりに、ソフトウェア製品が完成していることを相互に受入れテスト・レビューで確認して、納入し受け入れる。</a:t>
            </a:r>
            <a:endParaRPr lang="en-US" altLang="ja-JP" dirty="0" smtClean="0"/>
          </a:p>
          <a:p>
            <a:pPr marL="627063" indent="0">
              <a:buFontTx/>
              <a:buNone/>
            </a:pPr>
            <a:r>
              <a:rPr lang="ja-JP" altLang="en-US" dirty="0" smtClean="0"/>
              <a:t>取得者は受入れまでに</a:t>
            </a:r>
            <a:r>
              <a:rPr lang="ja-JP" altLang="en-US" u="sng" dirty="0" smtClean="0">
                <a:solidFill>
                  <a:srgbClr val="FF0000"/>
                </a:solidFill>
              </a:rPr>
              <a:t>受入れ体制</a:t>
            </a:r>
            <a:r>
              <a:rPr lang="ja-JP" altLang="en-US" dirty="0" smtClean="0"/>
              <a:t>を整えておく必要がある。</a:t>
            </a:r>
          </a:p>
        </p:txBody>
      </p:sp>
      <p:sp>
        <p:nvSpPr>
          <p:cNvPr id="4" name="フッター プレースホルダ 3"/>
          <p:cNvSpPr>
            <a:spLocks noGrp="1"/>
          </p:cNvSpPr>
          <p:nvPr>
            <p:ph type="ftr" sz="quarter" idx="11"/>
          </p:nvPr>
        </p:nvSpPr>
        <p:spPr/>
        <p:txBody>
          <a:bodyPr/>
          <a:lstStyle/>
          <a:p>
            <a:pPr>
              <a:defRPr/>
            </a:pPr>
            <a:r>
              <a:rPr lang="en-US" altLang="ja-JP" smtClean="0"/>
              <a:t>Copyright © 2012 Funabashi </a:t>
            </a:r>
            <a:r>
              <a:rPr lang="ja-JP" altLang="en-US" smtClean="0"/>
              <a:t>ＩＴ</a:t>
            </a:r>
            <a:r>
              <a:rPr lang="en-US" altLang="ja-JP" smtClean="0"/>
              <a:t>-Lab. All right reserved</a:t>
            </a:r>
            <a:endParaRPr lang="en-US" altLang="ja-JP" dirty="0"/>
          </a:p>
        </p:txBody>
      </p:sp>
      <p:sp>
        <p:nvSpPr>
          <p:cNvPr id="5" name="スライド番号プレースホルダ 4"/>
          <p:cNvSpPr>
            <a:spLocks noGrp="1"/>
          </p:cNvSpPr>
          <p:nvPr>
            <p:ph type="sldNum" sz="quarter" idx="12"/>
          </p:nvPr>
        </p:nvSpPr>
        <p:spPr/>
        <p:txBody>
          <a:bodyPr/>
          <a:lstStyle/>
          <a:p>
            <a:pPr>
              <a:defRPr/>
            </a:pPr>
            <a:fld id="{7EB38BCA-B933-43C7-BC2E-6C3F6190B21C}" type="slidenum">
              <a:rPr lang="en-US" altLang="ja-JP" smtClean="0"/>
              <a:pPr>
                <a:defRPr/>
              </a:pPr>
              <a:t>102</a:t>
            </a:fld>
            <a:endParaRPr lang="en-US" altLang="ja-JP" dirty="0"/>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タイトル 1"/>
          <p:cNvSpPr>
            <a:spLocks noGrp="1"/>
          </p:cNvSpPr>
          <p:nvPr>
            <p:ph type="title"/>
          </p:nvPr>
        </p:nvSpPr>
        <p:spPr/>
        <p:txBody>
          <a:bodyPr/>
          <a:lstStyle/>
          <a:p>
            <a:r>
              <a:rPr lang="ja-JP" altLang="en-US" sz="2000" dirty="0" smtClean="0"/>
              <a:t>１２．９．４　教育訓練</a:t>
            </a:r>
          </a:p>
        </p:txBody>
      </p:sp>
      <p:sp>
        <p:nvSpPr>
          <p:cNvPr id="84995" name="コンテンツ プレースホルダ 2"/>
          <p:cNvSpPr>
            <a:spLocks noGrp="1"/>
          </p:cNvSpPr>
          <p:nvPr>
            <p:ph idx="1"/>
          </p:nvPr>
        </p:nvSpPr>
        <p:spPr/>
        <p:txBody>
          <a:bodyPr/>
          <a:lstStyle/>
          <a:p>
            <a:pPr>
              <a:buFontTx/>
              <a:buNone/>
            </a:pPr>
            <a:r>
              <a:rPr lang="en-US" altLang="ja-JP" dirty="0" smtClean="0"/>
              <a:t>【</a:t>
            </a:r>
            <a:r>
              <a:rPr lang="ja-JP" altLang="en-US" dirty="0" smtClean="0"/>
              <a:t>教育訓練</a:t>
            </a:r>
            <a:r>
              <a:rPr lang="en-US" altLang="ja-JP" dirty="0" smtClean="0"/>
              <a:t>】</a:t>
            </a:r>
          </a:p>
          <a:p>
            <a:pPr marL="627063" indent="0">
              <a:buFontTx/>
              <a:buNone/>
            </a:pPr>
            <a:r>
              <a:rPr lang="ja-JP" altLang="en-US" dirty="0" smtClean="0"/>
              <a:t>取得者は教育訓練のための体制の整備、教育訓練の計画、実施を行う。</a:t>
            </a:r>
            <a:endParaRPr lang="en-US" altLang="ja-JP" dirty="0" smtClean="0"/>
          </a:p>
          <a:p>
            <a:pPr marL="627063" indent="0">
              <a:buFontTx/>
              <a:buNone/>
            </a:pPr>
            <a:r>
              <a:rPr lang="ja-JP" altLang="en-US" dirty="0" smtClean="0"/>
              <a:t>供給者はこれを支援する。</a:t>
            </a:r>
            <a:endParaRPr lang="en-US" altLang="ja-JP" dirty="0" smtClean="0"/>
          </a:p>
          <a:p>
            <a:pPr marL="627063" indent="0">
              <a:buFontTx/>
              <a:buNone/>
            </a:pPr>
            <a:endParaRPr lang="en-US" altLang="ja-JP" dirty="0"/>
          </a:p>
          <a:p>
            <a:pPr marL="627063" indent="0">
              <a:buFontTx/>
              <a:buNone/>
            </a:pPr>
            <a:r>
              <a:rPr lang="ja-JP" altLang="en-US" dirty="0" smtClean="0"/>
              <a:t>実施する教育訓練は以下のようなものがある</a:t>
            </a:r>
            <a:endParaRPr lang="en-US" altLang="ja-JP" dirty="0" smtClean="0"/>
          </a:p>
          <a:p>
            <a:pPr marL="627063" indent="0">
              <a:buFontTx/>
              <a:buNone/>
            </a:pPr>
            <a:r>
              <a:rPr lang="ja-JP" altLang="en-US" dirty="0" smtClean="0"/>
              <a:t>・内容的には　システム運用、利用者向け等</a:t>
            </a:r>
            <a:endParaRPr lang="en-US" altLang="ja-JP" dirty="0" smtClean="0"/>
          </a:p>
          <a:p>
            <a:pPr marL="627063" indent="0">
              <a:buFontTx/>
              <a:buNone/>
            </a:pPr>
            <a:r>
              <a:rPr lang="ja-JP" altLang="en-US" dirty="0" smtClean="0"/>
              <a:t>・時期的には　初期教育、継続教育等</a:t>
            </a:r>
          </a:p>
          <a:p>
            <a:pPr>
              <a:buNone/>
            </a:pPr>
            <a:endParaRPr lang="ja-JP" altLang="en-US" dirty="0" smtClean="0"/>
          </a:p>
        </p:txBody>
      </p:sp>
      <p:sp>
        <p:nvSpPr>
          <p:cNvPr id="4" name="フッター プレースホルダ 3"/>
          <p:cNvSpPr>
            <a:spLocks noGrp="1"/>
          </p:cNvSpPr>
          <p:nvPr>
            <p:ph type="ftr" sz="quarter" idx="11"/>
          </p:nvPr>
        </p:nvSpPr>
        <p:spPr/>
        <p:txBody>
          <a:bodyPr/>
          <a:lstStyle/>
          <a:p>
            <a:pPr>
              <a:defRPr/>
            </a:pPr>
            <a:r>
              <a:rPr lang="en-US" altLang="ja-JP" smtClean="0"/>
              <a:t>Copyright © 2012 Funabashi </a:t>
            </a:r>
            <a:r>
              <a:rPr lang="ja-JP" altLang="en-US" smtClean="0"/>
              <a:t>ＩＴ</a:t>
            </a:r>
            <a:r>
              <a:rPr lang="en-US" altLang="ja-JP" smtClean="0"/>
              <a:t>-Lab. All right reserved</a:t>
            </a:r>
            <a:endParaRPr lang="en-US" altLang="ja-JP" dirty="0"/>
          </a:p>
        </p:txBody>
      </p:sp>
      <p:sp>
        <p:nvSpPr>
          <p:cNvPr id="5" name="スライド番号プレースホルダ 4"/>
          <p:cNvSpPr>
            <a:spLocks noGrp="1"/>
          </p:cNvSpPr>
          <p:nvPr>
            <p:ph type="sldNum" sz="quarter" idx="12"/>
          </p:nvPr>
        </p:nvSpPr>
        <p:spPr/>
        <p:txBody>
          <a:bodyPr/>
          <a:lstStyle/>
          <a:p>
            <a:pPr>
              <a:defRPr/>
            </a:pPr>
            <a:fld id="{7EB38BCA-B933-43C7-BC2E-6C3F6190B21C}" type="slidenum">
              <a:rPr lang="en-US" altLang="ja-JP" smtClean="0"/>
              <a:pPr>
                <a:defRPr/>
              </a:pPr>
              <a:t>103</a:t>
            </a:fld>
            <a:endParaRPr lang="en-US" altLang="ja-JP" dirty="0"/>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タイトル 1"/>
          <p:cNvSpPr>
            <a:spLocks noGrp="1"/>
          </p:cNvSpPr>
          <p:nvPr>
            <p:ph type="title"/>
          </p:nvPr>
        </p:nvSpPr>
        <p:spPr/>
        <p:txBody>
          <a:bodyPr/>
          <a:lstStyle/>
          <a:p>
            <a:r>
              <a:rPr lang="ja-JP" altLang="en-US" sz="2000" dirty="0" smtClean="0"/>
              <a:t>１２．９．５　利用者マニュアル</a:t>
            </a:r>
          </a:p>
        </p:txBody>
      </p:sp>
      <p:sp>
        <p:nvSpPr>
          <p:cNvPr id="84995" name="コンテンツ プレースホルダ 2"/>
          <p:cNvSpPr>
            <a:spLocks noGrp="1"/>
          </p:cNvSpPr>
          <p:nvPr>
            <p:ph idx="1"/>
          </p:nvPr>
        </p:nvSpPr>
        <p:spPr/>
        <p:txBody>
          <a:bodyPr/>
          <a:lstStyle/>
          <a:p>
            <a:pPr>
              <a:buNone/>
            </a:pPr>
            <a:r>
              <a:rPr lang="en-US" altLang="ja-JP" sz="2000" dirty="0" smtClean="0"/>
              <a:t>【</a:t>
            </a:r>
            <a:r>
              <a:rPr lang="ja-JP" altLang="en-US" sz="2000" dirty="0" smtClean="0"/>
              <a:t>利用者マニュアル</a:t>
            </a:r>
            <a:r>
              <a:rPr lang="en-US" altLang="ja-JP" sz="2000" dirty="0" smtClean="0"/>
              <a:t>】</a:t>
            </a:r>
          </a:p>
          <a:p>
            <a:pPr>
              <a:buNone/>
            </a:pPr>
            <a:r>
              <a:rPr lang="ja-JP" altLang="en-US" sz="2000" dirty="0" smtClean="0"/>
              <a:t>　　以下のものを利用者マニュアルとして文書化する。</a:t>
            </a:r>
            <a:endParaRPr lang="en-US" altLang="ja-JP" sz="2000" dirty="0" smtClean="0"/>
          </a:p>
          <a:p>
            <a:pPr>
              <a:buNone/>
            </a:pPr>
            <a:endParaRPr lang="en-US" altLang="ja-JP" sz="2000" dirty="0" smtClean="0"/>
          </a:p>
          <a:p>
            <a:pPr>
              <a:buNone/>
            </a:pPr>
            <a:r>
              <a:rPr lang="ja-JP" altLang="en-US" sz="2000" dirty="0" smtClean="0"/>
              <a:t>　　・業務やコンピュータ操作手順（</a:t>
            </a:r>
            <a:r>
              <a:rPr lang="ja-JP" altLang="en-US" sz="2000" u="sng" dirty="0" smtClean="0">
                <a:solidFill>
                  <a:srgbClr val="FF0000"/>
                </a:solidFill>
              </a:rPr>
              <a:t>操作マニュアル</a:t>
            </a:r>
            <a:r>
              <a:rPr lang="ja-JP" altLang="en-US" sz="2000" dirty="0" smtClean="0"/>
              <a:t>等）</a:t>
            </a:r>
            <a:endParaRPr lang="en-US" altLang="ja-JP" sz="2000" dirty="0" smtClean="0"/>
          </a:p>
          <a:p>
            <a:pPr>
              <a:buNone/>
            </a:pPr>
            <a:r>
              <a:rPr lang="ja-JP" altLang="en-US" sz="2000" dirty="0" smtClean="0"/>
              <a:t>　　・業務応用プログラム運用手順（</a:t>
            </a:r>
            <a:r>
              <a:rPr lang="ja-JP" altLang="en-US" sz="2000" u="sng" dirty="0" smtClean="0">
                <a:solidFill>
                  <a:srgbClr val="FF0000"/>
                </a:solidFill>
              </a:rPr>
              <a:t>運用規程</a:t>
            </a:r>
            <a:r>
              <a:rPr lang="ja-JP" altLang="en-US" sz="2000" dirty="0" smtClean="0"/>
              <a:t>等）</a:t>
            </a:r>
          </a:p>
          <a:p>
            <a:pPr>
              <a:buFontTx/>
              <a:buNone/>
            </a:pPr>
            <a:endParaRPr lang="en-US" altLang="ja-JP" sz="2000" dirty="0" smtClean="0"/>
          </a:p>
          <a:p>
            <a:pPr>
              <a:buFontTx/>
              <a:buNone/>
            </a:pPr>
            <a:r>
              <a:rPr lang="ja-JP" altLang="en-US" sz="2000" dirty="0" smtClean="0"/>
              <a:t>　　</a:t>
            </a:r>
            <a:endParaRPr lang="en-US" altLang="ja-JP" sz="2000" u="sng" dirty="0" smtClean="0">
              <a:solidFill>
                <a:srgbClr val="FF0000"/>
              </a:solidFill>
            </a:endParaRPr>
          </a:p>
        </p:txBody>
      </p:sp>
      <p:sp>
        <p:nvSpPr>
          <p:cNvPr id="4" name="フッター プレースホルダ 3"/>
          <p:cNvSpPr>
            <a:spLocks noGrp="1"/>
          </p:cNvSpPr>
          <p:nvPr>
            <p:ph type="ftr" sz="quarter" idx="11"/>
          </p:nvPr>
        </p:nvSpPr>
        <p:spPr/>
        <p:txBody>
          <a:bodyPr/>
          <a:lstStyle/>
          <a:p>
            <a:pPr>
              <a:defRPr/>
            </a:pPr>
            <a:r>
              <a:rPr lang="en-US" altLang="ja-JP" smtClean="0"/>
              <a:t>Copyright © 2012 Funabashi </a:t>
            </a:r>
            <a:r>
              <a:rPr lang="ja-JP" altLang="en-US" smtClean="0"/>
              <a:t>ＩＴ</a:t>
            </a:r>
            <a:r>
              <a:rPr lang="en-US" altLang="ja-JP" smtClean="0"/>
              <a:t>-Lab. All right reserved</a:t>
            </a:r>
            <a:endParaRPr lang="en-US" altLang="ja-JP" dirty="0"/>
          </a:p>
        </p:txBody>
      </p:sp>
      <p:sp>
        <p:nvSpPr>
          <p:cNvPr id="5" name="スライド番号プレースホルダ 4"/>
          <p:cNvSpPr>
            <a:spLocks noGrp="1"/>
          </p:cNvSpPr>
          <p:nvPr>
            <p:ph type="sldNum" sz="quarter" idx="12"/>
          </p:nvPr>
        </p:nvSpPr>
        <p:spPr/>
        <p:txBody>
          <a:bodyPr/>
          <a:lstStyle/>
          <a:p>
            <a:pPr>
              <a:defRPr/>
            </a:pPr>
            <a:fld id="{7EB38BCA-B933-43C7-BC2E-6C3F6190B21C}" type="slidenum">
              <a:rPr lang="en-US" altLang="ja-JP" smtClean="0"/>
              <a:pPr>
                <a:defRPr/>
              </a:pPr>
              <a:t>104</a:t>
            </a:fld>
            <a:endParaRPr lang="en-US" altLang="ja-JP" dirty="0"/>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3" name="Rectangle 2"/>
          <p:cNvSpPr>
            <a:spLocks noGrp="1" noChangeArrowheads="1"/>
          </p:cNvSpPr>
          <p:nvPr>
            <p:ph type="ctrTitle"/>
          </p:nvPr>
        </p:nvSpPr>
        <p:spPr/>
        <p:txBody>
          <a:bodyPr/>
          <a:lstStyle/>
          <a:p>
            <a:pPr eaLnBrk="1" hangingPunct="1"/>
            <a:r>
              <a:rPr lang="ja-JP" altLang="en-US" sz="2400" dirty="0" smtClean="0"/>
              <a:t>　１２．システム開発技術</a:t>
            </a:r>
            <a:br>
              <a:rPr lang="ja-JP" altLang="en-US" sz="2400" dirty="0" smtClean="0"/>
            </a:br>
            <a:r>
              <a:rPr lang="ja-JP" altLang="en-US" sz="3600" dirty="0" smtClean="0"/>
              <a:t>　　１０．ソフトウェア保守</a:t>
            </a:r>
          </a:p>
        </p:txBody>
      </p:sp>
      <p:sp>
        <p:nvSpPr>
          <p:cNvPr id="87044" name="Rectangle 3"/>
          <p:cNvSpPr>
            <a:spLocks noGrp="1" noChangeArrowheads="1"/>
          </p:cNvSpPr>
          <p:nvPr>
            <p:ph type="subTitle" idx="1"/>
          </p:nvPr>
        </p:nvSpPr>
        <p:spPr/>
        <p:txBody>
          <a:bodyPr/>
          <a:lstStyle/>
          <a:p>
            <a:pPr algn="l" eaLnBrk="1" hangingPunct="1"/>
            <a:r>
              <a:rPr lang="ja-JP" altLang="en-US" dirty="0" smtClean="0"/>
              <a:t>ソフトウェア保守の基本的な考え方や手順について理解する。</a:t>
            </a:r>
          </a:p>
        </p:txBody>
      </p:sp>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タイトル 1"/>
          <p:cNvSpPr>
            <a:spLocks noGrp="1"/>
          </p:cNvSpPr>
          <p:nvPr>
            <p:ph type="title"/>
          </p:nvPr>
        </p:nvSpPr>
        <p:spPr/>
        <p:txBody>
          <a:bodyPr/>
          <a:lstStyle/>
          <a:p>
            <a:r>
              <a:rPr lang="ja-JP" altLang="en-US" sz="2000" dirty="0" smtClean="0"/>
              <a:t>１２．１０．１　ソフトウェア保守の意義</a:t>
            </a:r>
          </a:p>
        </p:txBody>
      </p:sp>
      <p:sp>
        <p:nvSpPr>
          <p:cNvPr id="88067" name="コンテンツ プレースホルダ 2"/>
          <p:cNvSpPr>
            <a:spLocks noGrp="1"/>
          </p:cNvSpPr>
          <p:nvPr>
            <p:ph idx="1"/>
          </p:nvPr>
        </p:nvSpPr>
        <p:spPr>
          <a:xfrm>
            <a:off x="271727" y="1052513"/>
            <a:ext cx="9362546" cy="5400823"/>
          </a:xfrm>
        </p:spPr>
        <p:txBody>
          <a:bodyPr/>
          <a:lstStyle/>
          <a:p>
            <a:pPr>
              <a:buNone/>
            </a:pPr>
            <a:r>
              <a:rPr lang="en-US" altLang="ja-JP" dirty="0" smtClean="0"/>
              <a:t>【</a:t>
            </a:r>
            <a:r>
              <a:rPr lang="ja-JP" altLang="en-US" dirty="0" smtClean="0"/>
              <a:t>ソフトウェア保守の意義</a:t>
            </a:r>
            <a:r>
              <a:rPr lang="en-US" altLang="ja-JP" dirty="0" smtClean="0"/>
              <a:t>】</a:t>
            </a:r>
          </a:p>
          <a:p>
            <a:pPr marL="627063" indent="0">
              <a:buNone/>
            </a:pPr>
            <a:r>
              <a:rPr lang="ja-JP" altLang="en-US" dirty="0" smtClean="0"/>
              <a:t>保守要件は、保守の目的、それに応じたサービスレベルなどの要求と、実現性と費用を考慮して決定する。</a:t>
            </a:r>
            <a:endParaRPr lang="en-US" altLang="ja-JP" dirty="0" smtClean="0"/>
          </a:p>
          <a:p>
            <a:pPr marL="627063" indent="0">
              <a:buNone/>
            </a:pPr>
            <a:r>
              <a:rPr lang="ja-JP" altLang="en-US" dirty="0" smtClean="0"/>
              <a:t>＜ソフトウェア保守＞</a:t>
            </a:r>
            <a:endParaRPr lang="en-US" altLang="ja-JP" dirty="0" smtClean="0"/>
          </a:p>
          <a:p>
            <a:pPr marL="627063" indent="0">
              <a:buNone/>
            </a:pPr>
            <a:r>
              <a:rPr lang="ja-JP" altLang="en-US" dirty="0" smtClean="0"/>
              <a:t>開発したシステムの本稼動後にバグが発見されたり、ユーザによるシステム仕様の変更依頼（改善要望）があった場合に、システム（プログラム）の修正を行うこと。</a:t>
            </a:r>
            <a:endParaRPr lang="en-US" altLang="ja-JP" dirty="0" smtClean="0"/>
          </a:p>
          <a:p>
            <a:pPr marL="627063" indent="0">
              <a:buNone/>
            </a:pPr>
            <a:r>
              <a:rPr lang="ja-JP" altLang="en-US" dirty="0" smtClean="0"/>
              <a:t>＜ハードウェア保守＞ </a:t>
            </a:r>
            <a:endParaRPr lang="en-US" altLang="ja-JP" dirty="0" smtClean="0"/>
          </a:p>
          <a:p>
            <a:pPr marL="627063" indent="0">
              <a:buNone/>
            </a:pPr>
            <a:r>
              <a:rPr lang="ja-JP" altLang="en-US" dirty="0" smtClean="0"/>
              <a:t>ハードウェアに障害が発生したり、消耗品の交換時期が近づいたりした場合に、ハードウェアの修理や交換を行うこと。</a:t>
            </a:r>
            <a:endParaRPr lang="en-US" altLang="ja-JP" dirty="0" smtClean="0"/>
          </a:p>
          <a:p>
            <a:pPr marL="627063" indent="0">
              <a:buNone/>
            </a:pPr>
            <a:endParaRPr lang="en-US" altLang="ja-JP" dirty="0" smtClean="0"/>
          </a:p>
          <a:p>
            <a:pPr marL="627063" indent="0">
              <a:buNone/>
            </a:pPr>
            <a:r>
              <a:rPr lang="ja-JP" altLang="en-US" dirty="0" smtClean="0"/>
              <a:t>保守作業は業務システムの変更や停止等が起こるため、それ自体が障害発生のリスクがある、そのため保守作業実施には以下のような留意点がある。</a:t>
            </a:r>
            <a:endParaRPr lang="en-US" altLang="ja-JP" dirty="0" smtClean="0"/>
          </a:p>
          <a:p>
            <a:pPr marL="627063" indent="0">
              <a:buNone/>
            </a:pPr>
            <a:r>
              <a:rPr lang="ja-JP" altLang="en-US" dirty="0" smtClean="0"/>
              <a:t>・</a:t>
            </a:r>
            <a:r>
              <a:rPr lang="ja-JP" altLang="en-US" u="sng" dirty="0">
                <a:solidFill>
                  <a:srgbClr val="FF0000"/>
                </a:solidFill>
              </a:rPr>
              <a:t>保守手順</a:t>
            </a:r>
            <a:r>
              <a:rPr lang="ja-JP" altLang="en-US" dirty="0" smtClean="0"/>
              <a:t>を予め定めて、その手順通りに実施する。</a:t>
            </a:r>
            <a:endParaRPr lang="en-US" altLang="ja-JP" dirty="0" smtClean="0"/>
          </a:p>
          <a:p>
            <a:pPr marL="627063" indent="0">
              <a:buNone/>
            </a:pPr>
            <a:r>
              <a:rPr lang="ja-JP" altLang="en-US" dirty="0" smtClean="0"/>
              <a:t>・</a:t>
            </a:r>
            <a:r>
              <a:rPr lang="ja-JP" altLang="en-US" u="sng" dirty="0">
                <a:solidFill>
                  <a:srgbClr val="FF0000"/>
                </a:solidFill>
              </a:rPr>
              <a:t>保守体制</a:t>
            </a:r>
            <a:r>
              <a:rPr lang="ja-JP" altLang="en-US" dirty="0" smtClean="0"/>
              <a:t>を</a:t>
            </a:r>
            <a:r>
              <a:rPr lang="ja-JP" altLang="en-US" dirty="0"/>
              <a:t>予め</a:t>
            </a:r>
            <a:r>
              <a:rPr lang="ja-JP" altLang="en-US" dirty="0" smtClean="0"/>
              <a:t>定めて、適切な対応のできる要員を確保しておく。</a:t>
            </a:r>
            <a:endParaRPr lang="en-US" altLang="ja-JP" dirty="0" smtClean="0"/>
          </a:p>
          <a:p>
            <a:pPr marL="627063" indent="0">
              <a:buNone/>
            </a:pPr>
            <a:r>
              <a:rPr lang="ja-JP" altLang="en-US" dirty="0" smtClean="0"/>
              <a:t>・</a:t>
            </a:r>
            <a:r>
              <a:rPr lang="ja-JP" altLang="en-US" dirty="0"/>
              <a:t>緊急事態にも対応できるよう</a:t>
            </a:r>
            <a:r>
              <a:rPr lang="ja-JP" altLang="en-US" dirty="0" smtClean="0"/>
              <a:t>に、</a:t>
            </a:r>
            <a:r>
              <a:rPr lang="ja-JP" altLang="en-US" u="sng" dirty="0">
                <a:solidFill>
                  <a:srgbClr val="FF0000"/>
                </a:solidFill>
              </a:rPr>
              <a:t>保守の実現可能性</a:t>
            </a:r>
            <a:r>
              <a:rPr lang="ja-JP" altLang="en-US" dirty="0" smtClean="0"/>
              <a:t>を評価しておく。</a:t>
            </a:r>
            <a:endParaRPr lang="en-US" altLang="ja-JP" dirty="0" smtClean="0"/>
          </a:p>
          <a:p>
            <a:pPr marL="627063" indent="0">
              <a:buNone/>
            </a:pPr>
            <a:r>
              <a:rPr lang="ja-JP" altLang="en-US" dirty="0" smtClean="0"/>
              <a:t>・ソフトウェア保守においては、システムの仕様の変更箇所以外への影響についても確認が必要で、</a:t>
            </a:r>
            <a:r>
              <a:rPr lang="ja-JP" altLang="en-US" u="sng" dirty="0">
                <a:solidFill>
                  <a:srgbClr val="FF0000"/>
                </a:solidFill>
              </a:rPr>
              <a:t>保守テスト</a:t>
            </a:r>
            <a:r>
              <a:rPr lang="ja-JP" altLang="en-US" dirty="0" smtClean="0"/>
              <a:t>として</a:t>
            </a:r>
            <a:r>
              <a:rPr lang="ja-JP" altLang="en-US" u="sng" dirty="0">
                <a:solidFill>
                  <a:srgbClr val="FF0000"/>
                </a:solidFill>
              </a:rPr>
              <a:t>回帰テスト（リグレッションテスト</a:t>
            </a:r>
            <a:r>
              <a:rPr lang="ja-JP" altLang="en-US" u="sng" dirty="0" smtClean="0">
                <a:solidFill>
                  <a:srgbClr val="FF0000"/>
                </a:solidFill>
              </a:rPr>
              <a:t>）</a:t>
            </a:r>
            <a:r>
              <a:rPr lang="ja-JP" altLang="en-US" dirty="0" smtClean="0"/>
              <a:t>を必ず行う。</a:t>
            </a:r>
          </a:p>
        </p:txBody>
      </p:sp>
      <p:sp>
        <p:nvSpPr>
          <p:cNvPr id="4" name="フッター プレースホルダ 3"/>
          <p:cNvSpPr>
            <a:spLocks noGrp="1"/>
          </p:cNvSpPr>
          <p:nvPr>
            <p:ph type="ftr" sz="quarter" idx="11"/>
          </p:nvPr>
        </p:nvSpPr>
        <p:spPr/>
        <p:txBody>
          <a:bodyPr/>
          <a:lstStyle/>
          <a:p>
            <a:pPr>
              <a:defRPr/>
            </a:pPr>
            <a:r>
              <a:rPr lang="en-US" altLang="ja-JP" smtClean="0"/>
              <a:t>Copyright © 2012 Funabashi </a:t>
            </a:r>
            <a:r>
              <a:rPr lang="ja-JP" altLang="en-US" smtClean="0"/>
              <a:t>ＩＴ</a:t>
            </a:r>
            <a:r>
              <a:rPr lang="en-US" altLang="ja-JP" smtClean="0"/>
              <a:t>-Lab. All right reserved</a:t>
            </a:r>
            <a:endParaRPr lang="en-US" altLang="ja-JP" dirty="0"/>
          </a:p>
        </p:txBody>
      </p:sp>
      <p:sp>
        <p:nvSpPr>
          <p:cNvPr id="5" name="スライド番号プレースホルダ 4"/>
          <p:cNvSpPr>
            <a:spLocks noGrp="1"/>
          </p:cNvSpPr>
          <p:nvPr>
            <p:ph type="sldNum" sz="quarter" idx="12"/>
          </p:nvPr>
        </p:nvSpPr>
        <p:spPr/>
        <p:txBody>
          <a:bodyPr/>
          <a:lstStyle/>
          <a:p>
            <a:pPr>
              <a:defRPr/>
            </a:pPr>
            <a:fld id="{C4ACFDBB-8967-4277-89E7-FE9CF5B9F5E3}" type="slidenum">
              <a:rPr lang="en-US" altLang="ja-JP" smtClean="0"/>
              <a:pPr>
                <a:defRPr/>
              </a:pPr>
              <a:t>106</a:t>
            </a:fld>
            <a:endParaRPr lang="en-US" altLang="ja-JP" dirty="0"/>
          </a:p>
        </p:txBody>
      </p:sp>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2" name="Rectangle 2"/>
          <p:cNvSpPr>
            <a:spLocks noGrp="1" noChangeArrowheads="1"/>
          </p:cNvSpPr>
          <p:nvPr>
            <p:ph type="title"/>
          </p:nvPr>
        </p:nvSpPr>
        <p:spPr/>
        <p:txBody>
          <a:bodyPr/>
          <a:lstStyle/>
          <a:p>
            <a:pPr eaLnBrk="1" hangingPunct="1"/>
            <a:r>
              <a:rPr lang="ja-JP" altLang="en-US" sz="2000" dirty="0" smtClean="0"/>
              <a:t>１２．１０．２　ソフトウェア保守の形態（１）</a:t>
            </a:r>
          </a:p>
        </p:txBody>
      </p:sp>
      <p:sp>
        <p:nvSpPr>
          <p:cNvPr id="7" name="コンテンツ プレースホルダ 6"/>
          <p:cNvSpPr>
            <a:spLocks noGrp="1"/>
          </p:cNvSpPr>
          <p:nvPr>
            <p:ph idx="1"/>
          </p:nvPr>
        </p:nvSpPr>
        <p:spPr/>
        <p:txBody>
          <a:bodyPr/>
          <a:lstStyle/>
          <a:p>
            <a:pPr marL="719138" indent="-719138"/>
            <a:r>
              <a:rPr lang="en-US" altLang="ja-JP" dirty="0">
                <a:latin typeface="HGP明朝E" pitchFamily="18" charset="-128"/>
              </a:rPr>
              <a:t>【</a:t>
            </a:r>
            <a:r>
              <a:rPr lang="ja-JP" altLang="en-US" dirty="0">
                <a:latin typeface="HGP明朝E" pitchFamily="18" charset="-128"/>
              </a:rPr>
              <a:t>保守の形態</a:t>
            </a:r>
            <a:r>
              <a:rPr lang="en-US" altLang="ja-JP" dirty="0" smtClean="0">
                <a:latin typeface="HGP明朝E" pitchFamily="18" charset="-128"/>
              </a:rPr>
              <a:t>】</a:t>
            </a:r>
          </a:p>
          <a:p>
            <a:pPr marL="627063" indent="0"/>
            <a:r>
              <a:rPr lang="ja-JP" altLang="en-US" dirty="0" smtClean="0">
                <a:latin typeface="HGP明朝E" pitchFamily="18" charset="-128"/>
              </a:rPr>
              <a:t>以下</a:t>
            </a:r>
            <a:r>
              <a:rPr lang="ja-JP" altLang="en-US" dirty="0">
                <a:latin typeface="HGP明朝E" pitchFamily="18" charset="-128"/>
              </a:rPr>
              <a:t>の保守の形態がある。</a:t>
            </a:r>
            <a:r>
              <a:rPr lang="ja-JP" altLang="en-US" u="sng" dirty="0">
                <a:solidFill>
                  <a:srgbClr val="FF0000"/>
                </a:solidFill>
              </a:rPr>
              <a:t>保守要件の定義</a:t>
            </a:r>
            <a:r>
              <a:rPr lang="ja-JP" altLang="en-US" dirty="0">
                <a:latin typeface="HGP明朝E" pitchFamily="18" charset="-128"/>
              </a:rPr>
              <a:t>を基に、形態を決定する必要がある。またシステムの</a:t>
            </a:r>
            <a:r>
              <a:rPr lang="ja-JP" altLang="en-US" u="sng" dirty="0">
                <a:solidFill>
                  <a:srgbClr val="FF0000"/>
                </a:solidFill>
              </a:rPr>
              <a:t>ライフサイクルの評価</a:t>
            </a:r>
            <a:r>
              <a:rPr lang="ja-JP" altLang="en-US" dirty="0">
                <a:latin typeface="HGP明朝E" pitchFamily="18" charset="-128"/>
              </a:rPr>
              <a:t>を行い適宜見直す</a:t>
            </a:r>
            <a:r>
              <a:rPr lang="ja-JP" altLang="en-US" dirty="0" smtClean="0">
                <a:latin typeface="HGP明朝E" pitchFamily="18" charset="-128"/>
              </a:rPr>
              <a:t>。</a:t>
            </a:r>
            <a:endParaRPr kumimoji="1" lang="ja-JP" altLang="en-US" dirty="0"/>
          </a:p>
        </p:txBody>
      </p:sp>
      <p:sp>
        <p:nvSpPr>
          <p:cNvPr id="37" name="フッター プレースホルダ 4"/>
          <p:cNvSpPr>
            <a:spLocks noGrp="1"/>
          </p:cNvSpPr>
          <p:nvPr>
            <p:ph type="ftr" sz="quarter" idx="11"/>
          </p:nvPr>
        </p:nvSpPr>
        <p:spPr/>
        <p:txBody>
          <a:bodyPr/>
          <a:lstStyle/>
          <a:p>
            <a:pPr>
              <a:defRPr/>
            </a:pPr>
            <a:r>
              <a:rPr lang="en-US" altLang="ja-JP" smtClean="0"/>
              <a:t>Copyright © 2012 Funabashi </a:t>
            </a:r>
            <a:r>
              <a:rPr lang="ja-JP" altLang="en-US" smtClean="0"/>
              <a:t>ＩＴ</a:t>
            </a:r>
            <a:r>
              <a:rPr lang="en-US" altLang="ja-JP" smtClean="0"/>
              <a:t>-Lab. All right reserved</a:t>
            </a:r>
            <a:endParaRPr lang="en-US" altLang="ja-JP" dirty="0"/>
          </a:p>
        </p:txBody>
      </p:sp>
      <p:sp>
        <p:nvSpPr>
          <p:cNvPr id="38" name="スライド番号プレースホルダ 5"/>
          <p:cNvSpPr>
            <a:spLocks noGrp="1"/>
          </p:cNvSpPr>
          <p:nvPr>
            <p:ph type="sldNum" sz="quarter" idx="12"/>
          </p:nvPr>
        </p:nvSpPr>
        <p:spPr/>
        <p:txBody>
          <a:bodyPr/>
          <a:lstStyle/>
          <a:p>
            <a:pPr>
              <a:defRPr/>
            </a:pPr>
            <a:fld id="{670CE83E-8F9A-4E5F-927A-3B714318E7FB}" type="slidenum">
              <a:rPr lang="en-US" altLang="ja-JP"/>
              <a:pPr>
                <a:defRPr/>
              </a:pPr>
              <a:t>107</a:t>
            </a:fld>
            <a:endParaRPr lang="en-US" altLang="ja-JP" dirty="0"/>
          </a:p>
        </p:txBody>
      </p:sp>
      <p:graphicFrame>
        <p:nvGraphicFramePr>
          <p:cNvPr id="47263" name="Group 159"/>
          <p:cNvGraphicFramePr>
            <a:graphicFrameLocks noGrp="1"/>
          </p:cNvGraphicFramePr>
          <p:nvPr>
            <p:extLst>
              <p:ext uri="{D42A27DB-BD31-4B8C-83A1-F6EECF244321}">
                <p14:modId xmlns:p14="http://schemas.microsoft.com/office/powerpoint/2010/main" val="2993131170"/>
              </p:ext>
            </p:extLst>
          </p:nvPr>
        </p:nvGraphicFramePr>
        <p:xfrm>
          <a:off x="544216" y="2060848"/>
          <a:ext cx="9126934" cy="4254778"/>
        </p:xfrm>
        <a:graphic>
          <a:graphicData uri="http://schemas.openxmlformats.org/drawingml/2006/table">
            <a:tbl>
              <a:tblPr/>
              <a:tblGrid>
                <a:gridCol w="1054412"/>
                <a:gridCol w="1092121"/>
                <a:gridCol w="6980401"/>
              </a:tblGrid>
              <a:tr h="21602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HGP明朝E" pitchFamily="18" charset="-128"/>
                          <a:ea typeface="HGP明朝E" pitchFamily="18" charset="-128"/>
                        </a:rPr>
                        <a:t>区分</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HGP明朝E" pitchFamily="18" charset="-128"/>
                          <a:ea typeface="HGP明朝E" pitchFamily="18" charset="-128"/>
                        </a:rPr>
                        <a:t>分類</a:t>
                      </a:r>
                    </a:p>
                  </a:txBody>
                  <a:tcPr marL="99060" marR="99060" marT="45707" marB="4570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HGP明朝E" pitchFamily="18" charset="-128"/>
                          <a:ea typeface="HGP明朝E" pitchFamily="18" charset="-128"/>
                        </a:rPr>
                        <a:t>内容</a:t>
                      </a:r>
                    </a:p>
                  </a:txBody>
                  <a:tcPr marL="99060" marR="99060" marT="45707" marB="4570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825051">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b="0" i="0" u="sng" strike="noStrike" cap="none" normalizeH="0" baseline="0" dirty="0" smtClean="0">
                          <a:ln>
                            <a:noFill/>
                          </a:ln>
                          <a:solidFill>
                            <a:srgbClr val="FF0000"/>
                          </a:solidFill>
                          <a:effectLst/>
                          <a:latin typeface="HGP明朝E" pitchFamily="18" charset="-128"/>
                          <a:ea typeface="HGP明朝E" pitchFamily="18" charset="-128"/>
                        </a:rPr>
                        <a:t>予防保守</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HGP明朝E" pitchFamily="18" charset="-128"/>
                          <a:ea typeface="HGP明朝E" pitchFamily="18" charset="-128"/>
                        </a:rPr>
                        <a:t>日常保守</a:t>
                      </a:r>
                    </a:p>
                  </a:txBody>
                  <a:tcPr marL="97500" marR="97500" marT="46786" marB="4678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HGP明朝E" pitchFamily="18" charset="-128"/>
                          <a:ea typeface="HGP明朝E" pitchFamily="18" charset="-128"/>
                        </a:rPr>
                        <a:t>機器の状態や性能を監視するため、</a:t>
                      </a:r>
                      <a:r>
                        <a:rPr lang="ja-JP" altLang="en-US" sz="1600" u="sng" dirty="0" smtClean="0">
                          <a:solidFill>
                            <a:srgbClr val="FF0000"/>
                          </a:solidFill>
                        </a:rPr>
                        <a:t>日常点検</a:t>
                      </a:r>
                      <a:r>
                        <a:rPr kumimoji="1" lang="ja-JP" altLang="en-US" sz="1600" b="0" i="0" u="none" strike="noStrike" cap="none" normalizeH="0" baseline="0" dirty="0" smtClean="0">
                          <a:ln>
                            <a:noFill/>
                          </a:ln>
                          <a:solidFill>
                            <a:schemeClr val="tx1"/>
                          </a:solidFill>
                          <a:effectLst/>
                          <a:latin typeface="HGP明朝E" pitchFamily="18" charset="-128"/>
                          <a:ea typeface="HGP明朝E" pitchFamily="18" charset="-128"/>
                        </a:rPr>
                        <a:t>をする。システム稼動を止めることなく実施できる仕組みが作られている。分散システムの場合、遠隔保守が利用されることが多い。</a:t>
                      </a:r>
                    </a:p>
                  </a:txBody>
                  <a:tcPr marL="97500" marR="97500" marT="46786" marB="46786"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825051">
                <a:tc v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b="0" i="0" u="sng" strike="noStrike" cap="none" normalizeH="0" baseline="0" dirty="0" smtClean="0">
                          <a:ln>
                            <a:noFill/>
                          </a:ln>
                          <a:solidFill>
                            <a:srgbClr val="FF0000"/>
                          </a:solidFill>
                          <a:effectLst/>
                          <a:latin typeface="HGP明朝E" pitchFamily="18" charset="-128"/>
                          <a:ea typeface="HGP明朝E" pitchFamily="18" charset="-128"/>
                        </a:rPr>
                        <a:t>定期保守</a:t>
                      </a:r>
                    </a:p>
                  </a:txBody>
                  <a:tcPr marL="97500" marR="97500" marT="46786" marB="4678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HGP明朝E" pitchFamily="18" charset="-128"/>
                          <a:ea typeface="HGP明朝E" pitchFamily="18" charset="-128"/>
                        </a:rPr>
                        <a:t>あらかじめ定められた一定期間ごとに実施する。基本的にはシステムを停止、もしくは代替器に切り替えて実施する比較的大がかりな作業。</a:t>
                      </a:r>
                    </a:p>
                  </a:txBody>
                  <a:tcPr marL="97500" marR="97500" marT="46786" marB="46786"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709379">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HGP明朝E" pitchFamily="18" charset="-128"/>
                          <a:ea typeface="HGP明朝E" pitchFamily="18" charset="-128"/>
                        </a:rPr>
                        <a:t>事後保守</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HGP明朝E" pitchFamily="18" charset="-128"/>
                          <a:ea typeface="HGP明朝E" pitchFamily="18" charset="-128"/>
                        </a:rPr>
                        <a:t>臨時保守</a:t>
                      </a:r>
                    </a:p>
                  </a:txBody>
                  <a:tcPr marL="97500" marR="97500" marT="46786" marB="4678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HGP明朝E" pitchFamily="18" charset="-128"/>
                          <a:ea typeface="HGP明朝E" pitchFamily="18" charset="-128"/>
                        </a:rPr>
                        <a:t>運用しているうえで、通常の稼動状況とは異なる状況が発生した場合に臨時的に実施される。予め対策をとり、障害を未然に防ぐ目的で実施する。</a:t>
                      </a:r>
                    </a:p>
                  </a:txBody>
                  <a:tcPr marL="97500" marR="97500" marT="46786" marB="46786"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720080">
                <a:tc v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HGP明朝E" pitchFamily="18" charset="-128"/>
                          <a:ea typeface="HGP明朝E" pitchFamily="18" charset="-128"/>
                        </a:rPr>
                        <a:t>緊急保守</a:t>
                      </a:r>
                    </a:p>
                  </a:txBody>
                  <a:tcPr marL="97500" marR="97500" marT="46786" marB="4678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HGP明朝E" pitchFamily="18" charset="-128"/>
                          <a:ea typeface="HGP明朝E" pitchFamily="18" charset="-128"/>
                        </a:rPr>
                        <a:t>システム障害が発生した時に、障害を修復する目的で実施する。機器の切り離しなど、予定外にシステムを一時的に停止させることになる。</a:t>
                      </a:r>
                    </a:p>
                  </a:txBody>
                  <a:tcPr marL="97500" marR="97500" marT="46786" marB="46786"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38354">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b="0" i="0" u="sng" strike="noStrike" cap="none" normalizeH="0" baseline="0" dirty="0" smtClean="0">
                          <a:ln>
                            <a:noFill/>
                          </a:ln>
                          <a:solidFill>
                            <a:srgbClr val="FF0000"/>
                          </a:solidFill>
                          <a:effectLst/>
                          <a:latin typeface="HGP明朝E" pitchFamily="18" charset="-128"/>
                          <a:ea typeface="HGP明朝E" pitchFamily="18" charset="-128"/>
                        </a:rPr>
                        <a:t>オンサイト保守</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HGP明朝E" pitchFamily="18" charset="-128"/>
                        <a:ea typeface="HGP明朝E" pitchFamily="18" charset="-128"/>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HGP明朝E" pitchFamily="18" charset="-128"/>
                          <a:ea typeface="HGP明朝E" pitchFamily="18" charset="-128"/>
                        </a:rPr>
                        <a:t>客先へ訪問して保守作業を行う。</a:t>
                      </a:r>
                      <a:r>
                        <a:rPr lang="ja-JP" altLang="en-US" sz="1600" u="sng" dirty="0" smtClean="0">
                          <a:solidFill>
                            <a:srgbClr val="FF0000"/>
                          </a:solidFill>
                        </a:rPr>
                        <a:t>ハードウェア保守</a:t>
                      </a:r>
                      <a:r>
                        <a:rPr kumimoji="1" lang="ja-JP" altLang="en-US" sz="1600" b="0" i="0" u="none" strike="noStrike" cap="none" normalizeH="0" baseline="0" dirty="0" smtClean="0">
                          <a:ln>
                            <a:noFill/>
                          </a:ln>
                          <a:solidFill>
                            <a:schemeClr val="tx1"/>
                          </a:solidFill>
                          <a:effectLst/>
                          <a:latin typeface="HGP明朝E" pitchFamily="18" charset="-128"/>
                          <a:ea typeface="HGP明朝E" pitchFamily="18" charset="-128"/>
                        </a:rPr>
                        <a:t>の場合に多い。</a:t>
                      </a:r>
                    </a:p>
                  </a:txBody>
                  <a:tcPr marL="97500" marR="97500" marT="46786" marB="46786"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32048">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b="0" i="0" u="sng" strike="noStrike" cap="none" normalizeH="0" baseline="0" dirty="0" smtClean="0">
                          <a:ln>
                            <a:noFill/>
                          </a:ln>
                          <a:solidFill>
                            <a:srgbClr val="FF0000"/>
                          </a:solidFill>
                          <a:effectLst/>
                          <a:latin typeface="HGP明朝E" pitchFamily="18" charset="-128"/>
                          <a:ea typeface="HGP明朝E" pitchFamily="18" charset="-128"/>
                        </a:rPr>
                        <a:t>遠隔保守</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HGP明朝E" pitchFamily="18" charset="-128"/>
                        <a:ea typeface="HGP明朝E" pitchFamily="18" charset="-128"/>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HGP明朝E" pitchFamily="18" charset="-128"/>
                          <a:ea typeface="HGP明朝E" pitchFamily="18" charset="-128"/>
                        </a:rPr>
                        <a:t>客先から離れた場所からネットワーク経由で保守作業を行う。</a:t>
                      </a:r>
                    </a:p>
                  </a:txBody>
                  <a:tcPr marL="97500" marR="97500" marT="46786" marB="46786"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7" name="Rectangle 4"/>
          <p:cNvSpPr>
            <a:spLocks noGrp="1" noChangeArrowheads="1"/>
          </p:cNvSpPr>
          <p:nvPr>
            <p:ph type="title"/>
          </p:nvPr>
        </p:nvSpPr>
        <p:spPr/>
        <p:txBody>
          <a:bodyPr/>
          <a:lstStyle/>
          <a:p>
            <a:pPr eaLnBrk="1" hangingPunct="1"/>
            <a:r>
              <a:rPr lang="ja-JP" altLang="en-US" sz="2000" dirty="0" smtClean="0"/>
              <a:t>１２．１０．２　ソフトウェア保守の形態（２）</a:t>
            </a:r>
          </a:p>
        </p:txBody>
      </p:sp>
      <p:sp>
        <p:nvSpPr>
          <p:cNvPr id="7" name="コンテンツ プレースホルダ 6"/>
          <p:cNvSpPr>
            <a:spLocks noGrp="1"/>
          </p:cNvSpPr>
          <p:nvPr>
            <p:ph idx="1"/>
          </p:nvPr>
        </p:nvSpPr>
        <p:spPr/>
        <p:txBody>
          <a:bodyPr/>
          <a:lstStyle/>
          <a:p>
            <a:pPr marL="719138" indent="-719138"/>
            <a:r>
              <a:rPr lang="en-US" altLang="ja-JP" dirty="0">
                <a:latin typeface="HGP明朝E" pitchFamily="18" charset="-128"/>
              </a:rPr>
              <a:t>【</a:t>
            </a:r>
            <a:r>
              <a:rPr lang="ja-JP" altLang="en-US" u="sng" dirty="0">
                <a:solidFill>
                  <a:srgbClr val="FF0000"/>
                </a:solidFill>
                <a:latin typeface="HGP明朝E" pitchFamily="18" charset="-128"/>
              </a:rPr>
              <a:t>保守契約</a:t>
            </a:r>
            <a:r>
              <a:rPr lang="en-US" altLang="ja-JP" dirty="0" smtClean="0">
                <a:latin typeface="HGP明朝E" pitchFamily="18" charset="-128"/>
              </a:rPr>
              <a:t>】</a:t>
            </a:r>
          </a:p>
          <a:p>
            <a:pPr marL="627063" indent="0"/>
            <a:r>
              <a:rPr lang="ja-JP" altLang="en-US" dirty="0" smtClean="0">
                <a:latin typeface="HGP明朝E" pitchFamily="18" charset="-128"/>
              </a:rPr>
              <a:t>要員</a:t>
            </a:r>
            <a:r>
              <a:rPr lang="ja-JP" altLang="en-US" dirty="0">
                <a:latin typeface="HGP明朝E" pitchFamily="18" charset="-128"/>
              </a:rPr>
              <a:t>を確保する際に保守作業を外部に委託し、保守契約により行う場合がある</a:t>
            </a:r>
            <a:r>
              <a:rPr lang="ja-JP" altLang="en-US" dirty="0" smtClean="0">
                <a:latin typeface="HGP明朝E" pitchFamily="18" charset="-128"/>
              </a:rPr>
              <a:t>。</a:t>
            </a:r>
            <a:endParaRPr lang="en-US" altLang="ja-JP" dirty="0" smtClean="0">
              <a:latin typeface="HGP明朝E" pitchFamily="18" charset="-128"/>
            </a:endParaRPr>
          </a:p>
          <a:p>
            <a:pPr marL="627063" indent="0"/>
            <a:r>
              <a:rPr lang="ja-JP" altLang="en-US" dirty="0">
                <a:latin typeface="HGP明朝E" pitchFamily="18" charset="-128"/>
              </a:rPr>
              <a:t>＜</a:t>
            </a:r>
            <a:r>
              <a:rPr lang="ja-JP" altLang="en-US" dirty="0" smtClean="0">
                <a:latin typeface="HGP明朝E" pitchFamily="18" charset="-128"/>
              </a:rPr>
              <a:t>メリット＞</a:t>
            </a:r>
            <a:endParaRPr lang="en-US" altLang="ja-JP" dirty="0" smtClean="0">
              <a:latin typeface="HGP明朝E" pitchFamily="18" charset="-128"/>
            </a:endParaRPr>
          </a:p>
          <a:p>
            <a:pPr marL="627063" indent="0"/>
            <a:r>
              <a:rPr lang="ja-JP" altLang="en-US" dirty="0">
                <a:latin typeface="HGP明朝E" pitchFamily="18" charset="-128"/>
              </a:rPr>
              <a:t>・</a:t>
            </a:r>
            <a:r>
              <a:rPr lang="ja-JP" altLang="en-US" dirty="0" smtClean="0">
                <a:latin typeface="HGP明朝E" pitchFamily="18" charset="-128"/>
              </a:rPr>
              <a:t>保守</a:t>
            </a:r>
            <a:r>
              <a:rPr lang="ja-JP" altLang="en-US" dirty="0">
                <a:latin typeface="HGP明朝E" pitchFamily="18" charset="-128"/>
              </a:rPr>
              <a:t>要員を常駐させるよりコストを低く抑えることが</a:t>
            </a:r>
            <a:r>
              <a:rPr lang="ja-JP" altLang="en-US" dirty="0" smtClean="0">
                <a:latin typeface="HGP明朝E" pitchFamily="18" charset="-128"/>
              </a:rPr>
              <a:t>できる</a:t>
            </a:r>
            <a:endParaRPr lang="en-US" altLang="ja-JP" dirty="0" smtClean="0">
              <a:latin typeface="HGP明朝E" pitchFamily="18" charset="-128"/>
            </a:endParaRPr>
          </a:p>
          <a:p>
            <a:pPr marL="627063" indent="0"/>
            <a:r>
              <a:rPr lang="ja-JP" altLang="en-US" dirty="0" smtClean="0">
                <a:latin typeface="HGP明朝E" pitchFamily="18" charset="-128"/>
              </a:rPr>
              <a:t>・保守</a:t>
            </a:r>
            <a:r>
              <a:rPr lang="ja-JP" altLang="en-US" dirty="0">
                <a:latin typeface="HGP明朝E" pitchFamily="18" charset="-128"/>
              </a:rPr>
              <a:t>要員を準備する必要がなくなり、要員問題が解決</a:t>
            </a:r>
            <a:r>
              <a:rPr lang="ja-JP" altLang="en-US" dirty="0" smtClean="0">
                <a:latin typeface="HGP明朝E" pitchFamily="18" charset="-128"/>
              </a:rPr>
              <a:t>できる</a:t>
            </a:r>
            <a:endParaRPr lang="en-US" altLang="ja-JP" dirty="0" smtClean="0">
              <a:latin typeface="HGP明朝E" pitchFamily="18" charset="-128"/>
            </a:endParaRPr>
          </a:p>
          <a:p>
            <a:pPr marL="627063" indent="0"/>
            <a:r>
              <a:rPr lang="ja-JP" altLang="en-US" dirty="0" smtClean="0">
                <a:latin typeface="HGP明朝E" pitchFamily="18" charset="-128"/>
              </a:rPr>
              <a:t>・社員</a:t>
            </a:r>
            <a:r>
              <a:rPr lang="ja-JP" altLang="en-US" dirty="0">
                <a:latin typeface="HGP明朝E" pitchFamily="18" charset="-128"/>
              </a:rPr>
              <a:t>に</a:t>
            </a:r>
            <a:r>
              <a:rPr lang="en-US" altLang="ja-JP" dirty="0">
                <a:latin typeface="HGP明朝E" pitchFamily="18" charset="-128"/>
              </a:rPr>
              <a:t>24</a:t>
            </a:r>
            <a:r>
              <a:rPr lang="ja-JP" altLang="en-US" dirty="0">
                <a:latin typeface="HGP明朝E" pitchFamily="18" charset="-128"/>
              </a:rPr>
              <a:t>時間体制の勤務をさせる必要がなく</a:t>
            </a:r>
            <a:r>
              <a:rPr lang="ja-JP" altLang="en-US" dirty="0" smtClean="0">
                <a:latin typeface="HGP明朝E" pitchFamily="18" charset="-128"/>
              </a:rPr>
              <a:t>なる</a:t>
            </a:r>
            <a:endParaRPr lang="en-US" altLang="ja-JP" dirty="0" smtClean="0">
              <a:latin typeface="HGP明朝E" pitchFamily="18" charset="-128"/>
            </a:endParaRPr>
          </a:p>
          <a:p>
            <a:pPr marL="627063" indent="0"/>
            <a:r>
              <a:rPr lang="ja-JP" altLang="en-US" dirty="0" smtClean="0">
                <a:latin typeface="HGP明朝E" pitchFamily="18" charset="-128"/>
              </a:rPr>
              <a:t>・専門家</a:t>
            </a:r>
            <a:r>
              <a:rPr lang="ja-JP" altLang="en-US" dirty="0">
                <a:latin typeface="HGP明朝E" pitchFamily="18" charset="-128"/>
              </a:rPr>
              <a:t>による詳細な保守が期待</a:t>
            </a:r>
            <a:r>
              <a:rPr lang="ja-JP" altLang="en-US" dirty="0" smtClean="0">
                <a:latin typeface="HGP明朝E" pitchFamily="18" charset="-128"/>
              </a:rPr>
              <a:t>できる</a:t>
            </a:r>
            <a:endParaRPr lang="en-US" altLang="ja-JP" dirty="0" smtClean="0">
              <a:latin typeface="HGP明朝E" pitchFamily="18" charset="-128"/>
            </a:endParaRPr>
          </a:p>
          <a:p>
            <a:pPr marL="627063" indent="0"/>
            <a:endParaRPr lang="en-US" altLang="ja-JP" dirty="0">
              <a:latin typeface="HGP明朝E" pitchFamily="18" charset="-128"/>
            </a:endParaRPr>
          </a:p>
          <a:p>
            <a:pPr marL="627063" indent="0"/>
            <a:r>
              <a:rPr lang="ja-JP" altLang="en-US" dirty="0" smtClean="0">
                <a:latin typeface="HGP明朝E" pitchFamily="18" charset="-128"/>
              </a:rPr>
              <a:t>＜デメリット＞</a:t>
            </a:r>
            <a:endParaRPr lang="en-US" altLang="ja-JP" dirty="0" smtClean="0">
              <a:latin typeface="HGP明朝E" pitchFamily="18" charset="-128"/>
            </a:endParaRPr>
          </a:p>
          <a:p>
            <a:pPr marL="627063" indent="0"/>
            <a:r>
              <a:rPr lang="ja-JP" altLang="en-US" dirty="0" smtClean="0">
                <a:latin typeface="HGP明朝E" pitchFamily="18" charset="-128"/>
              </a:rPr>
              <a:t>・セキュリティ面</a:t>
            </a:r>
            <a:r>
              <a:rPr lang="ja-JP" altLang="en-US" dirty="0">
                <a:latin typeface="HGP明朝E" pitchFamily="18" charset="-128"/>
              </a:rPr>
              <a:t>（機密保護）で問題が発生する恐れが</a:t>
            </a:r>
            <a:r>
              <a:rPr lang="ja-JP" altLang="en-US" dirty="0" smtClean="0">
                <a:latin typeface="HGP明朝E" pitchFamily="18" charset="-128"/>
              </a:rPr>
              <a:t>ある</a:t>
            </a:r>
            <a:endParaRPr lang="en-US" altLang="ja-JP" dirty="0" smtClean="0">
              <a:latin typeface="HGP明朝E" pitchFamily="18" charset="-128"/>
            </a:endParaRPr>
          </a:p>
          <a:p>
            <a:pPr marL="627063" indent="0"/>
            <a:r>
              <a:rPr lang="ja-JP" altLang="en-US" dirty="0" smtClean="0">
                <a:latin typeface="HGP明朝E" pitchFamily="18" charset="-128"/>
              </a:rPr>
              <a:t>・委託先</a:t>
            </a:r>
            <a:r>
              <a:rPr lang="ja-JP" altLang="en-US" dirty="0">
                <a:latin typeface="HGP明朝E" pitchFamily="18" charset="-128"/>
              </a:rPr>
              <a:t>人事により保守員が変更される場合も</a:t>
            </a:r>
            <a:r>
              <a:rPr lang="ja-JP" altLang="en-US" dirty="0" smtClean="0">
                <a:latin typeface="HGP明朝E" pitchFamily="18" charset="-128"/>
              </a:rPr>
              <a:t>ある</a:t>
            </a:r>
            <a:endParaRPr lang="en-US" altLang="ja-JP" dirty="0" smtClean="0">
              <a:latin typeface="HGP明朝E" pitchFamily="18" charset="-128"/>
            </a:endParaRPr>
          </a:p>
          <a:p>
            <a:pPr marL="627063" indent="0"/>
            <a:r>
              <a:rPr lang="ja-JP" altLang="en-US" dirty="0" smtClean="0">
                <a:latin typeface="HGP明朝E" pitchFamily="18" charset="-128"/>
              </a:rPr>
              <a:t>・保守員</a:t>
            </a:r>
            <a:r>
              <a:rPr lang="ja-JP" altLang="en-US" dirty="0">
                <a:latin typeface="HGP明朝E" pitchFamily="18" charset="-128"/>
              </a:rPr>
              <a:t>が優秀とは</a:t>
            </a:r>
            <a:r>
              <a:rPr lang="ja-JP" altLang="en-US" dirty="0" smtClean="0">
                <a:latin typeface="HGP明朝E" pitchFamily="18" charset="-128"/>
              </a:rPr>
              <a:t>限らない</a:t>
            </a:r>
            <a:endParaRPr lang="en-US" altLang="ja-JP" dirty="0" smtClean="0">
              <a:latin typeface="HGP明朝E" pitchFamily="18" charset="-128"/>
            </a:endParaRPr>
          </a:p>
          <a:p>
            <a:pPr marL="627063" indent="0"/>
            <a:r>
              <a:rPr lang="ja-JP" altLang="en-US" dirty="0" smtClean="0">
                <a:latin typeface="HGP明朝E" pitchFamily="18" charset="-128"/>
              </a:rPr>
              <a:t>・運用面</a:t>
            </a:r>
            <a:r>
              <a:rPr lang="ja-JP" altLang="en-US" dirty="0">
                <a:latin typeface="HGP明朝E" pitchFamily="18" charset="-128"/>
              </a:rPr>
              <a:t>での問題提起が行われない可能性がある</a:t>
            </a:r>
          </a:p>
          <a:p>
            <a:endParaRPr kumimoji="1" lang="ja-JP" altLang="en-US" dirty="0"/>
          </a:p>
        </p:txBody>
      </p:sp>
      <p:sp>
        <p:nvSpPr>
          <p:cNvPr id="5" name="フッター プレースホルダ 4"/>
          <p:cNvSpPr>
            <a:spLocks noGrp="1"/>
          </p:cNvSpPr>
          <p:nvPr>
            <p:ph type="ftr" sz="quarter" idx="11"/>
          </p:nvPr>
        </p:nvSpPr>
        <p:spPr/>
        <p:txBody>
          <a:bodyPr/>
          <a:lstStyle/>
          <a:p>
            <a:pPr>
              <a:defRPr/>
            </a:pPr>
            <a:r>
              <a:rPr lang="en-US" altLang="ja-JP" smtClean="0"/>
              <a:t>Copyright © 2012 Funabashi </a:t>
            </a:r>
            <a:r>
              <a:rPr lang="ja-JP" altLang="en-US" smtClean="0"/>
              <a:t>ＩＴ</a:t>
            </a:r>
            <a:r>
              <a:rPr lang="en-US" altLang="ja-JP" smtClean="0"/>
              <a:t>-Lab. All right reserved</a:t>
            </a:r>
            <a:endParaRPr lang="en-US" altLang="ja-JP" dirty="0"/>
          </a:p>
        </p:txBody>
      </p:sp>
      <p:sp>
        <p:nvSpPr>
          <p:cNvPr id="6" name="スライド番号プレースホルダ 5"/>
          <p:cNvSpPr>
            <a:spLocks noGrp="1"/>
          </p:cNvSpPr>
          <p:nvPr>
            <p:ph type="sldNum" sz="quarter" idx="12"/>
          </p:nvPr>
        </p:nvSpPr>
        <p:spPr/>
        <p:txBody>
          <a:bodyPr/>
          <a:lstStyle/>
          <a:p>
            <a:pPr>
              <a:defRPr/>
            </a:pPr>
            <a:fld id="{B4FA536F-41AC-41F7-82B7-DCA6B5B3D52B}" type="slidenum">
              <a:rPr lang="en-US" altLang="ja-JP"/>
              <a:pPr>
                <a:defRPr/>
              </a:pPr>
              <a:t>108</a:t>
            </a:fld>
            <a:endParaRPr lang="en-US" altLang="ja-JP" dirty="0"/>
          </a:p>
        </p:txBody>
      </p:sp>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64" name="Rectangle 30"/>
          <p:cNvSpPr>
            <a:spLocks noGrp="1" noChangeArrowheads="1"/>
          </p:cNvSpPr>
          <p:nvPr>
            <p:ph type="title"/>
          </p:nvPr>
        </p:nvSpPr>
        <p:spPr/>
        <p:txBody>
          <a:bodyPr/>
          <a:lstStyle/>
          <a:p>
            <a:pPr eaLnBrk="1" hangingPunct="1"/>
            <a:r>
              <a:rPr lang="ja-JP" altLang="en-US" sz="2000" dirty="0" smtClean="0"/>
              <a:t>１２．１０．３　ソフトウェア保守の手順（１）</a:t>
            </a:r>
          </a:p>
        </p:txBody>
      </p:sp>
      <p:sp>
        <p:nvSpPr>
          <p:cNvPr id="91140" name="Rectangle 3"/>
          <p:cNvSpPr>
            <a:spLocks noGrp="1" noChangeArrowheads="1"/>
          </p:cNvSpPr>
          <p:nvPr>
            <p:ph idx="1"/>
          </p:nvPr>
        </p:nvSpPr>
        <p:spPr>
          <a:noFill/>
        </p:spPr>
        <p:txBody>
          <a:bodyPr/>
          <a:lstStyle/>
          <a:p>
            <a:pPr eaLnBrk="1" hangingPunct="1">
              <a:buFontTx/>
              <a:buNone/>
            </a:pPr>
            <a:r>
              <a:rPr lang="en-US" altLang="ja-JP" dirty="0" smtClean="0"/>
              <a:t>【</a:t>
            </a:r>
            <a:r>
              <a:rPr lang="ja-JP" altLang="en-US" dirty="0" smtClean="0"/>
              <a:t>ソフトウェア保守の手順</a:t>
            </a:r>
            <a:r>
              <a:rPr lang="en-US" altLang="ja-JP" dirty="0" smtClean="0"/>
              <a:t>】</a:t>
            </a:r>
          </a:p>
          <a:p>
            <a:pPr marL="627063" indent="0" eaLnBrk="1" hangingPunct="1">
              <a:buFontTx/>
              <a:buNone/>
            </a:pPr>
            <a:r>
              <a:rPr lang="ja-JP" altLang="en-US" dirty="0" smtClean="0"/>
              <a:t>ソフトウェア保守は基本的にソフトウェア開発であり、その手順もソフトウェア開発と同様となる。　</a:t>
            </a:r>
            <a:endParaRPr lang="en-US" altLang="ja-JP" dirty="0" smtClean="0"/>
          </a:p>
          <a:p>
            <a:pPr marL="627063" indent="0" eaLnBrk="1" hangingPunct="1">
              <a:buFontTx/>
              <a:buNone/>
            </a:pPr>
            <a:endParaRPr lang="en-US" altLang="ja-JP" dirty="0" smtClean="0"/>
          </a:p>
          <a:p>
            <a:pPr marL="0" indent="0" eaLnBrk="1" hangingPunct="1"/>
            <a:r>
              <a:rPr lang="en-US" altLang="ja-JP" dirty="0" smtClean="0"/>
              <a:t>【</a:t>
            </a:r>
            <a:r>
              <a:rPr lang="ja-JP" altLang="en-US" dirty="0"/>
              <a:t>保守プロセス開始の準備</a:t>
            </a:r>
            <a:r>
              <a:rPr lang="en-US" altLang="ja-JP" dirty="0" smtClean="0"/>
              <a:t>】</a:t>
            </a:r>
          </a:p>
          <a:p>
            <a:pPr marL="627063" indent="0" eaLnBrk="1" hangingPunct="1">
              <a:buFontTx/>
              <a:buNone/>
            </a:pPr>
            <a:r>
              <a:rPr lang="ja-JP" altLang="en-US" dirty="0" smtClean="0"/>
              <a:t>保守業務では稼働中のシステムを対象とするため、</a:t>
            </a:r>
            <a:r>
              <a:rPr lang="ja-JP" altLang="en-US" u="sng" dirty="0" smtClean="0">
                <a:solidFill>
                  <a:srgbClr val="FF0000"/>
                </a:solidFill>
              </a:rPr>
              <a:t>開発プロセスからの成果物の引継ぎ</a:t>
            </a:r>
            <a:r>
              <a:rPr lang="ja-JP" altLang="en-US" dirty="0" smtClean="0"/>
              <a:t>が前提となる。引き継ぎでは、</a:t>
            </a:r>
            <a:r>
              <a:rPr lang="ja-JP" altLang="en-US" u="sng" dirty="0" smtClean="0">
                <a:solidFill>
                  <a:srgbClr val="FF0000"/>
                </a:solidFill>
              </a:rPr>
              <a:t>保守文書作成</a:t>
            </a:r>
            <a:r>
              <a:rPr lang="ja-JP" altLang="en-US" dirty="0" smtClean="0"/>
              <a:t>し保守の記録も合わせて管理保管する。</a:t>
            </a:r>
            <a:endParaRPr lang="en-US" altLang="ja-JP" dirty="0" smtClean="0"/>
          </a:p>
          <a:p>
            <a:pPr marL="627063" indent="0" eaLnBrk="1" hangingPunct="1">
              <a:buFontTx/>
              <a:buNone/>
            </a:pPr>
            <a:endParaRPr lang="en-US" altLang="ja-JP" dirty="0" smtClean="0"/>
          </a:p>
          <a:p>
            <a:pPr marL="0" indent="0" eaLnBrk="1" hangingPunct="1"/>
            <a:r>
              <a:rPr lang="en-US" altLang="ja-JP" dirty="0" smtClean="0"/>
              <a:t>【</a:t>
            </a:r>
            <a:r>
              <a:rPr lang="ja-JP" altLang="en-US" dirty="0"/>
              <a:t>問題、要求の把握、修正分析</a:t>
            </a:r>
            <a:r>
              <a:rPr lang="en-US" altLang="ja-JP" dirty="0" smtClean="0"/>
              <a:t>】</a:t>
            </a:r>
          </a:p>
          <a:p>
            <a:pPr marL="627063" indent="0" eaLnBrk="1" hangingPunct="1">
              <a:buFontTx/>
              <a:buNone/>
            </a:pPr>
            <a:r>
              <a:rPr lang="ja-JP" altLang="en-US" dirty="0" smtClean="0"/>
              <a:t>保守対象の</a:t>
            </a:r>
            <a:r>
              <a:rPr lang="ja-JP" altLang="en-US" u="sng" dirty="0" smtClean="0">
                <a:solidFill>
                  <a:srgbClr val="FF0000"/>
                </a:solidFill>
              </a:rPr>
              <a:t>問題や修正依頼の分析</a:t>
            </a:r>
            <a:r>
              <a:rPr lang="ja-JP" altLang="en-US" dirty="0" smtClean="0"/>
              <a:t>を行い、</a:t>
            </a:r>
            <a:r>
              <a:rPr lang="ja-JP" altLang="en-US" u="sng" dirty="0" smtClean="0">
                <a:solidFill>
                  <a:srgbClr val="FF0000"/>
                </a:solidFill>
              </a:rPr>
              <a:t>問題の再現又は検証</a:t>
            </a:r>
            <a:r>
              <a:rPr lang="ja-JP" altLang="en-US" dirty="0" smtClean="0"/>
              <a:t>を行い、保守を行う必要性・妥当性があるか、保守の範囲内の修正であることを確認する。</a:t>
            </a:r>
            <a:endParaRPr lang="en-US" altLang="ja-JP" dirty="0" smtClean="0"/>
          </a:p>
          <a:p>
            <a:pPr marL="627063" indent="0" eaLnBrk="1" hangingPunct="1">
              <a:buFontTx/>
              <a:buNone/>
            </a:pPr>
            <a:r>
              <a:rPr lang="ja-JP" altLang="en-US" dirty="0" smtClean="0"/>
              <a:t>合わせて、費用や作業期間、影響範囲を勘案して</a:t>
            </a:r>
            <a:r>
              <a:rPr lang="ja-JP" altLang="en-US" u="sng" dirty="0" smtClean="0">
                <a:solidFill>
                  <a:srgbClr val="FF0000"/>
                </a:solidFill>
              </a:rPr>
              <a:t>修正方法</a:t>
            </a:r>
            <a:r>
              <a:rPr lang="ja-JP" altLang="en-US" dirty="0" smtClean="0"/>
              <a:t>を決定する。</a:t>
            </a:r>
            <a:endParaRPr lang="en-US" altLang="ja-JP" dirty="0" smtClean="0"/>
          </a:p>
        </p:txBody>
      </p:sp>
      <p:sp>
        <p:nvSpPr>
          <p:cNvPr id="28" name="フッター プレースホルダ 4"/>
          <p:cNvSpPr>
            <a:spLocks noGrp="1"/>
          </p:cNvSpPr>
          <p:nvPr>
            <p:ph type="ftr" sz="quarter" idx="11"/>
          </p:nvPr>
        </p:nvSpPr>
        <p:spPr/>
        <p:txBody>
          <a:bodyPr/>
          <a:lstStyle/>
          <a:p>
            <a:pPr>
              <a:defRPr/>
            </a:pPr>
            <a:r>
              <a:rPr lang="en-US" altLang="ja-JP" smtClean="0"/>
              <a:t>Copyright © 2012 Funabashi </a:t>
            </a:r>
            <a:r>
              <a:rPr lang="ja-JP" altLang="en-US" smtClean="0"/>
              <a:t>ＩＴ</a:t>
            </a:r>
            <a:r>
              <a:rPr lang="en-US" altLang="ja-JP" smtClean="0"/>
              <a:t>-Lab. All right reserved</a:t>
            </a:r>
            <a:endParaRPr lang="en-US" altLang="ja-JP" dirty="0"/>
          </a:p>
        </p:txBody>
      </p:sp>
      <p:sp>
        <p:nvSpPr>
          <p:cNvPr id="5" name="スライド番号プレースホルダ 5"/>
          <p:cNvSpPr>
            <a:spLocks noGrp="1"/>
          </p:cNvSpPr>
          <p:nvPr>
            <p:ph type="sldNum" sz="quarter" idx="12"/>
          </p:nvPr>
        </p:nvSpPr>
        <p:spPr>
          <a:xfrm>
            <a:off x="7293637" y="6473825"/>
            <a:ext cx="2311400" cy="268288"/>
          </a:xfrm>
        </p:spPr>
        <p:txBody>
          <a:bodyPr/>
          <a:lstStyle/>
          <a:p>
            <a:pPr>
              <a:defRPr/>
            </a:pPr>
            <a:fld id="{B4FA536F-41AC-41F7-82B7-DCA6B5B3D52B}" type="slidenum">
              <a:rPr lang="en-US" altLang="ja-JP"/>
              <a:pPr>
                <a:defRPr/>
              </a:pPr>
              <a:t>109</a:t>
            </a:fld>
            <a:endParaRPr lang="en-US" altLang="ja-JP"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noGrp="1" noChangeArrowheads="1"/>
          </p:cNvSpPr>
          <p:nvPr>
            <p:ph type="ctrTitle"/>
          </p:nvPr>
        </p:nvSpPr>
        <p:spPr/>
        <p:txBody>
          <a:bodyPr/>
          <a:lstStyle/>
          <a:p>
            <a:pPr eaLnBrk="1" hangingPunct="1"/>
            <a:r>
              <a:rPr lang="ja-JP" altLang="en-US" sz="2400" dirty="0" smtClean="0"/>
              <a:t>　１２．システム開発技術</a:t>
            </a:r>
            <a:br>
              <a:rPr lang="ja-JP" altLang="en-US" sz="2400" dirty="0" smtClean="0"/>
            </a:br>
            <a:r>
              <a:rPr lang="ja-JP" altLang="en-US" sz="3600" dirty="0" smtClean="0"/>
              <a:t>　　２．システム方式設計</a:t>
            </a:r>
          </a:p>
        </p:txBody>
      </p:sp>
      <p:sp>
        <p:nvSpPr>
          <p:cNvPr id="10244" name="Rectangle 3"/>
          <p:cNvSpPr>
            <a:spLocks noGrp="1" noChangeArrowheads="1"/>
          </p:cNvSpPr>
          <p:nvPr>
            <p:ph type="subTitle" idx="1"/>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285750" indent="-285750" algn="l">
              <a:buFont typeface="Wingdings" pitchFamily="2" charset="2"/>
              <a:buChar char="Ø"/>
            </a:pPr>
            <a:r>
              <a:rPr lang="ja-JP" altLang="en-US" sz="1600" dirty="0"/>
              <a:t>システム方式設計の概要について理解する。</a:t>
            </a:r>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64" name="Rectangle 30"/>
          <p:cNvSpPr>
            <a:spLocks noGrp="1" noChangeArrowheads="1"/>
          </p:cNvSpPr>
          <p:nvPr>
            <p:ph type="title"/>
          </p:nvPr>
        </p:nvSpPr>
        <p:spPr/>
        <p:txBody>
          <a:bodyPr/>
          <a:lstStyle/>
          <a:p>
            <a:pPr eaLnBrk="1" hangingPunct="1"/>
            <a:r>
              <a:rPr lang="ja-JP" altLang="en-US" sz="2000" dirty="0" smtClean="0"/>
              <a:t>１２．１０．３　ソフトウェア保守の手順（</a:t>
            </a:r>
            <a:r>
              <a:rPr lang="ja-JP" altLang="en-US" dirty="0"/>
              <a:t>２</a:t>
            </a:r>
            <a:r>
              <a:rPr lang="ja-JP" altLang="en-US" sz="2000" dirty="0" smtClean="0"/>
              <a:t>）</a:t>
            </a:r>
          </a:p>
        </p:txBody>
      </p:sp>
      <p:sp>
        <p:nvSpPr>
          <p:cNvPr id="91140" name="Rectangle 3"/>
          <p:cNvSpPr>
            <a:spLocks noGrp="1" noChangeArrowheads="1"/>
          </p:cNvSpPr>
          <p:nvPr>
            <p:ph idx="1"/>
          </p:nvPr>
        </p:nvSpPr>
        <p:spPr>
          <a:noFill/>
        </p:spPr>
        <p:txBody>
          <a:bodyPr/>
          <a:lstStyle/>
          <a:p>
            <a:pPr marL="0" indent="0" eaLnBrk="1" hangingPunct="1"/>
            <a:r>
              <a:rPr lang="en-US" altLang="ja-JP" dirty="0" smtClean="0"/>
              <a:t>【</a:t>
            </a:r>
            <a:r>
              <a:rPr lang="ja-JP" altLang="en-US" dirty="0"/>
              <a:t>修正の実施</a:t>
            </a:r>
            <a:r>
              <a:rPr lang="en-US" altLang="ja-JP" dirty="0" smtClean="0"/>
              <a:t>】</a:t>
            </a:r>
          </a:p>
          <a:p>
            <a:pPr marL="627063" indent="0" eaLnBrk="1" hangingPunct="1">
              <a:buFontTx/>
              <a:buNone/>
            </a:pPr>
            <a:r>
              <a:rPr lang="ja-JP" altLang="en-US" dirty="0" smtClean="0"/>
              <a:t>修正分析の結果を元に、</a:t>
            </a:r>
            <a:r>
              <a:rPr lang="ja-JP" altLang="en-US" u="sng" dirty="0" smtClean="0">
                <a:solidFill>
                  <a:srgbClr val="FF0000"/>
                </a:solidFill>
              </a:rPr>
              <a:t>修正するソフトウェアや関連文書の決定</a:t>
            </a:r>
            <a:r>
              <a:rPr lang="ja-JP" altLang="en-US" dirty="0" smtClean="0"/>
              <a:t>を行い、</a:t>
            </a:r>
            <a:r>
              <a:rPr lang="ja-JP" altLang="en-US" u="sng" dirty="0" smtClean="0">
                <a:solidFill>
                  <a:srgbClr val="FF0000"/>
                </a:solidFill>
              </a:rPr>
              <a:t>機能追加</a:t>
            </a:r>
            <a:r>
              <a:rPr lang="ja-JP" altLang="en-US" dirty="0" smtClean="0"/>
              <a:t>、</a:t>
            </a:r>
            <a:r>
              <a:rPr lang="ja-JP" altLang="en-US" u="sng" dirty="0" smtClean="0">
                <a:solidFill>
                  <a:srgbClr val="FF0000"/>
                </a:solidFill>
              </a:rPr>
              <a:t>性能改良</a:t>
            </a:r>
            <a:r>
              <a:rPr lang="ja-JP" altLang="en-US" dirty="0" smtClean="0"/>
              <a:t>、</a:t>
            </a:r>
            <a:r>
              <a:rPr lang="ja-JP" altLang="en-US" u="sng" dirty="0" smtClean="0">
                <a:solidFill>
                  <a:srgbClr val="FF0000"/>
                </a:solidFill>
              </a:rPr>
              <a:t>問題の是正</a:t>
            </a:r>
            <a:r>
              <a:rPr lang="ja-JP" altLang="en-US" dirty="0" smtClean="0"/>
              <a:t>等の修正を行う。</a:t>
            </a:r>
            <a:endParaRPr lang="en-US" altLang="ja-JP" dirty="0" smtClean="0"/>
          </a:p>
          <a:p>
            <a:pPr marL="627063" indent="0" eaLnBrk="1" hangingPunct="1">
              <a:buFontTx/>
              <a:buNone/>
            </a:pPr>
            <a:endParaRPr lang="en-US" altLang="ja-JP" dirty="0" smtClean="0"/>
          </a:p>
          <a:p>
            <a:pPr marL="0" indent="0" eaLnBrk="1" hangingPunct="1"/>
            <a:r>
              <a:rPr lang="en-US" altLang="ja-JP" dirty="0" smtClean="0"/>
              <a:t>【</a:t>
            </a:r>
            <a:r>
              <a:rPr lang="ja-JP" altLang="en-US" dirty="0"/>
              <a:t>保守レビュー及び受入れ</a:t>
            </a:r>
            <a:r>
              <a:rPr lang="en-US" altLang="ja-JP" dirty="0" smtClean="0"/>
              <a:t>】</a:t>
            </a:r>
          </a:p>
          <a:p>
            <a:pPr marL="627063" indent="0" eaLnBrk="1" hangingPunct="1">
              <a:buFontTx/>
              <a:buNone/>
            </a:pPr>
            <a:r>
              <a:rPr lang="ja-JP" altLang="en-US" dirty="0" smtClean="0"/>
              <a:t>修正作業後に修正ソフトウェアの動作確認のテストを行い、完了の承認を行う。</a:t>
            </a:r>
            <a:endParaRPr lang="en-US" altLang="ja-JP" dirty="0" smtClean="0"/>
          </a:p>
          <a:p>
            <a:pPr marL="627063" indent="0" eaLnBrk="1" hangingPunct="1">
              <a:buFontTx/>
              <a:buNone/>
            </a:pPr>
            <a:r>
              <a:rPr lang="ja-JP" altLang="en-US" dirty="0" smtClean="0"/>
              <a:t>確認テストでは修正範囲以外への影響を確認するレグレッションテスト（回帰テスト）を必ず行う。</a:t>
            </a:r>
            <a:endParaRPr lang="en-US" altLang="ja-JP" dirty="0" smtClean="0"/>
          </a:p>
          <a:p>
            <a:pPr eaLnBrk="1" hangingPunct="1">
              <a:buFontTx/>
              <a:buNone/>
            </a:pPr>
            <a:r>
              <a:rPr lang="en-US" altLang="ja-JP" dirty="0" smtClean="0"/>
              <a:t>		</a:t>
            </a:r>
            <a:endParaRPr lang="ja-JP" altLang="en-US" u="sng" dirty="0" smtClean="0">
              <a:solidFill>
                <a:srgbClr val="FF0000"/>
              </a:solidFill>
            </a:endParaRPr>
          </a:p>
        </p:txBody>
      </p:sp>
      <p:sp>
        <p:nvSpPr>
          <p:cNvPr id="28" name="フッター プレースホルダ 4"/>
          <p:cNvSpPr>
            <a:spLocks noGrp="1"/>
          </p:cNvSpPr>
          <p:nvPr>
            <p:ph type="ftr" sz="quarter" idx="11"/>
          </p:nvPr>
        </p:nvSpPr>
        <p:spPr/>
        <p:txBody>
          <a:bodyPr/>
          <a:lstStyle/>
          <a:p>
            <a:pPr>
              <a:defRPr/>
            </a:pPr>
            <a:r>
              <a:rPr lang="en-US" altLang="ja-JP" smtClean="0"/>
              <a:t>Copyright © 2012 Funabashi </a:t>
            </a:r>
            <a:r>
              <a:rPr lang="ja-JP" altLang="en-US" smtClean="0"/>
              <a:t>ＩＴ</a:t>
            </a:r>
            <a:r>
              <a:rPr lang="en-US" altLang="ja-JP" smtClean="0"/>
              <a:t>-Lab. All right reserved</a:t>
            </a:r>
            <a:endParaRPr lang="en-US" altLang="ja-JP" dirty="0"/>
          </a:p>
        </p:txBody>
      </p:sp>
      <p:sp>
        <p:nvSpPr>
          <p:cNvPr id="5" name="スライド番号プレースホルダ 5"/>
          <p:cNvSpPr>
            <a:spLocks noGrp="1"/>
          </p:cNvSpPr>
          <p:nvPr>
            <p:ph type="sldNum" sz="quarter" idx="12"/>
          </p:nvPr>
        </p:nvSpPr>
        <p:spPr>
          <a:xfrm>
            <a:off x="7293637" y="6473825"/>
            <a:ext cx="2311400" cy="268288"/>
          </a:xfrm>
        </p:spPr>
        <p:txBody>
          <a:bodyPr/>
          <a:lstStyle/>
          <a:p>
            <a:pPr>
              <a:defRPr/>
            </a:pPr>
            <a:fld id="{B4FA536F-41AC-41F7-82B7-DCA6B5B3D52B}" type="slidenum">
              <a:rPr lang="en-US" altLang="ja-JP"/>
              <a:pPr>
                <a:defRPr/>
              </a:pPr>
              <a:t>110</a:t>
            </a:fld>
            <a:endParaRPr lang="en-US" altLang="ja-JP" dirty="0"/>
          </a:p>
        </p:txBody>
      </p:sp>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64" name="Rectangle 30"/>
          <p:cNvSpPr>
            <a:spLocks noGrp="1" noChangeArrowheads="1"/>
          </p:cNvSpPr>
          <p:nvPr>
            <p:ph type="title"/>
          </p:nvPr>
        </p:nvSpPr>
        <p:spPr/>
        <p:txBody>
          <a:bodyPr/>
          <a:lstStyle/>
          <a:p>
            <a:pPr eaLnBrk="1" hangingPunct="1"/>
            <a:r>
              <a:rPr lang="ja-JP" altLang="en-US" sz="2000" dirty="0" smtClean="0"/>
              <a:t>１２．１０．３　ソフトウェア保守の手順（</a:t>
            </a:r>
            <a:r>
              <a:rPr lang="ja-JP" altLang="en-US" dirty="0"/>
              <a:t>３</a:t>
            </a:r>
            <a:r>
              <a:rPr lang="ja-JP" altLang="en-US" sz="2000" dirty="0" smtClean="0"/>
              <a:t>）</a:t>
            </a:r>
          </a:p>
        </p:txBody>
      </p:sp>
      <p:sp>
        <p:nvSpPr>
          <p:cNvPr id="91140" name="Rectangle 3"/>
          <p:cNvSpPr>
            <a:spLocks noGrp="1" noChangeArrowheads="1"/>
          </p:cNvSpPr>
          <p:nvPr>
            <p:ph idx="1"/>
          </p:nvPr>
        </p:nvSpPr>
        <p:spPr>
          <a:noFill/>
        </p:spPr>
        <p:txBody>
          <a:bodyPr/>
          <a:lstStyle/>
          <a:p>
            <a:pPr marL="0" indent="0" eaLnBrk="1" hangingPunct="1"/>
            <a:r>
              <a:rPr lang="en-US" altLang="ja-JP" dirty="0" smtClean="0"/>
              <a:t>【</a:t>
            </a:r>
            <a:r>
              <a:rPr lang="ja-JP" altLang="en-US" dirty="0"/>
              <a:t>再発防止策の実施</a:t>
            </a:r>
            <a:r>
              <a:rPr lang="en-US" altLang="ja-JP" dirty="0" smtClean="0"/>
              <a:t>】</a:t>
            </a:r>
          </a:p>
          <a:p>
            <a:pPr marL="627063" indent="0" eaLnBrk="1" hangingPunct="1">
              <a:buFontTx/>
              <a:buNone/>
            </a:pPr>
            <a:r>
              <a:rPr lang="ja-JP" altLang="en-US" dirty="0" smtClean="0"/>
              <a:t>今後の問題の再発防止のために、問題の特性要因分析等を実施し、根本原因の抽出を行い、それらを元に対策を行う。</a:t>
            </a:r>
            <a:endParaRPr lang="en-US" altLang="ja-JP" dirty="0" smtClean="0"/>
          </a:p>
          <a:p>
            <a:pPr marL="627063" indent="0" eaLnBrk="1" hangingPunct="1">
              <a:buFontTx/>
              <a:buNone/>
            </a:pPr>
            <a:r>
              <a:rPr lang="ja-JP" altLang="en-US" dirty="0" smtClean="0"/>
              <a:t>類似事故の発生の可能性を検討し、必要とあればソフトウェアの改善やマニュアルなどの改訂を行う。</a:t>
            </a:r>
            <a:endParaRPr lang="en-US" altLang="ja-JP" dirty="0" smtClean="0"/>
          </a:p>
          <a:p>
            <a:pPr eaLnBrk="1" hangingPunct="1">
              <a:buFontTx/>
              <a:buNone/>
            </a:pPr>
            <a:endParaRPr lang="en-US" altLang="ja-JP" dirty="0" smtClean="0"/>
          </a:p>
          <a:p>
            <a:pPr marL="0" indent="0" eaLnBrk="1" hangingPunct="1"/>
            <a:r>
              <a:rPr lang="en-US" altLang="ja-JP" dirty="0" smtClean="0"/>
              <a:t>【</a:t>
            </a:r>
            <a:r>
              <a:rPr lang="ja-JP" altLang="en-US" dirty="0"/>
              <a:t>移行</a:t>
            </a:r>
            <a:r>
              <a:rPr lang="en-US" altLang="ja-JP" dirty="0" smtClean="0"/>
              <a:t>】</a:t>
            </a:r>
          </a:p>
          <a:p>
            <a:pPr marL="627063" indent="0" eaLnBrk="1" hangingPunct="1">
              <a:buFontTx/>
              <a:buNone/>
            </a:pPr>
            <a:r>
              <a:rPr lang="ja-JP" altLang="en-US" dirty="0" smtClean="0"/>
              <a:t>保守を本番システムに適用するために、ソフトウェアの改変に対応した、システムの移行が必要となる。また移行後の確認も必要となる。保守作業により現行の業務への影響があれば利用者への連絡等の対処を行う。</a:t>
            </a:r>
            <a:endParaRPr lang="en-US" altLang="ja-JP" dirty="0" smtClean="0"/>
          </a:p>
          <a:p>
            <a:pPr marL="627063" indent="0" eaLnBrk="1" hangingPunct="1">
              <a:buFontTx/>
              <a:buNone/>
            </a:pPr>
            <a:r>
              <a:rPr lang="ja-JP" altLang="en-US" dirty="0" smtClean="0"/>
              <a:t>・</a:t>
            </a:r>
            <a:r>
              <a:rPr lang="ja-JP" altLang="en-US" u="sng" dirty="0" smtClean="0">
                <a:solidFill>
                  <a:srgbClr val="FF0000"/>
                </a:solidFill>
              </a:rPr>
              <a:t>移行計画の作成と実施</a:t>
            </a:r>
            <a:endParaRPr lang="en-US" altLang="ja-JP" u="sng" dirty="0" smtClean="0">
              <a:solidFill>
                <a:srgbClr val="FF0000"/>
              </a:solidFill>
            </a:endParaRPr>
          </a:p>
          <a:p>
            <a:pPr marL="627063" indent="0" eaLnBrk="1" hangingPunct="1">
              <a:buFontTx/>
              <a:buNone/>
            </a:pPr>
            <a:r>
              <a:rPr lang="ja-JP" altLang="en-US" dirty="0" smtClean="0"/>
              <a:t>・</a:t>
            </a:r>
            <a:r>
              <a:rPr lang="ja-JP" altLang="en-US" u="sng" dirty="0" smtClean="0">
                <a:solidFill>
                  <a:srgbClr val="FF0000"/>
                </a:solidFill>
              </a:rPr>
              <a:t>利用者への通知</a:t>
            </a:r>
            <a:endParaRPr lang="en-US" altLang="ja-JP" u="sng" dirty="0" smtClean="0">
              <a:solidFill>
                <a:srgbClr val="FF0000"/>
              </a:solidFill>
            </a:endParaRPr>
          </a:p>
          <a:p>
            <a:pPr marL="627063" indent="0" eaLnBrk="1" hangingPunct="1">
              <a:buFontTx/>
              <a:buNone/>
            </a:pPr>
            <a:r>
              <a:rPr lang="ja-JP" altLang="en-US" dirty="0" smtClean="0"/>
              <a:t>・</a:t>
            </a:r>
            <a:r>
              <a:rPr lang="ja-JP" altLang="en-US" u="sng" dirty="0" smtClean="0">
                <a:solidFill>
                  <a:srgbClr val="FF0000"/>
                </a:solidFill>
              </a:rPr>
              <a:t>新旧環境の並行運用</a:t>
            </a:r>
            <a:endParaRPr lang="en-US" altLang="ja-JP" u="sng" dirty="0" smtClean="0">
              <a:solidFill>
                <a:srgbClr val="FF0000"/>
              </a:solidFill>
            </a:endParaRPr>
          </a:p>
          <a:p>
            <a:pPr marL="627063" indent="0" eaLnBrk="1" hangingPunct="1">
              <a:buFontTx/>
              <a:buNone/>
            </a:pPr>
            <a:r>
              <a:rPr lang="ja-JP" altLang="en-US" dirty="0" smtClean="0"/>
              <a:t>・</a:t>
            </a:r>
            <a:r>
              <a:rPr lang="ja-JP" altLang="en-US" u="sng" dirty="0" smtClean="0">
                <a:solidFill>
                  <a:srgbClr val="FF0000"/>
                </a:solidFill>
              </a:rPr>
              <a:t>移行結果の検証</a:t>
            </a:r>
            <a:endParaRPr lang="en-US" altLang="ja-JP" u="sng" dirty="0" smtClean="0">
              <a:solidFill>
                <a:srgbClr val="FF0000"/>
              </a:solidFill>
            </a:endParaRPr>
          </a:p>
          <a:p>
            <a:pPr marL="627063" indent="0" eaLnBrk="1" hangingPunct="1">
              <a:buFontTx/>
              <a:buNone/>
            </a:pPr>
            <a:r>
              <a:rPr lang="ja-JP" altLang="en-US" dirty="0" smtClean="0"/>
              <a:t>・</a:t>
            </a:r>
            <a:r>
              <a:rPr lang="ja-JP" altLang="en-US" u="sng" dirty="0" smtClean="0">
                <a:solidFill>
                  <a:srgbClr val="FF0000"/>
                </a:solidFill>
              </a:rPr>
              <a:t>移行評価</a:t>
            </a:r>
            <a:endParaRPr lang="en-US" altLang="ja-JP" dirty="0" smtClean="0"/>
          </a:p>
        </p:txBody>
      </p:sp>
      <p:sp>
        <p:nvSpPr>
          <p:cNvPr id="28" name="フッター プレースホルダ 4"/>
          <p:cNvSpPr>
            <a:spLocks noGrp="1"/>
          </p:cNvSpPr>
          <p:nvPr>
            <p:ph type="ftr" sz="quarter" idx="11"/>
          </p:nvPr>
        </p:nvSpPr>
        <p:spPr/>
        <p:txBody>
          <a:bodyPr/>
          <a:lstStyle/>
          <a:p>
            <a:pPr>
              <a:defRPr/>
            </a:pPr>
            <a:r>
              <a:rPr lang="en-US" altLang="ja-JP" smtClean="0"/>
              <a:t>Copyright © 2012 Funabashi </a:t>
            </a:r>
            <a:r>
              <a:rPr lang="ja-JP" altLang="en-US" smtClean="0"/>
              <a:t>ＩＴ</a:t>
            </a:r>
            <a:r>
              <a:rPr lang="en-US" altLang="ja-JP" smtClean="0"/>
              <a:t>-Lab. All right reserved</a:t>
            </a:r>
            <a:endParaRPr lang="en-US" altLang="ja-JP" dirty="0"/>
          </a:p>
        </p:txBody>
      </p:sp>
      <p:sp>
        <p:nvSpPr>
          <p:cNvPr id="5" name="スライド番号プレースホルダ 5"/>
          <p:cNvSpPr>
            <a:spLocks noGrp="1"/>
          </p:cNvSpPr>
          <p:nvPr>
            <p:ph type="sldNum" sz="quarter" idx="12"/>
          </p:nvPr>
        </p:nvSpPr>
        <p:spPr>
          <a:xfrm>
            <a:off x="7293637" y="6473825"/>
            <a:ext cx="2311400" cy="268288"/>
          </a:xfrm>
        </p:spPr>
        <p:txBody>
          <a:bodyPr/>
          <a:lstStyle/>
          <a:p>
            <a:pPr>
              <a:defRPr/>
            </a:pPr>
            <a:fld id="{B4FA536F-41AC-41F7-82B7-DCA6B5B3D52B}" type="slidenum">
              <a:rPr lang="en-US" altLang="ja-JP"/>
              <a:pPr>
                <a:defRPr/>
              </a:pPr>
              <a:t>111</a:t>
            </a:fld>
            <a:endParaRPr lang="en-US" altLang="ja-JP" dirty="0"/>
          </a:p>
        </p:txBody>
      </p:sp>
    </p:spTree>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64" name="Rectangle 30"/>
          <p:cNvSpPr>
            <a:spLocks noGrp="1" noChangeArrowheads="1"/>
          </p:cNvSpPr>
          <p:nvPr>
            <p:ph type="title"/>
          </p:nvPr>
        </p:nvSpPr>
        <p:spPr/>
        <p:txBody>
          <a:bodyPr/>
          <a:lstStyle/>
          <a:p>
            <a:pPr eaLnBrk="1" hangingPunct="1"/>
            <a:r>
              <a:rPr lang="ja-JP" altLang="en-US" sz="2000" dirty="0" smtClean="0"/>
              <a:t>１２．１０．３　ソフトウェア保守の手順（４）</a:t>
            </a:r>
          </a:p>
        </p:txBody>
      </p:sp>
      <p:sp>
        <p:nvSpPr>
          <p:cNvPr id="91140" name="Rectangle 3"/>
          <p:cNvSpPr>
            <a:spLocks noGrp="1" noChangeArrowheads="1"/>
          </p:cNvSpPr>
          <p:nvPr>
            <p:ph idx="1"/>
          </p:nvPr>
        </p:nvSpPr>
        <p:spPr>
          <a:noFill/>
        </p:spPr>
        <p:txBody>
          <a:bodyPr/>
          <a:lstStyle/>
          <a:p>
            <a:pPr eaLnBrk="1" hangingPunct="1">
              <a:buFontTx/>
              <a:buNone/>
            </a:pPr>
            <a:r>
              <a:rPr lang="en-US" altLang="ja-JP" sz="1800" dirty="0" smtClean="0"/>
              <a:t>【</a:t>
            </a:r>
            <a:r>
              <a:rPr lang="ja-JP" altLang="en-US" sz="1800" dirty="0" smtClean="0"/>
              <a:t>システム及びソフトウェア廃棄</a:t>
            </a:r>
            <a:r>
              <a:rPr lang="en-US" altLang="ja-JP" sz="1800" dirty="0" smtClean="0"/>
              <a:t>】</a:t>
            </a:r>
          </a:p>
          <a:p>
            <a:pPr marL="627063" indent="0" eaLnBrk="1" hangingPunct="1">
              <a:buFontTx/>
              <a:buNone/>
            </a:pPr>
            <a:r>
              <a:rPr lang="ja-JP" altLang="en-US" sz="1600" dirty="0" smtClean="0"/>
              <a:t>システム及びソフトウェアの導入や更新に伴い、不要となるシステムやソフトウェアが発生した場合は廃棄する。</a:t>
            </a:r>
            <a:endParaRPr lang="en-US" altLang="ja-JP" sz="1600" dirty="0" smtClean="0"/>
          </a:p>
          <a:p>
            <a:pPr marL="627063" indent="0" eaLnBrk="1" hangingPunct="1">
              <a:buFontTx/>
              <a:buNone/>
            </a:pPr>
            <a:endParaRPr lang="en-US" altLang="ja-JP" sz="1600" dirty="0"/>
          </a:p>
          <a:p>
            <a:pPr marL="627063" indent="0" eaLnBrk="1" hangingPunct="1">
              <a:buFontTx/>
              <a:buNone/>
            </a:pPr>
            <a:r>
              <a:rPr lang="ja-JP" altLang="en-US" sz="1600" dirty="0" smtClean="0"/>
              <a:t>・</a:t>
            </a:r>
            <a:r>
              <a:rPr lang="ja-JP" altLang="en-US" sz="1600" u="sng" dirty="0" smtClean="0">
                <a:solidFill>
                  <a:srgbClr val="FF0000"/>
                </a:solidFill>
              </a:rPr>
              <a:t>廃棄計画の立案</a:t>
            </a:r>
            <a:endParaRPr lang="en-US" altLang="ja-JP" sz="1600" u="sng" dirty="0" smtClean="0">
              <a:solidFill>
                <a:srgbClr val="FF0000"/>
              </a:solidFill>
            </a:endParaRPr>
          </a:p>
          <a:p>
            <a:pPr marL="627063" indent="0" eaLnBrk="1" hangingPunct="1">
              <a:buFontTx/>
              <a:buNone/>
            </a:pPr>
            <a:r>
              <a:rPr lang="ja-JP" altLang="en-US" sz="1600" dirty="0" smtClean="0"/>
              <a:t>・廃棄に先立ち</a:t>
            </a:r>
            <a:r>
              <a:rPr lang="ja-JP" altLang="en-US" sz="1600" u="sng" dirty="0" smtClean="0">
                <a:solidFill>
                  <a:srgbClr val="FF0000"/>
                </a:solidFill>
              </a:rPr>
              <a:t>新旧ソフトウェア製品の並行運用</a:t>
            </a:r>
            <a:endParaRPr lang="en-US" altLang="ja-JP" sz="1600" u="sng" dirty="0" smtClean="0">
              <a:solidFill>
                <a:srgbClr val="FF0000"/>
              </a:solidFill>
            </a:endParaRPr>
          </a:p>
          <a:p>
            <a:pPr marL="627063" indent="0" eaLnBrk="1" hangingPunct="1">
              <a:buFontTx/>
              <a:buNone/>
            </a:pPr>
            <a:r>
              <a:rPr lang="ja-JP" altLang="en-US" sz="1600" dirty="0" smtClean="0"/>
              <a:t>・関係者へ</a:t>
            </a:r>
            <a:r>
              <a:rPr lang="ja-JP" altLang="en-US" sz="1600" u="sng" dirty="0" smtClean="0">
                <a:solidFill>
                  <a:srgbClr val="FF0000"/>
                </a:solidFill>
              </a:rPr>
              <a:t>廃棄通知</a:t>
            </a:r>
            <a:r>
              <a:rPr lang="ja-JP" altLang="en-US" sz="1600" dirty="0" smtClean="0"/>
              <a:t>（不要となるソフトウェアライセンス等がある場合は適宜対処する）</a:t>
            </a:r>
            <a:endParaRPr lang="en-US" altLang="ja-JP" sz="1600" dirty="0" smtClean="0"/>
          </a:p>
          <a:p>
            <a:pPr marL="627063" indent="0" eaLnBrk="1" hangingPunct="1">
              <a:buFontTx/>
              <a:buNone/>
            </a:pPr>
            <a:r>
              <a:rPr lang="ja-JP" altLang="en-US" sz="1600" dirty="0" smtClean="0"/>
              <a:t>・廃棄により消去されるデータについても万一の場合を考え適宜</a:t>
            </a:r>
            <a:r>
              <a:rPr lang="ja-JP" altLang="en-US" sz="1600" u="sng" dirty="0" smtClean="0">
                <a:solidFill>
                  <a:srgbClr val="FF0000"/>
                </a:solidFill>
              </a:rPr>
              <a:t>データ保全</a:t>
            </a:r>
            <a:r>
              <a:rPr lang="ja-JP" altLang="en-US" sz="1600" dirty="0" smtClean="0"/>
              <a:t>のためバックアップを取る。</a:t>
            </a:r>
            <a:endParaRPr lang="en-US" altLang="ja-JP" sz="1600" u="sng" dirty="0" smtClean="0">
              <a:solidFill>
                <a:srgbClr val="FF0000"/>
              </a:solidFill>
            </a:endParaRPr>
          </a:p>
          <a:p>
            <a:pPr eaLnBrk="1" hangingPunct="1">
              <a:buFontTx/>
              <a:buNone/>
            </a:pPr>
            <a:endParaRPr lang="en-US" altLang="ja-JP" sz="1600" dirty="0" smtClean="0"/>
          </a:p>
          <a:p>
            <a:pPr eaLnBrk="1" hangingPunct="1">
              <a:buFontTx/>
              <a:buNone/>
            </a:pPr>
            <a:r>
              <a:rPr lang="en-US" altLang="ja-JP" sz="1600" dirty="0" smtClean="0"/>
              <a:t>	</a:t>
            </a:r>
            <a:endParaRPr lang="en-US" altLang="ja-JP" sz="1600" u="sng" dirty="0" smtClean="0">
              <a:solidFill>
                <a:srgbClr val="FF0000"/>
              </a:solidFill>
            </a:endParaRPr>
          </a:p>
        </p:txBody>
      </p:sp>
      <p:sp>
        <p:nvSpPr>
          <p:cNvPr id="28" name="フッター プレースホルダ 4"/>
          <p:cNvSpPr>
            <a:spLocks noGrp="1"/>
          </p:cNvSpPr>
          <p:nvPr>
            <p:ph type="ftr" sz="quarter" idx="11"/>
          </p:nvPr>
        </p:nvSpPr>
        <p:spPr/>
        <p:txBody>
          <a:bodyPr/>
          <a:lstStyle/>
          <a:p>
            <a:pPr>
              <a:defRPr/>
            </a:pPr>
            <a:r>
              <a:rPr lang="en-US" altLang="ja-JP" smtClean="0"/>
              <a:t>Copyright © 2012 Funabashi </a:t>
            </a:r>
            <a:r>
              <a:rPr lang="ja-JP" altLang="en-US" smtClean="0"/>
              <a:t>ＩＴ</a:t>
            </a:r>
            <a:r>
              <a:rPr lang="en-US" altLang="ja-JP" smtClean="0"/>
              <a:t>-Lab. All right reserved</a:t>
            </a:r>
            <a:endParaRPr lang="en-US" altLang="ja-JP" dirty="0"/>
          </a:p>
        </p:txBody>
      </p:sp>
      <p:sp>
        <p:nvSpPr>
          <p:cNvPr id="5" name="スライド番号プレースホルダ 5"/>
          <p:cNvSpPr>
            <a:spLocks noGrp="1"/>
          </p:cNvSpPr>
          <p:nvPr>
            <p:ph type="sldNum" sz="quarter" idx="12"/>
          </p:nvPr>
        </p:nvSpPr>
        <p:spPr>
          <a:xfrm>
            <a:off x="7293637" y="6473825"/>
            <a:ext cx="2311400" cy="268288"/>
          </a:xfrm>
        </p:spPr>
        <p:txBody>
          <a:bodyPr/>
          <a:lstStyle/>
          <a:p>
            <a:pPr>
              <a:defRPr/>
            </a:pPr>
            <a:fld id="{B4FA536F-41AC-41F7-82B7-DCA6B5B3D52B}" type="slidenum">
              <a:rPr lang="en-US" altLang="ja-JP"/>
              <a:pPr>
                <a:defRPr/>
              </a:pPr>
              <a:t>112</a:t>
            </a:fld>
            <a:endParaRPr lang="en-US" altLang="ja-JP"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2"/>
          <p:cNvSpPr>
            <a:spLocks noGrp="1" noChangeArrowheads="1"/>
          </p:cNvSpPr>
          <p:nvPr>
            <p:ph type="title"/>
          </p:nvPr>
        </p:nvSpPr>
        <p:spPr/>
        <p:txBody>
          <a:bodyPr/>
          <a:lstStyle/>
          <a:p>
            <a:pPr eaLnBrk="1" hangingPunct="1"/>
            <a:r>
              <a:rPr lang="ja-JP" altLang="en-US" sz="2000" dirty="0" smtClean="0"/>
              <a:t>１２．２．１　システム方式設計のタスク</a:t>
            </a:r>
          </a:p>
        </p:txBody>
      </p:sp>
      <p:sp>
        <p:nvSpPr>
          <p:cNvPr id="19" name="コンテンツ プレースホルダ 18"/>
          <p:cNvSpPr>
            <a:spLocks noGrp="1"/>
          </p:cNvSpPr>
          <p:nvPr>
            <p:ph idx="1"/>
          </p:nvPr>
        </p:nvSpPr>
        <p:spPr>
          <a:xfrm>
            <a:off x="271727" y="1052513"/>
            <a:ext cx="9438000" cy="5256212"/>
          </a:xfrm>
        </p:spPr>
        <p:txBody>
          <a:bodyPr/>
          <a:lstStyle/>
          <a:p>
            <a:pPr marL="719138" lvl="0" indent="-719138" eaLnBrk="1" hangingPunct="1">
              <a:buNone/>
            </a:pPr>
            <a:r>
              <a:rPr lang="en-US" altLang="ja-JP" sz="1800" kern="1200" dirty="0" smtClean="0">
                <a:solidFill>
                  <a:srgbClr val="000000"/>
                </a:solidFill>
                <a:latin typeface="HGP明朝E" pitchFamily="18" charset="-128"/>
                <a:ea typeface="HGP明朝E" pitchFamily="18" charset="-128"/>
              </a:rPr>
              <a:t>【</a:t>
            </a:r>
            <a:r>
              <a:rPr lang="ja-JP" altLang="en-US" sz="1800" kern="1200" dirty="0" smtClean="0">
                <a:solidFill>
                  <a:srgbClr val="000000"/>
                </a:solidFill>
                <a:latin typeface="HGP明朝E" pitchFamily="18" charset="-128"/>
                <a:ea typeface="HGP明朝E" pitchFamily="18" charset="-128"/>
              </a:rPr>
              <a:t>システム方式設計のタスク</a:t>
            </a:r>
            <a:r>
              <a:rPr lang="en-US" altLang="ja-JP" sz="1800" kern="1200" dirty="0" smtClean="0">
                <a:solidFill>
                  <a:srgbClr val="000000"/>
                </a:solidFill>
                <a:latin typeface="HGP明朝E" pitchFamily="18" charset="-128"/>
                <a:ea typeface="HGP明朝E" pitchFamily="18" charset="-128"/>
              </a:rPr>
              <a:t>】</a:t>
            </a:r>
          </a:p>
          <a:p>
            <a:pPr marL="630238" lvl="0" indent="0">
              <a:buNone/>
            </a:pPr>
            <a:r>
              <a:rPr lang="ja-JP" altLang="en-US" sz="1800" dirty="0" smtClean="0">
                <a:solidFill>
                  <a:srgbClr val="000000"/>
                </a:solidFill>
              </a:rPr>
              <a:t>システム方式設計では、システムの最上位レベルでの方式確立、利用者文書（暫定版）の作成、システム方式の評価、システム方式設計の共同レビューを実施する。</a:t>
            </a:r>
            <a:endParaRPr lang="en-US" altLang="ja-JP" sz="1800" dirty="0" smtClean="0">
              <a:solidFill>
                <a:srgbClr val="000000"/>
              </a:solidFill>
            </a:endParaRPr>
          </a:p>
          <a:p>
            <a:pPr marL="630238" indent="0">
              <a:buNone/>
            </a:pPr>
            <a:endParaRPr lang="en-US" altLang="ja-JP" sz="1800" kern="1200" dirty="0" smtClean="0">
              <a:solidFill>
                <a:srgbClr val="000000"/>
              </a:solidFill>
              <a:latin typeface="HGP明朝E" pitchFamily="18" charset="-128"/>
              <a:ea typeface="HGP明朝E" pitchFamily="18" charset="-128"/>
            </a:endParaRPr>
          </a:p>
          <a:p>
            <a:pPr marL="630238" indent="0">
              <a:buNone/>
            </a:pPr>
            <a:r>
              <a:rPr lang="ja-JP" altLang="en-US" sz="1800" kern="1200" dirty="0" smtClean="0">
                <a:solidFill>
                  <a:srgbClr val="000000"/>
                </a:solidFill>
                <a:latin typeface="HGP明朝E" pitchFamily="18" charset="-128"/>
                <a:ea typeface="HGP明朝E" pitchFamily="18" charset="-128"/>
              </a:rPr>
              <a:t>＜共通フレームにおける開発プロセスのアクティビティ＞</a:t>
            </a:r>
            <a:endParaRPr lang="en-US" altLang="ja-JP" sz="1800" kern="1200" dirty="0" smtClean="0">
              <a:solidFill>
                <a:srgbClr val="000000"/>
              </a:solidFill>
              <a:latin typeface="HGP明朝E" pitchFamily="18" charset="-128"/>
              <a:ea typeface="HGP明朝E" pitchFamily="18" charset="-128"/>
            </a:endParaRPr>
          </a:p>
          <a:p>
            <a:pPr marL="630238" lvl="0" indent="0">
              <a:buNone/>
            </a:pPr>
            <a:endParaRPr lang="en-US" altLang="ja-JP" sz="1800" kern="1200" dirty="0" smtClean="0">
              <a:solidFill>
                <a:srgbClr val="000000"/>
              </a:solidFill>
              <a:latin typeface="HGP明朝E" pitchFamily="18" charset="-128"/>
              <a:ea typeface="HGP明朝E" pitchFamily="18" charset="-128"/>
            </a:endParaRPr>
          </a:p>
          <a:p>
            <a:pPr marL="630238" lvl="0" indent="0">
              <a:buNone/>
            </a:pPr>
            <a:endParaRPr lang="en-US" altLang="ja-JP" sz="1800" kern="1200" dirty="0" smtClean="0">
              <a:solidFill>
                <a:srgbClr val="000000"/>
              </a:solidFill>
              <a:latin typeface="HGP明朝E" pitchFamily="18" charset="-128"/>
              <a:ea typeface="HGP明朝E" pitchFamily="18" charset="-128"/>
            </a:endParaRPr>
          </a:p>
          <a:p>
            <a:pPr marL="630238" indent="0">
              <a:buNone/>
            </a:pPr>
            <a:endParaRPr lang="en-US" altLang="ja-JP" sz="1800" kern="1200" dirty="0" smtClean="0">
              <a:solidFill>
                <a:srgbClr val="000000"/>
              </a:solidFill>
              <a:latin typeface="HGP明朝E" pitchFamily="18" charset="-128"/>
              <a:ea typeface="HGP明朝E" pitchFamily="18" charset="-128"/>
            </a:endParaRPr>
          </a:p>
          <a:p>
            <a:pPr marL="630238" indent="0">
              <a:buNone/>
            </a:pPr>
            <a:endParaRPr lang="en-US" altLang="ja-JP" sz="1800" kern="1200" dirty="0" smtClean="0">
              <a:solidFill>
                <a:srgbClr val="000000"/>
              </a:solidFill>
              <a:latin typeface="HGP明朝E" pitchFamily="18" charset="-128"/>
              <a:ea typeface="HGP明朝E" pitchFamily="18" charset="-128"/>
            </a:endParaRPr>
          </a:p>
          <a:p>
            <a:pPr marL="630238" indent="0">
              <a:buNone/>
            </a:pPr>
            <a:endParaRPr lang="en-US" altLang="ja-JP" sz="1800" kern="1200" dirty="0" smtClean="0">
              <a:solidFill>
                <a:srgbClr val="000000"/>
              </a:solidFill>
              <a:latin typeface="HGP明朝E" pitchFamily="18" charset="-128"/>
              <a:ea typeface="HGP明朝E" pitchFamily="18" charset="-128"/>
            </a:endParaRPr>
          </a:p>
          <a:p>
            <a:pPr marL="630238" indent="0">
              <a:buNone/>
            </a:pPr>
            <a:endParaRPr lang="en-US" altLang="ja-JP" sz="1800" kern="1200" dirty="0" smtClean="0">
              <a:solidFill>
                <a:srgbClr val="000000"/>
              </a:solidFill>
              <a:latin typeface="HGP明朝E" pitchFamily="18" charset="-128"/>
              <a:ea typeface="HGP明朝E" pitchFamily="18" charset="-128"/>
            </a:endParaRPr>
          </a:p>
          <a:p>
            <a:pPr marL="630238" indent="0">
              <a:buNone/>
            </a:pPr>
            <a:endParaRPr lang="en-US" altLang="ja-JP" sz="1800" kern="1200" dirty="0" smtClean="0">
              <a:solidFill>
                <a:srgbClr val="000000"/>
              </a:solidFill>
              <a:latin typeface="HGP明朝E" pitchFamily="18" charset="-128"/>
              <a:ea typeface="HGP明朝E" pitchFamily="18" charset="-128"/>
            </a:endParaRPr>
          </a:p>
          <a:p>
            <a:pPr marL="630238" indent="0">
              <a:buNone/>
            </a:pPr>
            <a:endParaRPr lang="en-US" altLang="ja-JP" sz="1800" u="sng" kern="1200" dirty="0" smtClean="0">
              <a:solidFill>
                <a:srgbClr val="FF0000"/>
              </a:solidFill>
              <a:latin typeface="HGP明朝E" pitchFamily="18" charset="-128"/>
              <a:ea typeface="HGP明朝E" pitchFamily="18" charset="-128"/>
            </a:endParaRPr>
          </a:p>
          <a:p>
            <a:pPr marL="630238" indent="0">
              <a:buNone/>
            </a:pPr>
            <a:r>
              <a:rPr lang="ja-JP" altLang="en-US" sz="1800" dirty="0" smtClean="0">
                <a:solidFill>
                  <a:srgbClr val="000000"/>
                </a:solidFill>
              </a:rPr>
              <a:t>システム</a:t>
            </a:r>
            <a:r>
              <a:rPr lang="ja-JP" altLang="en-US" sz="1800" dirty="0">
                <a:solidFill>
                  <a:srgbClr val="000000"/>
                </a:solidFill>
              </a:rPr>
              <a:t>方式</a:t>
            </a:r>
            <a:r>
              <a:rPr lang="ja-JP" altLang="en-US" sz="1800" dirty="0" smtClean="0">
                <a:solidFill>
                  <a:srgbClr val="000000"/>
                </a:solidFill>
              </a:rPr>
              <a:t>設計の成果物としてはシステムの構成としての、</a:t>
            </a:r>
            <a:r>
              <a:rPr lang="ja-JP" altLang="en-US" sz="1800" u="sng" kern="1200" dirty="0" smtClean="0">
                <a:solidFill>
                  <a:srgbClr val="FF0000"/>
                </a:solidFill>
                <a:latin typeface="HGP明朝E" pitchFamily="18" charset="-128"/>
                <a:ea typeface="HGP明朝E" pitchFamily="18" charset="-128"/>
              </a:rPr>
              <a:t>ハードウェア構成</a:t>
            </a:r>
            <a:r>
              <a:rPr lang="ja-JP" altLang="en-US" sz="1800" dirty="0" smtClean="0">
                <a:solidFill>
                  <a:srgbClr val="000000"/>
                </a:solidFill>
              </a:rPr>
              <a:t>、</a:t>
            </a:r>
            <a:r>
              <a:rPr lang="ja-JP" altLang="en-US" sz="1800" u="sng" kern="1200" dirty="0" smtClean="0">
                <a:solidFill>
                  <a:srgbClr val="FF0000"/>
                </a:solidFill>
                <a:latin typeface="HGP明朝E" pitchFamily="18" charset="-128"/>
                <a:ea typeface="HGP明朝E" pitchFamily="18" charset="-128"/>
              </a:rPr>
              <a:t>ソフトウェア構成</a:t>
            </a:r>
            <a:r>
              <a:rPr lang="ja-JP" altLang="en-US" sz="1800" dirty="0" smtClean="0">
                <a:solidFill>
                  <a:srgbClr val="000000"/>
                </a:solidFill>
              </a:rPr>
              <a:t>、</a:t>
            </a:r>
            <a:r>
              <a:rPr lang="ja-JP" altLang="en-US" sz="1800" u="sng" kern="1200" dirty="0" smtClean="0">
                <a:solidFill>
                  <a:srgbClr val="FF0000"/>
                </a:solidFill>
                <a:latin typeface="HGP明朝E" pitchFamily="18" charset="-128"/>
                <a:ea typeface="HGP明朝E" pitchFamily="18" charset="-128"/>
              </a:rPr>
              <a:t>手作業</a:t>
            </a:r>
            <a:r>
              <a:rPr lang="ja-JP" altLang="en-US" sz="1800" dirty="0" smtClean="0">
                <a:solidFill>
                  <a:srgbClr val="000000"/>
                </a:solidFill>
              </a:rPr>
              <a:t>、</a:t>
            </a:r>
            <a:r>
              <a:rPr lang="ja-JP" altLang="en-US" sz="1800" u="sng" kern="1200" dirty="0" smtClean="0">
                <a:solidFill>
                  <a:srgbClr val="FF0000"/>
                </a:solidFill>
                <a:latin typeface="HGP明朝E" pitchFamily="18" charset="-128"/>
                <a:ea typeface="HGP明朝E" pitchFamily="18" charset="-128"/>
              </a:rPr>
              <a:t>構成品目</a:t>
            </a:r>
            <a:r>
              <a:rPr lang="ja-JP" altLang="en-US" sz="1800" dirty="0">
                <a:solidFill>
                  <a:srgbClr val="000000"/>
                </a:solidFill>
              </a:rPr>
              <a:t>等がある。</a:t>
            </a:r>
            <a:endParaRPr lang="en-US" altLang="ja-JP" sz="1800" u="sng" kern="1200" dirty="0" smtClean="0">
              <a:solidFill>
                <a:srgbClr val="FF0000"/>
              </a:solidFill>
              <a:latin typeface="HGP明朝E" pitchFamily="18" charset="-128"/>
              <a:ea typeface="HGP明朝E" pitchFamily="18" charset="-128"/>
            </a:endParaRPr>
          </a:p>
        </p:txBody>
      </p:sp>
      <p:sp>
        <p:nvSpPr>
          <p:cNvPr id="17" name="フッター プレースホルダ 4"/>
          <p:cNvSpPr>
            <a:spLocks noGrp="1"/>
          </p:cNvSpPr>
          <p:nvPr>
            <p:ph type="ftr" sz="quarter" idx="11"/>
          </p:nvPr>
        </p:nvSpPr>
        <p:spPr/>
        <p:txBody>
          <a:bodyPr/>
          <a:lstStyle/>
          <a:p>
            <a:pPr>
              <a:defRPr/>
            </a:pPr>
            <a:r>
              <a:rPr lang="en-US" altLang="ja-JP" dirty="0" smtClean="0"/>
              <a:t>Copyright © 2012 Funabashi </a:t>
            </a:r>
            <a:r>
              <a:rPr lang="ja-JP" altLang="en-US" dirty="0" smtClean="0"/>
              <a:t>ＩＴ</a:t>
            </a:r>
            <a:r>
              <a:rPr lang="en-US" altLang="ja-JP" dirty="0" smtClean="0"/>
              <a:t>-Lab. All right reserved</a:t>
            </a:r>
            <a:endParaRPr lang="en-US" altLang="ja-JP" dirty="0"/>
          </a:p>
        </p:txBody>
      </p:sp>
      <p:sp>
        <p:nvSpPr>
          <p:cNvPr id="18" name="スライド番号プレースホルダ 5"/>
          <p:cNvSpPr>
            <a:spLocks noGrp="1"/>
          </p:cNvSpPr>
          <p:nvPr>
            <p:ph type="sldNum" sz="quarter" idx="12"/>
          </p:nvPr>
        </p:nvSpPr>
        <p:spPr/>
        <p:txBody>
          <a:bodyPr/>
          <a:lstStyle/>
          <a:p>
            <a:pPr>
              <a:defRPr/>
            </a:pPr>
            <a:fld id="{EB2F81BC-BE6C-497F-AEA9-F785F9AC1F6D}" type="slidenum">
              <a:rPr lang="en-US" altLang="ja-JP"/>
              <a:pPr>
                <a:defRPr/>
              </a:pPr>
              <a:t>12</a:t>
            </a:fld>
            <a:endParaRPr lang="en-US" altLang="ja-JP" dirty="0"/>
          </a:p>
        </p:txBody>
      </p:sp>
      <p:grpSp>
        <p:nvGrpSpPr>
          <p:cNvPr id="50" name="グループ化 49"/>
          <p:cNvGrpSpPr/>
          <p:nvPr/>
        </p:nvGrpSpPr>
        <p:grpSpPr>
          <a:xfrm>
            <a:off x="1034937" y="2780928"/>
            <a:ext cx="7818497" cy="2232248"/>
            <a:chOff x="672260" y="3284984"/>
            <a:chExt cx="7860180" cy="2592288"/>
          </a:xfrm>
        </p:grpSpPr>
        <p:sp>
          <p:nvSpPr>
            <p:cNvPr id="51" name="テキスト ボックス 50"/>
            <p:cNvSpPr txBox="1"/>
            <p:nvPr/>
          </p:nvSpPr>
          <p:spPr>
            <a:xfrm>
              <a:off x="672260" y="3284984"/>
              <a:ext cx="371301" cy="2592288"/>
            </a:xfrm>
            <a:prstGeom prst="rect">
              <a:avLst/>
            </a:prstGeom>
            <a:noFill/>
            <a:ln>
              <a:solidFill>
                <a:schemeClr val="tx1"/>
              </a:solidFill>
              <a:prstDash val="sysDash"/>
            </a:ln>
          </p:spPr>
          <p:txBody>
            <a:bodyPr vert="eaVert" wrap="square" rtlCol="0">
              <a:spAutoFit/>
            </a:bodyPr>
            <a:lstStyle/>
            <a:p>
              <a:r>
                <a:rPr lang="ja-JP" altLang="en-US" sz="1200" dirty="0" smtClean="0">
                  <a:latin typeface="+mn-lt"/>
                  <a:ea typeface="+mn-ea"/>
                </a:rPr>
                <a:t>プロセス開始の準備</a:t>
              </a:r>
            </a:p>
          </p:txBody>
        </p:sp>
        <p:sp>
          <p:nvSpPr>
            <p:cNvPr id="52" name="テキスト ボックス 51"/>
            <p:cNvSpPr txBox="1"/>
            <p:nvPr/>
          </p:nvSpPr>
          <p:spPr>
            <a:xfrm>
              <a:off x="1248371" y="3284984"/>
              <a:ext cx="371301" cy="2592288"/>
            </a:xfrm>
            <a:prstGeom prst="rect">
              <a:avLst/>
            </a:prstGeom>
            <a:noFill/>
            <a:ln>
              <a:solidFill>
                <a:schemeClr val="tx1"/>
              </a:solidFill>
            </a:ln>
          </p:spPr>
          <p:txBody>
            <a:bodyPr vert="eaVert" wrap="square" rtlCol="0">
              <a:spAutoFit/>
            </a:bodyPr>
            <a:lstStyle/>
            <a:p>
              <a:r>
                <a:rPr lang="ja-JP" altLang="en-US" sz="1200" dirty="0" smtClean="0">
                  <a:latin typeface="+mn-lt"/>
                  <a:ea typeface="+mn-ea"/>
                </a:rPr>
                <a:t>システム要件定義</a:t>
              </a:r>
            </a:p>
          </p:txBody>
        </p:sp>
        <p:sp>
          <p:nvSpPr>
            <p:cNvPr id="53" name="テキスト ボックス 52"/>
            <p:cNvSpPr txBox="1"/>
            <p:nvPr/>
          </p:nvSpPr>
          <p:spPr>
            <a:xfrm>
              <a:off x="1824436" y="3284984"/>
              <a:ext cx="371301" cy="2592288"/>
            </a:xfrm>
            <a:prstGeom prst="rect">
              <a:avLst/>
            </a:prstGeom>
            <a:solidFill>
              <a:schemeClr val="accent5"/>
            </a:solidFill>
            <a:ln>
              <a:solidFill>
                <a:schemeClr val="tx1"/>
              </a:solidFill>
            </a:ln>
          </p:spPr>
          <p:txBody>
            <a:bodyPr vert="eaVert" wrap="square" rtlCol="0">
              <a:spAutoFit/>
            </a:bodyPr>
            <a:lstStyle/>
            <a:p>
              <a:r>
                <a:rPr lang="ja-JP" altLang="en-US" sz="1200" dirty="0" smtClean="0">
                  <a:latin typeface="+mn-lt"/>
                  <a:ea typeface="+mn-ea"/>
                </a:rPr>
                <a:t>システム方式設計</a:t>
              </a:r>
            </a:p>
          </p:txBody>
        </p:sp>
        <p:sp>
          <p:nvSpPr>
            <p:cNvPr id="54" name="テキスト ボックス 53"/>
            <p:cNvSpPr txBox="1"/>
            <p:nvPr/>
          </p:nvSpPr>
          <p:spPr>
            <a:xfrm>
              <a:off x="2400499" y="3284984"/>
              <a:ext cx="371301" cy="2592288"/>
            </a:xfrm>
            <a:prstGeom prst="rect">
              <a:avLst/>
            </a:prstGeom>
            <a:noFill/>
            <a:ln>
              <a:solidFill>
                <a:schemeClr val="tx1"/>
              </a:solidFill>
            </a:ln>
          </p:spPr>
          <p:txBody>
            <a:bodyPr vert="eaVert" wrap="square" rtlCol="0">
              <a:spAutoFit/>
            </a:bodyPr>
            <a:lstStyle/>
            <a:p>
              <a:r>
                <a:rPr lang="ja-JP" altLang="en-US" sz="1200" dirty="0" smtClean="0">
                  <a:latin typeface="+mn-lt"/>
                  <a:ea typeface="+mn-ea"/>
                </a:rPr>
                <a:t>ソフトウェア要件定義</a:t>
              </a:r>
            </a:p>
          </p:txBody>
        </p:sp>
        <p:sp>
          <p:nvSpPr>
            <p:cNvPr id="55" name="テキスト ボックス 54"/>
            <p:cNvSpPr txBox="1"/>
            <p:nvPr/>
          </p:nvSpPr>
          <p:spPr>
            <a:xfrm>
              <a:off x="2976564" y="3284984"/>
              <a:ext cx="371301" cy="2592288"/>
            </a:xfrm>
            <a:prstGeom prst="rect">
              <a:avLst/>
            </a:prstGeom>
            <a:noFill/>
            <a:ln>
              <a:solidFill>
                <a:schemeClr val="tx1"/>
              </a:solidFill>
            </a:ln>
          </p:spPr>
          <p:txBody>
            <a:bodyPr vert="eaVert" wrap="square" rtlCol="0">
              <a:spAutoFit/>
            </a:bodyPr>
            <a:lstStyle/>
            <a:p>
              <a:r>
                <a:rPr lang="ja-JP" altLang="en-US" sz="1200" dirty="0" smtClean="0">
                  <a:latin typeface="+mn-lt"/>
                  <a:ea typeface="+mn-ea"/>
                </a:rPr>
                <a:t>ソフトウェア方式設計</a:t>
              </a:r>
            </a:p>
          </p:txBody>
        </p:sp>
        <p:sp>
          <p:nvSpPr>
            <p:cNvPr id="56" name="テキスト ボックス 55"/>
            <p:cNvSpPr txBox="1"/>
            <p:nvPr/>
          </p:nvSpPr>
          <p:spPr>
            <a:xfrm>
              <a:off x="3552627" y="3284984"/>
              <a:ext cx="371301" cy="2592288"/>
            </a:xfrm>
            <a:prstGeom prst="rect">
              <a:avLst/>
            </a:prstGeom>
            <a:noFill/>
            <a:ln>
              <a:solidFill>
                <a:schemeClr val="tx1"/>
              </a:solidFill>
            </a:ln>
          </p:spPr>
          <p:txBody>
            <a:bodyPr vert="eaVert" wrap="square" rtlCol="0">
              <a:spAutoFit/>
            </a:bodyPr>
            <a:lstStyle/>
            <a:p>
              <a:r>
                <a:rPr lang="ja-JP" altLang="en-US" sz="1200" dirty="0" smtClean="0">
                  <a:latin typeface="+mn-lt"/>
                  <a:ea typeface="+mn-ea"/>
                </a:rPr>
                <a:t>ソフトウェア詳細設計</a:t>
              </a:r>
            </a:p>
          </p:txBody>
        </p:sp>
        <p:sp>
          <p:nvSpPr>
            <p:cNvPr id="57" name="テキスト ボックス 56"/>
            <p:cNvSpPr txBox="1"/>
            <p:nvPr/>
          </p:nvSpPr>
          <p:spPr>
            <a:xfrm>
              <a:off x="4128692" y="3284984"/>
              <a:ext cx="371301" cy="2592288"/>
            </a:xfrm>
            <a:prstGeom prst="rect">
              <a:avLst/>
            </a:prstGeom>
            <a:noFill/>
            <a:ln>
              <a:solidFill>
                <a:schemeClr val="tx1"/>
              </a:solidFill>
            </a:ln>
          </p:spPr>
          <p:txBody>
            <a:bodyPr vert="eaVert" wrap="square" rtlCol="0">
              <a:spAutoFit/>
            </a:bodyPr>
            <a:lstStyle/>
            <a:p>
              <a:r>
                <a:rPr lang="ja-JP" altLang="en-US" sz="1200" dirty="0" smtClean="0">
                  <a:latin typeface="+mn-lt"/>
                  <a:ea typeface="+mn-ea"/>
                </a:rPr>
                <a:t>コーディング＋デバッグ</a:t>
              </a:r>
            </a:p>
          </p:txBody>
        </p:sp>
        <p:sp>
          <p:nvSpPr>
            <p:cNvPr id="58" name="テキスト ボックス 57"/>
            <p:cNvSpPr txBox="1"/>
            <p:nvPr/>
          </p:nvSpPr>
          <p:spPr>
            <a:xfrm>
              <a:off x="4704755" y="3284984"/>
              <a:ext cx="371301" cy="2592288"/>
            </a:xfrm>
            <a:prstGeom prst="rect">
              <a:avLst/>
            </a:prstGeom>
            <a:noFill/>
            <a:ln>
              <a:solidFill>
                <a:schemeClr val="tx1"/>
              </a:solidFill>
            </a:ln>
          </p:spPr>
          <p:txBody>
            <a:bodyPr vert="eaVert" wrap="square" rtlCol="0">
              <a:spAutoFit/>
            </a:bodyPr>
            <a:lstStyle/>
            <a:p>
              <a:r>
                <a:rPr lang="ja-JP" altLang="en-US" sz="1200" dirty="0" smtClean="0">
                  <a:latin typeface="+mn-lt"/>
                  <a:ea typeface="+mn-ea"/>
                </a:rPr>
                <a:t>ユニットテスト</a:t>
              </a:r>
            </a:p>
          </p:txBody>
        </p:sp>
        <p:sp>
          <p:nvSpPr>
            <p:cNvPr id="59" name="テキスト ボックス 58"/>
            <p:cNvSpPr txBox="1"/>
            <p:nvPr/>
          </p:nvSpPr>
          <p:spPr>
            <a:xfrm>
              <a:off x="5280820" y="3284984"/>
              <a:ext cx="371301" cy="2592288"/>
            </a:xfrm>
            <a:prstGeom prst="rect">
              <a:avLst/>
            </a:prstGeom>
            <a:noFill/>
            <a:ln>
              <a:solidFill>
                <a:schemeClr val="tx1"/>
              </a:solidFill>
            </a:ln>
          </p:spPr>
          <p:txBody>
            <a:bodyPr vert="eaVert" wrap="square" rtlCol="0">
              <a:spAutoFit/>
            </a:bodyPr>
            <a:lstStyle/>
            <a:p>
              <a:r>
                <a:rPr lang="ja-JP" altLang="en-US" sz="1200" dirty="0" smtClean="0">
                  <a:latin typeface="+mn-lt"/>
                  <a:ea typeface="+mn-ea"/>
                </a:rPr>
                <a:t>ソフトウェア総合テスト</a:t>
              </a:r>
            </a:p>
          </p:txBody>
        </p:sp>
        <p:sp>
          <p:nvSpPr>
            <p:cNvPr id="60" name="テキスト ボックス 59"/>
            <p:cNvSpPr txBox="1"/>
            <p:nvPr/>
          </p:nvSpPr>
          <p:spPr>
            <a:xfrm>
              <a:off x="5856882" y="3284984"/>
              <a:ext cx="371301" cy="2592288"/>
            </a:xfrm>
            <a:prstGeom prst="rect">
              <a:avLst/>
            </a:prstGeom>
            <a:noFill/>
            <a:ln>
              <a:solidFill>
                <a:schemeClr val="tx1"/>
              </a:solidFill>
            </a:ln>
          </p:spPr>
          <p:txBody>
            <a:bodyPr vert="eaVert" wrap="square" rtlCol="0">
              <a:spAutoFit/>
            </a:bodyPr>
            <a:lstStyle/>
            <a:p>
              <a:r>
                <a:rPr lang="ja-JP" altLang="en-US" sz="1200" dirty="0" smtClean="0">
                  <a:latin typeface="+mn-lt"/>
                  <a:ea typeface="+mn-ea"/>
                </a:rPr>
                <a:t>ソフトウェア適格性確認テスト</a:t>
              </a:r>
            </a:p>
          </p:txBody>
        </p:sp>
        <p:sp>
          <p:nvSpPr>
            <p:cNvPr id="61" name="テキスト ボックス 60"/>
            <p:cNvSpPr txBox="1"/>
            <p:nvPr/>
          </p:nvSpPr>
          <p:spPr>
            <a:xfrm>
              <a:off x="6432947" y="3284984"/>
              <a:ext cx="371301" cy="2592288"/>
            </a:xfrm>
            <a:prstGeom prst="rect">
              <a:avLst/>
            </a:prstGeom>
            <a:noFill/>
            <a:ln>
              <a:solidFill>
                <a:schemeClr val="tx1"/>
              </a:solidFill>
            </a:ln>
          </p:spPr>
          <p:txBody>
            <a:bodyPr vert="eaVert" wrap="square" rtlCol="0">
              <a:spAutoFit/>
            </a:bodyPr>
            <a:lstStyle/>
            <a:p>
              <a:r>
                <a:rPr lang="ja-JP" altLang="en-US" sz="1200" dirty="0" smtClean="0">
                  <a:latin typeface="+mn-lt"/>
                  <a:ea typeface="+mn-ea"/>
                </a:rPr>
                <a:t>システム結合テスト</a:t>
              </a:r>
            </a:p>
          </p:txBody>
        </p:sp>
        <p:sp>
          <p:nvSpPr>
            <p:cNvPr id="62" name="テキスト ボックス 61"/>
            <p:cNvSpPr txBox="1"/>
            <p:nvPr/>
          </p:nvSpPr>
          <p:spPr>
            <a:xfrm>
              <a:off x="7009011" y="3284984"/>
              <a:ext cx="371301" cy="2592288"/>
            </a:xfrm>
            <a:prstGeom prst="rect">
              <a:avLst/>
            </a:prstGeom>
            <a:noFill/>
            <a:ln>
              <a:solidFill>
                <a:schemeClr val="tx1"/>
              </a:solidFill>
            </a:ln>
          </p:spPr>
          <p:txBody>
            <a:bodyPr vert="eaVert" wrap="square" rtlCol="0">
              <a:spAutoFit/>
            </a:bodyPr>
            <a:lstStyle/>
            <a:p>
              <a:r>
                <a:rPr lang="ja-JP" altLang="en-US" sz="1200" dirty="0" smtClean="0">
                  <a:latin typeface="+mn-lt"/>
                  <a:ea typeface="+mn-ea"/>
                </a:rPr>
                <a:t>システム適格性確認テスト</a:t>
              </a:r>
            </a:p>
          </p:txBody>
        </p:sp>
        <p:sp>
          <p:nvSpPr>
            <p:cNvPr id="63" name="テキスト ボックス 62"/>
            <p:cNvSpPr txBox="1"/>
            <p:nvPr/>
          </p:nvSpPr>
          <p:spPr>
            <a:xfrm>
              <a:off x="7585076" y="3284984"/>
              <a:ext cx="371301" cy="2592288"/>
            </a:xfrm>
            <a:prstGeom prst="rect">
              <a:avLst/>
            </a:prstGeom>
            <a:noFill/>
            <a:ln>
              <a:solidFill>
                <a:schemeClr val="tx1"/>
              </a:solidFill>
            </a:ln>
          </p:spPr>
          <p:txBody>
            <a:bodyPr vert="eaVert" wrap="square" rtlCol="0">
              <a:spAutoFit/>
            </a:bodyPr>
            <a:lstStyle/>
            <a:p>
              <a:r>
                <a:rPr lang="ja-JP" altLang="en-US" sz="1200" dirty="0" smtClean="0">
                  <a:latin typeface="+mn-lt"/>
                  <a:ea typeface="+mn-ea"/>
                </a:rPr>
                <a:t>ソフトウェア導入</a:t>
              </a:r>
            </a:p>
          </p:txBody>
        </p:sp>
        <p:sp>
          <p:nvSpPr>
            <p:cNvPr id="64" name="テキスト ボックス 63"/>
            <p:cNvSpPr txBox="1"/>
            <p:nvPr/>
          </p:nvSpPr>
          <p:spPr>
            <a:xfrm>
              <a:off x="8161139" y="3284984"/>
              <a:ext cx="371301" cy="2592288"/>
            </a:xfrm>
            <a:prstGeom prst="rect">
              <a:avLst/>
            </a:prstGeom>
            <a:noFill/>
            <a:ln>
              <a:solidFill>
                <a:schemeClr val="tx1"/>
              </a:solidFill>
            </a:ln>
          </p:spPr>
          <p:txBody>
            <a:bodyPr vert="eaVert" wrap="square" rtlCol="0">
              <a:spAutoFit/>
            </a:bodyPr>
            <a:lstStyle/>
            <a:p>
              <a:r>
                <a:rPr lang="ja-JP" altLang="en-US" sz="1200" dirty="0" smtClean="0">
                  <a:latin typeface="+mn-lt"/>
                  <a:ea typeface="+mn-ea"/>
                </a:rPr>
                <a:t>ソフトウェア導入支援</a:t>
              </a:r>
            </a:p>
          </p:txBody>
        </p:sp>
        <p:cxnSp>
          <p:nvCxnSpPr>
            <p:cNvPr id="65" name="直線矢印コネクタ 64"/>
            <p:cNvCxnSpPr>
              <a:stCxn id="51" idx="3"/>
              <a:endCxn id="52" idx="1"/>
            </p:cNvCxnSpPr>
            <p:nvPr/>
          </p:nvCxnSpPr>
          <p:spPr bwMode="auto">
            <a:xfrm>
              <a:off x="1043561" y="4581128"/>
              <a:ext cx="204810" cy="0"/>
            </a:xfrm>
            <a:prstGeom prst="straightConnector1">
              <a:avLst/>
            </a:prstGeom>
            <a:solidFill>
              <a:schemeClr val="accent1"/>
            </a:solidFill>
            <a:ln w="19050" cap="flat" cmpd="sng" algn="ctr">
              <a:solidFill>
                <a:schemeClr val="tx1"/>
              </a:solidFill>
              <a:prstDash val="solid"/>
              <a:round/>
              <a:headEnd type="none" w="med" len="med"/>
              <a:tailEnd type="triangle" w="med" len="med"/>
            </a:ln>
            <a:effectLst/>
          </p:spPr>
        </p:cxnSp>
        <p:cxnSp>
          <p:nvCxnSpPr>
            <p:cNvPr id="66" name="直線矢印コネクタ 65"/>
            <p:cNvCxnSpPr>
              <a:stCxn id="62" idx="3"/>
              <a:endCxn id="63" idx="1"/>
            </p:cNvCxnSpPr>
            <p:nvPr/>
          </p:nvCxnSpPr>
          <p:spPr bwMode="auto">
            <a:xfrm>
              <a:off x="7380312" y="4581128"/>
              <a:ext cx="204764" cy="0"/>
            </a:xfrm>
            <a:prstGeom prst="straightConnector1">
              <a:avLst/>
            </a:prstGeom>
            <a:solidFill>
              <a:schemeClr val="accent1"/>
            </a:solidFill>
            <a:ln w="19050" cap="flat" cmpd="sng" algn="ctr">
              <a:solidFill>
                <a:schemeClr val="tx1"/>
              </a:solidFill>
              <a:prstDash val="solid"/>
              <a:round/>
              <a:headEnd type="none" w="med" len="med"/>
              <a:tailEnd type="triangle" w="med" len="med"/>
            </a:ln>
            <a:effectLst/>
          </p:spPr>
        </p:cxnSp>
        <p:cxnSp>
          <p:nvCxnSpPr>
            <p:cNvPr id="67" name="直線矢印コネクタ 66"/>
            <p:cNvCxnSpPr>
              <a:stCxn id="60" idx="3"/>
              <a:endCxn id="61" idx="1"/>
            </p:cNvCxnSpPr>
            <p:nvPr/>
          </p:nvCxnSpPr>
          <p:spPr bwMode="auto">
            <a:xfrm>
              <a:off x="6228183" y="4581128"/>
              <a:ext cx="204764" cy="0"/>
            </a:xfrm>
            <a:prstGeom prst="straightConnector1">
              <a:avLst/>
            </a:prstGeom>
            <a:solidFill>
              <a:schemeClr val="accent1"/>
            </a:solidFill>
            <a:ln w="19050" cap="flat" cmpd="sng" algn="ctr">
              <a:solidFill>
                <a:schemeClr val="tx1"/>
              </a:solidFill>
              <a:prstDash val="solid"/>
              <a:round/>
              <a:headEnd type="none" w="med" len="med"/>
              <a:tailEnd type="triangle" w="med" len="med"/>
            </a:ln>
            <a:effectLst/>
          </p:spPr>
        </p:cxnSp>
        <p:cxnSp>
          <p:nvCxnSpPr>
            <p:cNvPr id="68" name="直線矢印コネクタ 67"/>
            <p:cNvCxnSpPr>
              <a:stCxn id="61" idx="3"/>
              <a:endCxn id="62" idx="1"/>
            </p:cNvCxnSpPr>
            <p:nvPr/>
          </p:nvCxnSpPr>
          <p:spPr bwMode="auto">
            <a:xfrm>
              <a:off x="6804248" y="4581128"/>
              <a:ext cx="204763" cy="0"/>
            </a:xfrm>
            <a:prstGeom prst="straightConnector1">
              <a:avLst/>
            </a:prstGeom>
            <a:solidFill>
              <a:schemeClr val="accent1"/>
            </a:solidFill>
            <a:ln w="19050" cap="flat" cmpd="sng" algn="ctr">
              <a:solidFill>
                <a:schemeClr val="tx1"/>
              </a:solidFill>
              <a:prstDash val="solid"/>
              <a:round/>
              <a:headEnd type="none" w="med" len="med"/>
              <a:tailEnd type="triangle" w="med" len="med"/>
            </a:ln>
            <a:effectLst/>
          </p:spPr>
        </p:cxnSp>
        <p:cxnSp>
          <p:nvCxnSpPr>
            <p:cNvPr id="69" name="直線矢印コネクタ 68"/>
            <p:cNvCxnSpPr>
              <a:stCxn id="63" idx="3"/>
              <a:endCxn id="64" idx="1"/>
            </p:cNvCxnSpPr>
            <p:nvPr/>
          </p:nvCxnSpPr>
          <p:spPr bwMode="auto">
            <a:xfrm>
              <a:off x="7956377" y="4581128"/>
              <a:ext cx="204762" cy="0"/>
            </a:xfrm>
            <a:prstGeom prst="straightConnector1">
              <a:avLst/>
            </a:prstGeom>
            <a:solidFill>
              <a:schemeClr val="accent1"/>
            </a:solidFill>
            <a:ln w="19050" cap="flat" cmpd="sng" algn="ctr">
              <a:solidFill>
                <a:schemeClr val="tx1"/>
              </a:solidFill>
              <a:prstDash val="solid"/>
              <a:round/>
              <a:headEnd type="none" w="med" len="med"/>
              <a:tailEnd type="triangle" w="med" len="med"/>
            </a:ln>
            <a:effectLst/>
          </p:spPr>
        </p:cxnSp>
        <p:cxnSp>
          <p:nvCxnSpPr>
            <p:cNvPr id="70" name="直線矢印コネクタ 69"/>
            <p:cNvCxnSpPr>
              <a:stCxn id="54" idx="3"/>
              <a:endCxn id="55" idx="1"/>
            </p:cNvCxnSpPr>
            <p:nvPr/>
          </p:nvCxnSpPr>
          <p:spPr bwMode="auto">
            <a:xfrm>
              <a:off x="2771800" y="4581128"/>
              <a:ext cx="204764" cy="0"/>
            </a:xfrm>
            <a:prstGeom prst="straightConnector1">
              <a:avLst/>
            </a:prstGeom>
            <a:solidFill>
              <a:schemeClr val="accent1"/>
            </a:solidFill>
            <a:ln w="19050" cap="flat" cmpd="sng" algn="ctr">
              <a:solidFill>
                <a:schemeClr val="tx1"/>
              </a:solidFill>
              <a:prstDash val="solid"/>
              <a:round/>
              <a:headEnd type="none" w="med" len="med"/>
              <a:tailEnd type="triangle" w="med" len="med"/>
            </a:ln>
            <a:effectLst/>
          </p:spPr>
        </p:cxnSp>
        <p:cxnSp>
          <p:nvCxnSpPr>
            <p:cNvPr id="71" name="直線矢印コネクタ 70"/>
            <p:cNvCxnSpPr>
              <a:stCxn id="55" idx="3"/>
              <a:endCxn id="56" idx="1"/>
            </p:cNvCxnSpPr>
            <p:nvPr/>
          </p:nvCxnSpPr>
          <p:spPr bwMode="auto">
            <a:xfrm>
              <a:off x="3347865" y="4581128"/>
              <a:ext cx="204762" cy="0"/>
            </a:xfrm>
            <a:prstGeom prst="straightConnector1">
              <a:avLst/>
            </a:prstGeom>
            <a:solidFill>
              <a:schemeClr val="accent1"/>
            </a:solidFill>
            <a:ln w="19050" cap="flat" cmpd="sng" algn="ctr">
              <a:solidFill>
                <a:schemeClr val="tx1"/>
              </a:solidFill>
              <a:prstDash val="solid"/>
              <a:round/>
              <a:headEnd type="none" w="med" len="med"/>
              <a:tailEnd type="triangle" w="med" len="med"/>
            </a:ln>
            <a:effectLst/>
          </p:spPr>
        </p:cxnSp>
        <p:cxnSp>
          <p:nvCxnSpPr>
            <p:cNvPr id="72" name="直線矢印コネクタ 71"/>
            <p:cNvCxnSpPr>
              <a:stCxn id="56" idx="3"/>
              <a:endCxn id="57" idx="1"/>
            </p:cNvCxnSpPr>
            <p:nvPr/>
          </p:nvCxnSpPr>
          <p:spPr bwMode="auto">
            <a:xfrm>
              <a:off x="3923928" y="4581128"/>
              <a:ext cx="204764" cy="0"/>
            </a:xfrm>
            <a:prstGeom prst="straightConnector1">
              <a:avLst/>
            </a:prstGeom>
            <a:solidFill>
              <a:schemeClr val="accent1"/>
            </a:solidFill>
            <a:ln w="19050" cap="flat" cmpd="sng" algn="ctr">
              <a:solidFill>
                <a:schemeClr val="tx1"/>
              </a:solidFill>
              <a:prstDash val="solid"/>
              <a:round/>
              <a:headEnd type="none" w="med" len="med"/>
              <a:tailEnd type="triangle" w="med" len="med"/>
            </a:ln>
            <a:effectLst/>
          </p:spPr>
        </p:cxnSp>
        <p:cxnSp>
          <p:nvCxnSpPr>
            <p:cNvPr id="73" name="直線矢印コネクタ 72"/>
            <p:cNvCxnSpPr>
              <a:stCxn id="57" idx="3"/>
              <a:endCxn id="58" idx="1"/>
            </p:cNvCxnSpPr>
            <p:nvPr/>
          </p:nvCxnSpPr>
          <p:spPr bwMode="auto">
            <a:xfrm>
              <a:off x="4499993" y="4581128"/>
              <a:ext cx="204762" cy="0"/>
            </a:xfrm>
            <a:prstGeom prst="straightConnector1">
              <a:avLst/>
            </a:prstGeom>
            <a:solidFill>
              <a:schemeClr val="accent1"/>
            </a:solidFill>
            <a:ln w="19050" cap="flat" cmpd="sng" algn="ctr">
              <a:solidFill>
                <a:schemeClr val="tx1"/>
              </a:solidFill>
              <a:prstDash val="solid"/>
              <a:round/>
              <a:headEnd type="none" w="med" len="med"/>
              <a:tailEnd type="triangle" w="med" len="med"/>
            </a:ln>
            <a:effectLst/>
          </p:spPr>
        </p:cxnSp>
        <p:cxnSp>
          <p:nvCxnSpPr>
            <p:cNvPr id="74" name="直線矢印コネクタ 73"/>
            <p:cNvCxnSpPr>
              <a:stCxn id="58" idx="3"/>
              <a:endCxn id="59" idx="1"/>
            </p:cNvCxnSpPr>
            <p:nvPr/>
          </p:nvCxnSpPr>
          <p:spPr bwMode="auto">
            <a:xfrm>
              <a:off x="5076056" y="4581128"/>
              <a:ext cx="204765" cy="0"/>
            </a:xfrm>
            <a:prstGeom prst="straightConnector1">
              <a:avLst/>
            </a:prstGeom>
            <a:solidFill>
              <a:schemeClr val="accent1"/>
            </a:solidFill>
            <a:ln w="19050" cap="flat" cmpd="sng" algn="ctr">
              <a:solidFill>
                <a:schemeClr val="tx1"/>
              </a:solidFill>
              <a:prstDash val="solid"/>
              <a:round/>
              <a:headEnd type="none" w="med" len="med"/>
              <a:tailEnd type="triangle" w="med" len="med"/>
            </a:ln>
            <a:effectLst/>
          </p:spPr>
        </p:cxnSp>
        <p:cxnSp>
          <p:nvCxnSpPr>
            <p:cNvPr id="75" name="直線矢印コネクタ 74"/>
            <p:cNvCxnSpPr>
              <a:stCxn id="59" idx="3"/>
              <a:endCxn id="60" idx="1"/>
            </p:cNvCxnSpPr>
            <p:nvPr/>
          </p:nvCxnSpPr>
          <p:spPr bwMode="auto">
            <a:xfrm>
              <a:off x="5652122" y="4581128"/>
              <a:ext cx="204761" cy="0"/>
            </a:xfrm>
            <a:prstGeom prst="straightConnector1">
              <a:avLst/>
            </a:prstGeom>
            <a:solidFill>
              <a:schemeClr val="accent1"/>
            </a:solidFill>
            <a:ln w="19050" cap="flat" cmpd="sng" algn="ctr">
              <a:solidFill>
                <a:schemeClr val="tx1"/>
              </a:solidFill>
              <a:prstDash val="solid"/>
              <a:round/>
              <a:headEnd type="none" w="med" len="med"/>
              <a:tailEnd type="triangle" w="med" len="med"/>
            </a:ln>
            <a:effectLst/>
          </p:spPr>
        </p:cxnSp>
        <p:cxnSp>
          <p:nvCxnSpPr>
            <p:cNvPr id="76" name="直線矢印コネクタ 75"/>
            <p:cNvCxnSpPr>
              <a:stCxn id="52" idx="3"/>
              <a:endCxn id="53" idx="1"/>
            </p:cNvCxnSpPr>
            <p:nvPr/>
          </p:nvCxnSpPr>
          <p:spPr bwMode="auto">
            <a:xfrm>
              <a:off x="1619672" y="4581128"/>
              <a:ext cx="204764" cy="0"/>
            </a:xfrm>
            <a:prstGeom prst="straightConnector1">
              <a:avLst/>
            </a:prstGeom>
            <a:solidFill>
              <a:schemeClr val="accent1"/>
            </a:solidFill>
            <a:ln w="19050" cap="flat" cmpd="sng" algn="ctr">
              <a:solidFill>
                <a:schemeClr val="tx1"/>
              </a:solidFill>
              <a:prstDash val="solid"/>
              <a:round/>
              <a:headEnd type="none" w="med" len="med"/>
              <a:tailEnd type="triangle" w="med" len="med"/>
            </a:ln>
            <a:effectLst/>
          </p:spPr>
        </p:cxnSp>
        <p:cxnSp>
          <p:nvCxnSpPr>
            <p:cNvPr id="77" name="直線矢印コネクタ 76"/>
            <p:cNvCxnSpPr>
              <a:stCxn id="53" idx="3"/>
              <a:endCxn id="54" idx="1"/>
            </p:cNvCxnSpPr>
            <p:nvPr/>
          </p:nvCxnSpPr>
          <p:spPr bwMode="auto">
            <a:xfrm>
              <a:off x="2195737" y="4581128"/>
              <a:ext cx="204762" cy="0"/>
            </a:xfrm>
            <a:prstGeom prst="straightConnector1">
              <a:avLst/>
            </a:prstGeom>
            <a:solidFill>
              <a:schemeClr val="accent1"/>
            </a:solidFill>
            <a:ln w="19050" cap="flat" cmpd="sng" algn="ctr">
              <a:solidFill>
                <a:schemeClr val="tx1"/>
              </a:solidFill>
              <a:prstDash val="solid"/>
              <a:round/>
              <a:headEnd type="none" w="med" len="med"/>
              <a:tailEnd type="triangle" w="med" len="med"/>
            </a:ln>
            <a:effectLst/>
          </p:spPr>
        </p:cxnSp>
      </p:gr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タイトル 1"/>
          <p:cNvSpPr>
            <a:spLocks noGrp="1"/>
          </p:cNvSpPr>
          <p:nvPr>
            <p:ph type="title"/>
          </p:nvPr>
        </p:nvSpPr>
        <p:spPr/>
        <p:txBody>
          <a:bodyPr/>
          <a:lstStyle/>
          <a:p>
            <a:r>
              <a:rPr lang="ja-JP" altLang="en-US" sz="2000" dirty="0" smtClean="0"/>
              <a:t>１２．２．２　システムの最上位レベルでの方式確立（１）</a:t>
            </a:r>
          </a:p>
        </p:txBody>
      </p:sp>
      <p:sp>
        <p:nvSpPr>
          <p:cNvPr id="13315" name="コンテンツ プレースホルダ 2"/>
          <p:cNvSpPr>
            <a:spLocks noGrp="1"/>
          </p:cNvSpPr>
          <p:nvPr>
            <p:ph idx="1"/>
          </p:nvPr>
        </p:nvSpPr>
        <p:spPr/>
        <p:txBody>
          <a:bodyPr/>
          <a:lstStyle/>
          <a:p>
            <a:pPr>
              <a:buFontTx/>
              <a:buNone/>
            </a:pPr>
            <a:r>
              <a:rPr lang="en-US" altLang="ja-JP" sz="1800" dirty="0" smtClean="0"/>
              <a:t>【</a:t>
            </a:r>
            <a:r>
              <a:rPr lang="ja-JP" altLang="en-US" sz="1800" dirty="0" smtClean="0"/>
              <a:t>システム方式設計の目的</a:t>
            </a:r>
            <a:r>
              <a:rPr lang="en-US" altLang="ja-JP" sz="1800" dirty="0" smtClean="0"/>
              <a:t>】</a:t>
            </a:r>
          </a:p>
          <a:p>
            <a:pPr marL="628650" indent="12700">
              <a:buFontTx/>
              <a:buNone/>
            </a:pPr>
            <a:r>
              <a:rPr lang="ja-JP" altLang="en-US" sz="1800" dirty="0" smtClean="0">
                <a:solidFill>
                  <a:srgbClr val="000000"/>
                </a:solidFill>
              </a:rPr>
              <a:t>システム方式設計では、すべてのシステム要件をハードウェア、ソフトウェア、手作業に振り分け、それらを実現するために必要なシステムの構成を決定する。</a:t>
            </a:r>
            <a:r>
              <a:rPr lang="en-US" altLang="ja-JP" sz="1800" dirty="0" smtClean="0">
                <a:solidFill>
                  <a:srgbClr val="000000"/>
                </a:solidFill>
              </a:rPr>
              <a:t/>
            </a:r>
            <a:br>
              <a:rPr lang="en-US" altLang="ja-JP" sz="1800" dirty="0" smtClean="0">
                <a:solidFill>
                  <a:srgbClr val="000000"/>
                </a:solidFill>
              </a:rPr>
            </a:br>
            <a:r>
              <a:rPr lang="en-US" altLang="ja-JP" sz="1800" dirty="0" smtClean="0">
                <a:solidFill>
                  <a:srgbClr val="000000"/>
                </a:solidFill>
              </a:rPr>
              <a:t/>
            </a:r>
            <a:br>
              <a:rPr lang="en-US" altLang="ja-JP" sz="1800" dirty="0" smtClean="0">
                <a:solidFill>
                  <a:srgbClr val="000000"/>
                </a:solidFill>
              </a:rPr>
            </a:br>
            <a:r>
              <a:rPr lang="ja-JP" altLang="en-US" sz="1800" dirty="0" smtClean="0">
                <a:solidFill>
                  <a:srgbClr val="000000"/>
                </a:solidFill>
              </a:rPr>
              <a:t>考慮すべき点</a:t>
            </a:r>
            <a:endParaRPr lang="en-US" altLang="ja-JP" sz="1800" dirty="0" smtClean="0">
              <a:solidFill>
                <a:srgbClr val="000000"/>
              </a:solidFill>
            </a:endParaRPr>
          </a:p>
          <a:p>
            <a:pPr marL="1430338" lvl="1" indent="-342900">
              <a:buFont typeface="Arial" pitchFamily="34" charset="0"/>
              <a:buChar char="•"/>
            </a:pPr>
            <a:r>
              <a:rPr lang="ja-JP" altLang="en-US" sz="1800" dirty="0" smtClean="0">
                <a:cs typeface="+mn-cs"/>
              </a:rPr>
              <a:t>システム要求仕様が実現できるか</a:t>
            </a:r>
            <a:endParaRPr lang="en-US" altLang="ja-JP" sz="1800" dirty="0" smtClean="0">
              <a:cs typeface="+mn-cs"/>
            </a:endParaRPr>
          </a:p>
          <a:p>
            <a:pPr marL="1430338">
              <a:buFont typeface="Arial" pitchFamily="34" charset="0"/>
              <a:buChar char="•"/>
            </a:pPr>
            <a:r>
              <a:rPr lang="ja-JP" altLang="en-US" sz="1800" dirty="0" smtClean="0"/>
              <a:t>リスクなどを考慮した選択肢の提案は可能か</a:t>
            </a:r>
            <a:endParaRPr lang="en-US" altLang="ja-JP" sz="1800" dirty="0" smtClean="0"/>
          </a:p>
          <a:p>
            <a:pPr marL="1430338">
              <a:buFont typeface="Arial" pitchFamily="34" charset="0"/>
              <a:buChar char="•"/>
            </a:pPr>
            <a:r>
              <a:rPr lang="ja-JP" altLang="en-US" sz="1800" dirty="0" smtClean="0"/>
              <a:t>効率的な運用及び保守ができるか</a:t>
            </a:r>
            <a:endParaRPr lang="en-US" altLang="ja-JP" sz="1800" dirty="0" smtClean="0"/>
          </a:p>
          <a:p>
            <a:pPr marL="628650" indent="12700">
              <a:buFontTx/>
              <a:buNone/>
            </a:pPr>
            <a:r>
              <a:rPr lang="ja-JP" altLang="en-US" sz="1800" dirty="0" smtClean="0">
                <a:solidFill>
                  <a:srgbClr val="000000"/>
                </a:solidFill>
              </a:rPr>
              <a:t/>
            </a:r>
            <a:br>
              <a:rPr lang="ja-JP" altLang="en-US" sz="1800" dirty="0" smtClean="0">
                <a:solidFill>
                  <a:srgbClr val="000000"/>
                </a:solidFill>
              </a:rPr>
            </a:br>
            <a:endParaRPr lang="ja-JP" altLang="en-US" sz="1800" dirty="0" smtClean="0">
              <a:solidFill>
                <a:srgbClr val="000000"/>
              </a:solidFill>
            </a:endParaRPr>
          </a:p>
        </p:txBody>
      </p:sp>
      <p:sp>
        <p:nvSpPr>
          <p:cNvPr id="4" name="フッター プレースホルダ 3"/>
          <p:cNvSpPr>
            <a:spLocks noGrp="1"/>
          </p:cNvSpPr>
          <p:nvPr>
            <p:ph type="ftr" sz="quarter" idx="11"/>
          </p:nvPr>
        </p:nvSpPr>
        <p:spPr/>
        <p:txBody>
          <a:bodyPr/>
          <a:lstStyle/>
          <a:p>
            <a:pPr>
              <a:defRPr/>
            </a:pPr>
            <a:r>
              <a:rPr lang="en-US" altLang="ja-JP" dirty="0" smtClean="0"/>
              <a:t>Copyright © 2012 Funabashi </a:t>
            </a:r>
            <a:r>
              <a:rPr lang="ja-JP" altLang="en-US" dirty="0" smtClean="0"/>
              <a:t>ＩＴ</a:t>
            </a:r>
            <a:r>
              <a:rPr lang="en-US" altLang="ja-JP" dirty="0" smtClean="0"/>
              <a:t>-Lab. All right reserved</a:t>
            </a:r>
            <a:endParaRPr lang="en-US" altLang="ja-JP" dirty="0"/>
          </a:p>
        </p:txBody>
      </p:sp>
      <p:sp>
        <p:nvSpPr>
          <p:cNvPr id="5" name="スライド番号プレースホルダ 4"/>
          <p:cNvSpPr>
            <a:spLocks noGrp="1"/>
          </p:cNvSpPr>
          <p:nvPr>
            <p:ph type="sldNum" sz="quarter" idx="12"/>
          </p:nvPr>
        </p:nvSpPr>
        <p:spPr/>
        <p:txBody>
          <a:bodyPr/>
          <a:lstStyle/>
          <a:p>
            <a:pPr>
              <a:defRPr/>
            </a:pPr>
            <a:fld id="{E2FF5C9F-4EF5-416C-A950-F8E8FD114ECE}" type="slidenum">
              <a:rPr lang="en-US" altLang="ja-JP" smtClean="0"/>
              <a:pPr>
                <a:defRPr/>
              </a:pPr>
              <a:t>13</a:t>
            </a:fld>
            <a:endParaRPr lang="en-US" altLang="ja-JP"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タイトル 1"/>
          <p:cNvSpPr>
            <a:spLocks noGrp="1"/>
          </p:cNvSpPr>
          <p:nvPr>
            <p:ph type="title"/>
          </p:nvPr>
        </p:nvSpPr>
        <p:spPr/>
        <p:txBody>
          <a:bodyPr/>
          <a:lstStyle/>
          <a:p>
            <a:r>
              <a:rPr lang="ja-JP" altLang="en-US" sz="2000" dirty="0" smtClean="0"/>
              <a:t>１２．２．２　システムの最上位レベルでの方式確立（２）</a:t>
            </a:r>
          </a:p>
        </p:txBody>
      </p:sp>
      <p:sp>
        <p:nvSpPr>
          <p:cNvPr id="13315" name="コンテンツ プレースホルダ 2"/>
          <p:cNvSpPr>
            <a:spLocks noGrp="1"/>
          </p:cNvSpPr>
          <p:nvPr>
            <p:ph idx="1"/>
          </p:nvPr>
        </p:nvSpPr>
        <p:spPr>
          <a:xfrm>
            <a:off x="271726" y="1052513"/>
            <a:ext cx="9439803" cy="5256212"/>
          </a:xfrm>
        </p:spPr>
        <p:txBody>
          <a:bodyPr/>
          <a:lstStyle/>
          <a:p>
            <a:pPr>
              <a:buFontTx/>
              <a:buNone/>
            </a:pPr>
            <a:r>
              <a:rPr lang="en-US" altLang="ja-JP" sz="1800" dirty="0" smtClean="0"/>
              <a:t>【</a:t>
            </a:r>
            <a:r>
              <a:rPr lang="ja-JP" altLang="en-US" sz="1800" dirty="0" smtClean="0"/>
              <a:t>ハードウェア・ソフトウェア・手作業の機能分割</a:t>
            </a:r>
            <a:r>
              <a:rPr lang="en-US" altLang="ja-JP" sz="1800" dirty="0" smtClean="0"/>
              <a:t>】</a:t>
            </a:r>
          </a:p>
          <a:p>
            <a:pPr marL="628650" indent="12700">
              <a:buNone/>
            </a:pPr>
            <a:r>
              <a:rPr lang="ja-JP" altLang="en-US" sz="1800" dirty="0" smtClean="0"/>
              <a:t>ハードウェア、ソフトウェア、手作業の機能分割、</a:t>
            </a:r>
            <a:r>
              <a:rPr lang="ja-JP" altLang="en-US" sz="1800" u="sng" dirty="0" smtClean="0">
                <a:solidFill>
                  <a:srgbClr val="FF0000"/>
                </a:solidFill>
              </a:rPr>
              <a:t>利用者作業範囲</a:t>
            </a:r>
            <a:r>
              <a:rPr lang="ja-JP" altLang="en-US" sz="1800" dirty="0" smtClean="0"/>
              <a:t>を検討し決定。</a:t>
            </a:r>
            <a:r>
              <a:rPr lang="en-US" altLang="ja-JP" sz="1800" dirty="0" smtClean="0"/>
              <a:t/>
            </a:r>
            <a:br>
              <a:rPr lang="en-US" altLang="ja-JP" sz="1800" dirty="0" smtClean="0"/>
            </a:br>
            <a:endParaRPr lang="en-US" altLang="ja-JP" sz="1800" dirty="0" smtClean="0"/>
          </a:p>
          <a:p>
            <a:pPr marL="628650" indent="12700">
              <a:buFontTx/>
              <a:buNone/>
            </a:pPr>
            <a:r>
              <a:rPr lang="ja-JP" altLang="en-US" sz="1800" dirty="0" smtClean="0">
                <a:solidFill>
                  <a:srgbClr val="000000"/>
                </a:solidFill>
              </a:rPr>
              <a:t>考慮すべき点</a:t>
            </a:r>
            <a:endParaRPr lang="en-US" altLang="ja-JP" sz="1800" dirty="0" smtClean="0">
              <a:solidFill>
                <a:srgbClr val="000000"/>
              </a:solidFill>
            </a:endParaRPr>
          </a:p>
          <a:p>
            <a:pPr marL="1430338" lvl="1" indent="-342900">
              <a:buFont typeface="Arial" pitchFamily="34" charset="0"/>
              <a:buChar char="•"/>
            </a:pPr>
            <a:r>
              <a:rPr lang="ja-JP" altLang="en-US" sz="1800" dirty="0" smtClean="0">
                <a:cs typeface="+mn-cs"/>
              </a:rPr>
              <a:t>業務効率</a:t>
            </a:r>
            <a:endParaRPr lang="en-US" altLang="ja-JP" sz="1800" dirty="0" smtClean="0">
              <a:cs typeface="+mn-cs"/>
            </a:endParaRPr>
          </a:p>
          <a:p>
            <a:pPr marL="1430338">
              <a:buFont typeface="Arial" pitchFamily="34" charset="0"/>
              <a:buChar char="•"/>
            </a:pPr>
            <a:r>
              <a:rPr lang="ja-JP" altLang="en-US" sz="1800" dirty="0" smtClean="0"/>
              <a:t>作業負荷</a:t>
            </a:r>
            <a:endParaRPr lang="en-US" altLang="ja-JP" sz="1800" dirty="0" smtClean="0"/>
          </a:p>
          <a:p>
            <a:pPr marL="1430338">
              <a:buFont typeface="Arial" pitchFamily="34" charset="0"/>
              <a:buChar char="•"/>
            </a:pPr>
            <a:r>
              <a:rPr lang="ja-JP" altLang="en-US" sz="1800" dirty="0" smtClean="0"/>
              <a:t>作業コスト</a:t>
            </a:r>
            <a:endParaRPr lang="en-US" altLang="ja-JP" sz="1800" dirty="0" smtClean="0"/>
          </a:p>
          <a:p>
            <a:pPr marL="1430338">
              <a:buFont typeface="Arial" pitchFamily="34" charset="0"/>
              <a:buChar char="•"/>
            </a:pPr>
            <a:r>
              <a:rPr lang="ja-JP" altLang="en-US" sz="1800" u="sng" dirty="0" smtClean="0">
                <a:solidFill>
                  <a:srgbClr val="FF0000"/>
                </a:solidFill>
              </a:rPr>
              <a:t>利用者作業範囲</a:t>
            </a:r>
            <a:r>
              <a:rPr lang="ja-JP" altLang="en-US" sz="1800" dirty="0" smtClean="0"/>
              <a:t>（手作業とシステム化対象の境界を含める）</a:t>
            </a:r>
            <a:endParaRPr lang="en-US" altLang="ja-JP" sz="1800" dirty="0" smtClean="0"/>
          </a:p>
          <a:p>
            <a:pPr marL="628650" indent="12700">
              <a:buFontTx/>
              <a:buNone/>
            </a:pPr>
            <a:endParaRPr lang="en-US" altLang="ja-JP" sz="1800" dirty="0" smtClean="0"/>
          </a:p>
          <a:p>
            <a:pPr marL="628650" indent="12700">
              <a:buFontTx/>
              <a:buNone/>
            </a:pPr>
            <a:r>
              <a:rPr lang="ja-JP" altLang="en-US" sz="1800" dirty="0" smtClean="0"/>
              <a:t>運用コスト・作業コスト・処理能力・スタッフの人数・作業負荷など総合的に判断することが必要である。 </a:t>
            </a:r>
            <a:endParaRPr lang="en-US" altLang="ja-JP" sz="1800" dirty="0" smtClean="0"/>
          </a:p>
        </p:txBody>
      </p:sp>
      <p:sp>
        <p:nvSpPr>
          <p:cNvPr id="4" name="フッター プレースホルダ 3"/>
          <p:cNvSpPr>
            <a:spLocks noGrp="1"/>
          </p:cNvSpPr>
          <p:nvPr>
            <p:ph type="ftr" sz="quarter" idx="11"/>
          </p:nvPr>
        </p:nvSpPr>
        <p:spPr/>
        <p:txBody>
          <a:bodyPr/>
          <a:lstStyle/>
          <a:p>
            <a:pPr>
              <a:defRPr/>
            </a:pPr>
            <a:r>
              <a:rPr lang="en-US" altLang="ja-JP" dirty="0" smtClean="0"/>
              <a:t>Copyright © 2012 Funabashi </a:t>
            </a:r>
            <a:r>
              <a:rPr lang="ja-JP" altLang="en-US" dirty="0" smtClean="0"/>
              <a:t>ＩＴ</a:t>
            </a:r>
            <a:r>
              <a:rPr lang="en-US" altLang="ja-JP" dirty="0" smtClean="0"/>
              <a:t>-Lab. All right reserved</a:t>
            </a:r>
            <a:endParaRPr lang="en-US" altLang="ja-JP" dirty="0"/>
          </a:p>
        </p:txBody>
      </p:sp>
      <p:sp>
        <p:nvSpPr>
          <p:cNvPr id="5" name="スライド番号プレースホルダ 4"/>
          <p:cNvSpPr>
            <a:spLocks noGrp="1"/>
          </p:cNvSpPr>
          <p:nvPr>
            <p:ph type="sldNum" sz="quarter" idx="12"/>
          </p:nvPr>
        </p:nvSpPr>
        <p:spPr/>
        <p:txBody>
          <a:bodyPr/>
          <a:lstStyle/>
          <a:p>
            <a:pPr>
              <a:defRPr/>
            </a:pPr>
            <a:fld id="{E2FF5C9F-4EF5-416C-A950-F8E8FD114ECE}" type="slidenum">
              <a:rPr lang="en-US" altLang="ja-JP" smtClean="0"/>
              <a:pPr>
                <a:defRPr/>
              </a:pPr>
              <a:t>14</a:t>
            </a:fld>
            <a:endParaRPr lang="en-US" altLang="ja-JP"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タイトル 1"/>
          <p:cNvSpPr>
            <a:spLocks noGrp="1"/>
          </p:cNvSpPr>
          <p:nvPr>
            <p:ph type="title"/>
          </p:nvPr>
        </p:nvSpPr>
        <p:spPr/>
        <p:txBody>
          <a:bodyPr/>
          <a:lstStyle/>
          <a:p>
            <a:r>
              <a:rPr lang="ja-JP" altLang="en-US" sz="2000" dirty="0" smtClean="0"/>
              <a:t>１２．２．２　システムの最上位レベルでの方式確立（３）</a:t>
            </a:r>
          </a:p>
        </p:txBody>
      </p:sp>
      <p:sp>
        <p:nvSpPr>
          <p:cNvPr id="13315" name="コンテンツ プレースホルダ 2"/>
          <p:cNvSpPr>
            <a:spLocks noGrp="1"/>
          </p:cNvSpPr>
          <p:nvPr>
            <p:ph idx="1"/>
          </p:nvPr>
        </p:nvSpPr>
        <p:spPr>
          <a:xfrm>
            <a:off x="271727" y="1052513"/>
            <a:ext cx="9517810" cy="5256212"/>
          </a:xfrm>
        </p:spPr>
        <p:txBody>
          <a:bodyPr/>
          <a:lstStyle/>
          <a:p>
            <a:pPr>
              <a:buFontTx/>
              <a:buNone/>
            </a:pPr>
            <a:r>
              <a:rPr lang="en-US" altLang="ja-JP" sz="1800" dirty="0" smtClean="0"/>
              <a:t>【</a:t>
            </a:r>
            <a:r>
              <a:rPr lang="ja-JP" altLang="en-US" sz="1800" dirty="0" smtClean="0"/>
              <a:t>ハードウェア方式</a:t>
            </a:r>
            <a:r>
              <a:rPr lang="en-US" altLang="ja-JP" sz="1800" dirty="0" smtClean="0"/>
              <a:t>】</a:t>
            </a:r>
          </a:p>
          <a:p>
            <a:pPr>
              <a:buFontTx/>
              <a:buNone/>
            </a:pPr>
            <a:r>
              <a:rPr lang="ja-JP" altLang="en-US" sz="1800" dirty="0" smtClean="0"/>
              <a:t>　　　　ハードウェア構成を以下に基づき決定する。</a:t>
            </a:r>
            <a:endParaRPr lang="en-US" altLang="ja-JP" sz="1800" dirty="0" smtClean="0"/>
          </a:p>
          <a:p>
            <a:pPr>
              <a:buFontTx/>
              <a:buNone/>
            </a:pPr>
            <a:endParaRPr lang="en-US" altLang="ja-JP" sz="1800" dirty="0" smtClean="0"/>
          </a:p>
          <a:p>
            <a:pPr marL="628650" indent="12700">
              <a:buFontTx/>
              <a:buNone/>
            </a:pPr>
            <a:r>
              <a:rPr lang="ja-JP" altLang="en-US" sz="1800" dirty="0" smtClean="0"/>
              <a:t>・信頼性の要件</a:t>
            </a:r>
            <a:endParaRPr lang="en-US" altLang="ja-JP" sz="1800" dirty="0" smtClean="0"/>
          </a:p>
          <a:p>
            <a:pPr marL="628650" indent="12700">
              <a:buFontTx/>
              <a:buNone/>
            </a:pPr>
            <a:r>
              <a:rPr lang="ja-JP" altLang="en-US" sz="1800" dirty="0" smtClean="0"/>
              <a:t>・性能要件</a:t>
            </a:r>
            <a:endParaRPr lang="en-US" altLang="ja-JP" sz="1800" dirty="0" smtClean="0"/>
          </a:p>
          <a:p>
            <a:pPr marL="628650" indent="12700">
              <a:buFontTx/>
              <a:buNone/>
            </a:pPr>
            <a:endParaRPr lang="en-US" altLang="ja-JP" sz="1800" dirty="0" smtClean="0"/>
          </a:p>
          <a:p>
            <a:pPr marL="628650" indent="12700">
              <a:buFontTx/>
              <a:buNone/>
            </a:pPr>
            <a:r>
              <a:rPr lang="ja-JP" altLang="en-US" sz="1800" dirty="0" smtClean="0"/>
              <a:t>考慮すべき点</a:t>
            </a:r>
            <a:endParaRPr lang="en-US" altLang="ja-JP" sz="1800" dirty="0" smtClean="0"/>
          </a:p>
          <a:p>
            <a:pPr marL="628650" indent="12700">
              <a:buFontTx/>
              <a:buNone/>
            </a:pPr>
            <a:r>
              <a:rPr lang="ja-JP" altLang="en-US" sz="1800" dirty="0" smtClean="0"/>
              <a:t>・冗長化について、フォールトトレラント設計、サーバの機能配分、信頼性配分の検討</a:t>
            </a:r>
            <a:endParaRPr lang="en-US" altLang="ja-JP" sz="1800" dirty="0" smtClean="0"/>
          </a:p>
          <a:p>
            <a:pPr marL="628650" indent="12700">
              <a:buFontTx/>
              <a:buNone/>
            </a:pPr>
            <a:r>
              <a:rPr lang="ja-JP" altLang="en-US" sz="1800" dirty="0" smtClean="0"/>
              <a:t>・複数のサーバを配置する場合、ロードバランサ</a:t>
            </a:r>
            <a:r>
              <a:rPr lang="en-US" altLang="ja-JP" sz="1800" dirty="0" smtClean="0"/>
              <a:t>(</a:t>
            </a:r>
            <a:r>
              <a:rPr lang="ja-JP" altLang="en-US" sz="1800" dirty="0" smtClean="0"/>
              <a:t>負荷分散装置）等での負荷分散を検討する。</a:t>
            </a:r>
            <a:endParaRPr lang="en-US" altLang="ja-JP" sz="1800" dirty="0" smtClean="0"/>
          </a:p>
          <a:p>
            <a:pPr marL="628650" indent="12700">
              <a:buFontTx/>
              <a:buNone/>
            </a:pPr>
            <a:r>
              <a:rPr lang="ja-JP" altLang="en-US" sz="1800" dirty="0" smtClean="0">
                <a:solidFill>
                  <a:srgbClr val="000000"/>
                </a:solidFill>
              </a:rPr>
              <a:t/>
            </a:r>
            <a:br>
              <a:rPr lang="ja-JP" altLang="en-US" sz="1800" dirty="0" smtClean="0">
                <a:solidFill>
                  <a:srgbClr val="000000"/>
                </a:solidFill>
              </a:rPr>
            </a:br>
            <a:endParaRPr lang="ja-JP" altLang="en-US" sz="1800" dirty="0" smtClean="0">
              <a:solidFill>
                <a:srgbClr val="000000"/>
              </a:solidFill>
            </a:endParaRPr>
          </a:p>
        </p:txBody>
      </p:sp>
      <p:sp>
        <p:nvSpPr>
          <p:cNvPr id="4" name="フッター プレースホルダ 3"/>
          <p:cNvSpPr>
            <a:spLocks noGrp="1"/>
          </p:cNvSpPr>
          <p:nvPr>
            <p:ph type="ftr" sz="quarter" idx="11"/>
          </p:nvPr>
        </p:nvSpPr>
        <p:spPr/>
        <p:txBody>
          <a:bodyPr/>
          <a:lstStyle/>
          <a:p>
            <a:pPr>
              <a:defRPr/>
            </a:pPr>
            <a:r>
              <a:rPr lang="en-US" altLang="ja-JP" dirty="0" smtClean="0"/>
              <a:t>Copyright © 2012 Funabashi </a:t>
            </a:r>
            <a:r>
              <a:rPr lang="ja-JP" altLang="en-US" dirty="0" smtClean="0"/>
              <a:t>ＩＴ</a:t>
            </a:r>
            <a:r>
              <a:rPr lang="en-US" altLang="ja-JP" dirty="0" smtClean="0"/>
              <a:t>-Lab. All right reserved</a:t>
            </a:r>
            <a:endParaRPr lang="en-US" altLang="ja-JP" dirty="0"/>
          </a:p>
        </p:txBody>
      </p:sp>
      <p:sp>
        <p:nvSpPr>
          <p:cNvPr id="5" name="スライド番号プレースホルダ 4"/>
          <p:cNvSpPr>
            <a:spLocks noGrp="1"/>
          </p:cNvSpPr>
          <p:nvPr>
            <p:ph type="sldNum" sz="quarter" idx="12"/>
          </p:nvPr>
        </p:nvSpPr>
        <p:spPr/>
        <p:txBody>
          <a:bodyPr/>
          <a:lstStyle/>
          <a:p>
            <a:pPr>
              <a:defRPr/>
            </a:pPr>
            <a:fld id="{E2FF5C9F-4EF5-416C-A950-F8E8FD114ECE}" type="slidenum">
              <a:rPr lang="en-US" altLang="ja-JP" smtClean="0"/>
              <a:pPr>
                <a:defRPr/>
              </a:pPr>
              <a:t>15</a:t>
            </a:fld>
            <a:endParaRPr lang="en-US" altLang="ja-JP"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タイトル 1"/>
          <p:cNvSpPr>
            <a:spLocks noGrp="1"/>
          </p:cNvSpPr>
          <p:nvPr>
            <p:ph type="title"/>
          </p:nvPr>
        </p:nvSpPr>
        <p:spPr/>
        <p:txBody>
          <a:bodyPr/>
          <a:lstStyle/>
          <a:p>
            <a:r>
              <a:rPr lang="ja-JP" altLang="en-US" sz="2000" dirty="0" smtClean="0"/>
              <a:t>１２．２．２　システムの最上位レベルでの方式確立（４）</a:t>
            </a:r>
          </a:p>
        </p:txBody>
      </p:sp>
      <p:sp>
        <p:nvSpPr>
          <p:cNvPr id="13315" name="コンテンツ プレースホルダ 2"/>
          <p:cNvSpPr>
            <a:spLocks noGrp="1"/>
          </p:cNvSpPr>
          <p:nvPr>
            <p:ph idx="1"/>
          </p:nvPr>
        </p:nvSpPr>
        <p:spPr/>
        <p:txBody>
          <a:bodyPr/>
          <a:lstStyle/>
          <a:p>
            <a:pPr>
              <a:buFontTx/>
              <a:buNone/>
            </a:pPr>
            <a:r>
              <a:rPr lang="en-US" altLang="ja-JP" sz="1800" dirty="0" smtClean="0"/>
              <a:t>【</a:t>
            </a:r>
            <a:r>
              <a:rPr lang="ja-JP" altLang="en-US" sz="1800" dirty="0" smtClean="0"/>
              <a:t>ソフトウェア方式</a:t>
            </a:r>
            <a:r>
              <a:rPr lang="en-US" altLang="ja-JP" sz="1800" dirty="0" smtClean="0"/>
              <a:t>】</a:t>
            </a:r>
          </a:p>
          <a:p>
            <a:pPr marL="628650" indent="12700">
              <a:buFontTx/>
              <a:buNone/>
            </a:pPr>
            <a:r>
              <a:rPr lang="ja-JP" altLang="en-US" sz="1800" dirty="0" smtClean="0"/>
              <a:t>ソフトウェア構成を決定を以下に基づき決定しソフトウェア構成品目を明らかする。</a:t>
            </a:r>
            <a:endParaRPr lang="en-US" altLang="ja-JP" sz="1800" dirty="0" smtClean="0"/>
          </a:p>
          <a:p>
            <a:pPr marL="628650" indent="12700">
              <a:buFontTx/>
              <a:buNone/>
            </a:pPr>
            <a:endParaRPr lang="en-US" altLang="ja-JP" sz="1800" dirty="0" smtClean="0"/>
          </a:p>
          <a:p>
            <a:pPr marL="628650" indent="12700">
              <a:buFontTx/>
              <a:buNone/>
            </a:pPr>
            <a:r>
              <a:rPr lang="ja-JP" altLang="en-US" sz="1800" dirty="0" smtClean="0"/>
              <a:t>・システムの供給者が自社がどこまで開発するか</a:t>
            </a:r>
            <a:endParaRPr lang="en-US" altLang="ja-JP" sz="1800" dirty="0" smtClean="0"/>
          </a:p>
          <a:p>
            <a:pPr marL="628650" indent="12700">
              <a:buFontTx/>
              <a:buNone/>
            </a:pPr>
            <a:r>
              <a:rPr lang="ja-JP" altLang="en-US" sz="1800" dirty="0" smtClean="0"/>
              <a:t>・ソフトウェアパッケージなどを利用するか</a:t>
            </a:r>
            <a:endParaRPr lang="en-US" altLang="ja-JP" sz="1800" dirty="0" smtClean="0"/>
          </a:p>
          <a:p>
            <a:pPr marL="628650" indent="12700">
              <a:buFontTx/>
              <a:buNone/>
            </a:pPr>
            <a:r>
              <a:rPr lang="ja-JP" altLang="en-US" sz="1800" dirty="0" smtClean="0"/>
              <a:t>・使用するミドルウェアの選択</a:t>
            </a:r>
            <a:endParaRPr lang="en-US" altLang="ja-JP" sz="1800" dirty="0" smtClean="0"/>
          </a:p>
          <a:p>
            <a:pPr marL="628650" indent="12700">
              <a:buFontTx/>
              <a:buNone/>
            </a:pPr>
            <a:endParaRPr lang="en-US" altLang="ja-JP" sz="1800" dirty="0" smtClean="0"/>
          </a:p>
          <a:p>
            <a:pPr marL="628650" indent="12700">
              <a:buFontTx/>
              <a:buNone/>
            </a:pPr>
            <a:endParaRPr lang="en-US" altLang="ja-JP" sz="1800" dirty="0" smtClean="0"/>
          </a:p>
          <a:p>
            <a:pPr>
              <a:buFontTx/>
              <a:buNone/>
            </a:pPr>
            <a:r>
              <a:rPr lang="en-US" altLang="ja-JP" sz="1800" dirty="0" smtClean="0"/>
              <a:t>【</a:t>
            </a:r>
            <a:r>
              <a:rPr lang="ja-JP" altLang="en-US" sz="1800" dirty="0" smtClean="0"/>
              <a:t>アプリケーション方式</a:t>
            </a:r>
            <a:r>
              <a:rPr lang="en-US" altLang="ja-JP" sz="1800" dirty="0" smtClean="0"/>
              <a:t>】</a:t>
            </a:r>
          </a:p>
          <a:p>
            <a:pPr marL="628650" indent="12700">
              <a:buNone/>
            </a:pPr>
            <a:r>
              <a:rPr lang="ja-JP" altLang="en-US" sz="1800" dirty="0" smtClean="0"/>
              <a:t>業務に応じた集中処理、分散処理の選択、</a:t>
            </a:r>
            <a:r>
              <a:rPr lang="en-US" altLang="ja-JP" sz="1800" dirty="0" smtClean="0"/>
              <a:t>Web </a:t>
            </a:r>
            <a:r>
              <a:rPr lang="ja-JP" altLang="en-US" sz="1800" dirty="0" smtClean="0"/>
              <a:t>システム、クライアントサーバシステムなど、システムの処理方式を検討し決定する。</a:t>
            </a:r>
            <a:endParaRPr lang="en-US" altLang="ja-JP" sz="1800" dirty="0" smtClean="0"/>
          </a:p>
          <a:p>
            <a:pPr marL="628650" indent="12700">
              <a:buFontTx/>
              <a:buNone/>
            </a:pPr>
            <a:endParaRPr lang="en-US" altLang="ja-JP" sz="1800" dirty="0" smtClean="0"/>
          </a:p>
          <a:p>
            <a:pPr marL="628650" indent="12700">
              <a:buFontTx/>
              <a:buNone/>
            </a:pPr>
            <a:endParaRPr lang="ja-JP" altLang="en-US" sz="1800" dirty="0" smtClean="0"/>
          </a:p>
        </p:txBody>
      </p:sp>
      <p:sp>
        <p:nvSpPr>
          <p:cNvPr id="4" name="フッター プレースホルダ 3"/>
          <p:cNvSpPr>
            <a:spLocks noGrp="1"/>
          </p:cNvSpPr>
          <p:nvPr>
            <p:ph type="ftr" sz="quarter" idx="11"/>
          </p:nvPr>
        </p:nvSpPr>
        <p:spPr/>
        <p:txBody>
          <a:bodyPr/>
          <a:lstStyle/>
          <a:p>
            <a:pPr>
              <a:defRPr/>
            </a:pPr>
            <a:r>
              <a:rPr lang="en-US" altLang="ja-JP" dirty="0" smtClean="0"/>
              <a:t>Copyright © 2012 Funabashi </a:t>
            </a:r>
            <a:r>
              <a:rPr lang="ja-JP" altLang="en-US" dirty="0" smtClean="0"/>
              <a:t>ＩＴ</a:t>
            </a:r>
            <a:r>
              <a:rPr lang="en-US" altLang="ja-JP" dirty="0" smtClean="0"/>
              <a:t>-Lab. All right reserved</a:t>
            </a:r>
            <a:endParaRPr lang="en-US" altLang="ja-JP" dirty="0"/>
          </a:p>
        </p:txBody>
      </p:sp>
      <p:sp>
        <p:nvSpPr>
          <p:cNvPr id="5" name="スライド番号プレースホルダ 4"/>
          <p:cNvSpPr>
            <a:spLocks noGrp="1"/>
          </p:cNvSpPr>
          <p:nvPr>
            <p:ph type="sldNum" sz="quarter" idx="12"/>
          </p:nvPr>
        </p:nvSpPr>
        <p:spPr/>
        <p:txBody>
          <a:bodyPr/>
          <a:lstStyle/>
          <a:p>
            <a:pPr>
              <a:defRPr/>
            </a:pPr>
            <a:fld id="{E2FF5C9F-4EF5-416C-A950-F8E8FD114ECE}" type="slidenum">
              <a:rPr lang="en-US" altLang="ja-JP" smtClean="0"/>
              <a:pPr>
                <a:defRPr/>
              </a:pPr>
              <a:t>16</a:t>
            </a:fld>
            <a:endParaRPr lang="en-US" altLang="ja-JP"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タイトル 1"/>
          <p:cNvSpPr>
            <a:spLocks noGrp="1"/>
          </p:cNvSpPr>
          <p:nvPr>
            <p:ph type="title"/>
          </p:nvPr>
        </p:nvSpPr>
        <p:spPr/>
        <p:txBody>
          <a:bodyPr/>
          <a:lstStyle/>
          <a:p>
            <a:r>
              <a:rPr lang="ja-JP" altLang="en-US" sz="2000" dirty="0" smtClean="0"/>
              <a:t>１２．２．２　システムの最上位レベルでの方式確立（５）</a:t>
            </a:r>
          </a:p>
        </p:txBody>
      </p:sp>
      <p:sp>
        <p:nvSpPr>
          <p:cNvPr id="13315" name="コンテンツ プレースホルダ 2"/>
          <p:cNvSpPr>
            <a:spLocks noGrp="1"/>
          </p:cNvSpPr>
          <p:nvPr>
            <p:ph idx="1"/>
          </p:nvPr>
        </p:nvSpPr>
        <p:spPr/>
        <p:txBody>
          <a:bodyPr/>
          <a:lstStyle/>
          <a:p>
            <a:pPr>
              <a:buFontTx/>
              <a:buNone/>
            </a:pPr>
            <a:r>
              <a:rPr lang="en-US" altLang="ja-JP" sz="1800" dirty="0" smtClean="0"/>
              <a:t>【</a:t>
            </a:r>
            <a:r>
              <a:rPr lang="ja-JP" altLang="en-US" sz="1800" dirty="0" smtClean="0"/>
              <a:t>データベース方式</a:t>
            </a:r>
            <a:r>
              <a:rPr lang="en-US" altLang="ja-JP" sz="1800" dirty="0" smtClean="0"/>
              <a:t>】</a:t>
            </a:r>
          </a:p>
          <a:p>
            <a:pPr marL="628650" indent="12700">
              <a:buNone/>
            </a:pPr>
            <a:r>
              <a:rPr lang="ja-JP" altLang="en-US" sz="1800" dirty="0" smtClean="0"/>
              <a:t>システム要件とハードウェア方式、ソフトウェア方式、アプリケーション方式から、システムで使用するデータベースの種類を決定する。</a:t>
            </a:r>
            <a:endParaRPr lang="en-US" altLang="ja-JP" sz="1800" dirty="0" smtClean="0"/>
          </a:p>
          <a:p>
            <a:pPr marL="628650" indent="12700">
              <a:buNone/>
            </a:pPr>
            <a:endParaRPr lang="en-US" altLang="ja-JP" sz="1800" dirty="0" smtClean="0">
              <a:solidFill>
                <a:srgbClr val="000000"/>
              </a:solidFill>
            </a:endParaRPr>
          </a:p>
          <a:p>
            <a:pPr marL="628650" indent="12700">
              <a:buNone/>
            </a:pPr>
            <a:r>
              <a:rPr lang="ja-JP" altLang="en-US" sz="1800" dirty="0" smtClean="0">
                <a:solidFill>
                  <a:srgbClr val="000000"/>
                </a:solidFill>
              </a:rPr>
              <a:t>　データベースには以下のような種類がある。</a:t>
            </a:r>
            <a:endParaRPr lang="en-US" altLang="ja-JP" sz="1800" dirty="0" smtClean="0">
              <a:solidFill>
                <a:srgbClr val="000000"/>
              </a:solidFill>
            </a:endParaRPr>
          </a:p>
          <a:p>
            <a:pPr marL="628650" indent="12700">
              <a:buNone/>
            </a:pPr>
            <a:endParaRPr lang="en-US" altLang="ja-JP" sz="1800" dirty="0" smtClean="0">
              <a:solidFill>
                <a:srgbClr val="000000"/>
              </a:solidFill>
            </a:endParaRPr>
          </a:p>
          <a:p>
            <a:pPr marL="628650" indent="12700">
              <a:buNone/>
            </a:pPr>
            <a:endParaRPr lang="en-US" altLang="ja-JP" sz="1800" dirty="0" smtClean="0">
              <a:solidFill>
                <a:srgbClr val="000000"/>
              </a:solidFill>
            </a:endParaRPr>
          </a:p>
          <a:p>
            <a:pPr marL="628650" indent="12700">
              <a:buNone/>
            </a:pPr>
            <a:endParaRPr lang="en-US" altLang="ja-JP" sz="1800" dirty="0" smtClean="0">
              <a:solidFill>
                <a:srgbClr val="000000"/>
              </a:solidFill>
            </a:endParaRPr>
          </a:p>
          <a:p>
            <a:pPr marL="628650" indent="12700">
              <a:buNone/>
            </a:pPr>
            <a:endParaRPr lang="en-US" altLang="ja-JP" sz="1800" dirty="0" smtClean="0">
              <a:solidFill>
                <a:srgbClr val="000000"/>
              </a:solidFill>
            </a:endParaRPr>
          </a:p>
          <a:p>
            <a:pPr marL="628650" indent="12700">
              <a:buNone/>
            </a:pPr>
            <a:endParaRPr lang="en-US" altLang="ja-JP" sz="1800" dirty="0" smtClean="0">
              <a:solidFill>
                <a:srgbClr val="000000"/>
              </a:solidFill>
            </a:endParaRPr>
          </a:p>
          <a:p>
            <a:pPr marL="628650" indent="12700">
              <a:buNone/>
            </a:pPr>
            <a:endParaRPr lang="en-US" altLang="ja-JP" sz="1800" dirty="0" smtClean="0">
              <a:solidFill>
                <a:srgbClr val="000000"/>
              </a:solidFill>
            </a:endParaRPr>
          </a:p>
          <a:p>
            <a:pPr marL="628650" indent="12700">
              <a:buNone/>
            </a:pPr>
            <a:endParaRPr lang="en-US" altLang="ja-JP" sz="1800" dirty="0" smtClean="0">
              <a:solidFill>
                <a:srgbClr val="000000"/>
              </a:solidFill>
            </a:endParaRPr>
          </a:p>
          <a:p>
            <a:pPr marL="628650" indent="12700">
              <a:buNone/>
            </a:pPr>
            <a:endParaRPr lang="en-US" altLang="ja-JP" sz="1800" dirty="0" smtClean="0">
              <a:solidFill>
                <a:srgbClr val="000000"/>
              </a:solidFill>
            </a:endParaRPr>
          </a:p>
          <a:p>
            <a:pPr marL="628650" indent="12700">
              <a:buNone/>
            </a:pPr>
            <a:endParaRPr lang="en-US" altLang="ja-JP" sz="1800" dirty="0" smtClean="0">
              <a:solidFill>
                <a:srgbClr val="000000"/>
              </a:solidFill>
            </a:endParaRPr>
          </a:p>
          <a:p>
            <a:pPr marL="628650" indent="12700">
              <a:buNone/>
            </a:pPr>
            <a:endParaRPr lang="en-US" altLang="ja-JP" sz="1800" dirty="0" smtClean="0">
              <a:solidFill>
                <a:srgbClr val="000000"/>
              </a:solidFill>
            </a:endParaRPr>
          </a:p>
          <a:p>
            <a:pPr marL="628650" indent="12700">
              <a:buNone/>
            </a:pPr>
            <a:endParaRPr lang="en-US" altLang="ja-JP" sz="1800" dirty="0" smtClean="0">
              <a:solidFill>
                <a:srgbClr val="000000"/>
              </a:solidFill>
            </a:endParaRPr>
          </a:p>
          <a:p>
            <a:pPr marL="628650" indent="12700">
              <a:buNone/>
            </a:pPr>
            <a:r>
              <a:rPr lang="ja-JP" altLang="en-US" sz="1800" dirty="0" smtClean="0">
                <a:solidFill>
                  <a:srgbClr val="000000"/>
                </a:solidFill>
              </a:rPr>
              <a:t>詳細は、「第</a:t>
            </a:r>
            <a:r>
              <a:rPr lang="en-US" altLang="ja-JP" sz="1800" dirty="0" smtClean="0">
                <a:solidFill>
                  <a:srgbClr val="000000"/>
                </a:solidFill>
              </a:rPr>
              <a:t>9</a:t>
            </a:r>
            <a:r>
              <a:rPr lang="ja-JP" altLang="en-US" sz="1800" dirty="0" smtClean="0">
                <a:solidFill>
                  <a:srgbClr val="000000"/>
                </a:solidFill>
              </a:rPr>
              <a:t>部データベース」を参照のこと。</a:t>
            </a:r>
            <a:br>
              <a:rPr lang="ja-JP" altLang="en-US" sz="1800" dirty="0" smtClean="0">
                <a:solidFill>
                  <a:srgbClr val="000000"/>
                </a:solidFill>
              </a:rPr>
            </a:br>
            <a:endParaRPr lang="ja-JP" altLang="en-US" sz="1800" dirty="0" smtClean="0">
              <a:solidFill>
                <a:srgbClr val="000000"/>
              </a:solidFill>
            </a:endParaRPr>
          </a:p>
        </p:txBody>
      </p:sp>
      <p:sp>
        <p:nvSpPr>
          <p:cNvPr id="4" name="フッター プレースホルダ 3"/>
          <p:cNvSpPr>
            <a:spLocks noGrp="1"/>
          </p:cNvSpPr>
          <p:nvPr>
            <p:ph type="ftr" sz="quarter" idx="11"/>
          </p:nvPr>
        </p:nvSpPr>
        <p:spPr/>
        <p:txBody>
          <a:bodyPr/>
          <a:lstStyle/>
          <a:p>
            <a:pPr>
              <a:defRPr/>
            </a:pPr>
            <a:r>
              <a:rPr lang="en-US" altLang="ja-JP" dirty="0" smtClean="0"/>
              <a:t>Copyright © 2012 Funabashi </a:t>
            </a:r>
            <a:r>
              <a:rPr lang="ja-JP" altLang="en-US" dirty="0" smtClean="0"/>
              <a:t>ＩＴ</a:t>
            </a:r>
            <a:r>
              <a:rPr lang="en-US" altLang="ja-JP" dirty="0" smtClean="0"/>
              <a:t>-Lab. All right reserved</a:t>
            </a:r>
            <a:endParaRPr lang="en-US" altLang="ja-JP" dirty="0"/>
          </a:p>
        </p:txBody>
      </p:sp>
      <p:sp>
        <p:nvSpPr>
          <p:cNvPr id="5" name="スライド番号プレースホルダ 4"/>
          <p:cNvSpPr>
            <a:spLocks noGrp="1"/>
          </p:cNvSpPr>
          <p:nvPr>
            <p:ph type="sldNum" sz="quarter" idx="12"/>
          </p:nvPr>
        </p:nvSpPr>
        <p:spPr/>
        <p:txBody>
          <a:bodyPr/>
          <a:lstStyle/>
          <a:p>
            <a:pPr>
              <a:defRPr/>
            </a:pPr>
            <a:fld id="{E2FF5C9F-4EF5-416C-A950-F8E8FD114ECE}" type="slidenum">
              <a:rPr lang="en-US" altLang="ja-JP" smtClean="0"/>
              <a:pPr>
                <a:defRPr/>
              </a:pPr>
              <a:t>17</a:t>
            </a:fld>
            <a:endParaRPr lang="en-US" altLang="ja-JP" dirty="0"/>
          </a:p>
        </p:txBody>
      </p:sp>
      <p:graphicFrame>
        <p:nvGraphicFramePr>
          <p:cNvPr id="6" name="Group 25"/>
          <p:cNvGraphicFramePr>
            <a:graphicFrameLocks/>
          </p:cNvGraphicFramePr>
          <p:nvPr>
            <p:extLst>
              <p:ext uri="{D42A27DB-BD31-4B8C-83A1-F6EECF244321}">
                <p14:modId xmlns:p14="http://schemas.microsoft.com/office/powerpoint/2010/main" val="772723543"/>
              </p:ext>
            </p:extLst>
          </p:nvPr>
        </p:nvGraphicFramePr>
        <p:xfrm>
          <a:off x="896550" y="2708920"/>
          <a:ext cx="8647449" cy="3438816"/>
        </p:xfrm>
        <a:graphic>
          <a:graphicData uri="http://schemas.openxmlformats.org/drawingml/2006/table">
            <a:tbl>
              <a:tblPr/>
              <a:tblGrid>
                <a:gridCol w="2808312"/>
                <a:gridCol w="5839137"/>
              </a:tblGrid>
              <a:tr h="23633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HGP明朝E" pitchFamily="18" charset="-128"/>
                          <a:ea typeface="HGP明朝E" pitchFamily="18" charset="-128"/>
                        </a:rPr>
                        <a:t>名称</a:t>
                      </a:r>
                    </a:p>
                  </a:txBody>
                  <a:tcPr marL="0" marR="0" marT="0" marB="0" anchor="ctr" anchorCtr="1"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HGP明朝E" pitchFamily="18" charset="-128"/>
                          <a:ea typeface="HGP明朝E" pitchFamily="18" charset="-128"/>
                        </a:rPr>
                        <a:t>特徴</a:t>
                      </a:r>
                    </a:p>
                  </a:txBody>
                  <a:tcPr marL="97500" marR="97500" marT="46801" marB="46801" anchor="ctr" anchorCtr="1"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23633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b="0" i="0" u="sng" strike="noStrike" cap="none" normalizeH="0" baseline="0" dirty="0" smtClean="0">
                          <a:ln>
                            <a:noFill/>
                          </a:ln>
                          <a:solidFill>
                            <a:srgbClr val="FF0000"/>
                          </a:solidFill>
                          <a:effectLst/>
                          <a:latin typeface="HGP明朝E" pitchFamily="18" charset="-128"/>
                          <a:ea typeface="HGP明朝E" pitchFamily="18" charset="-128"/>
                        </a:rPr>
                        <a:t>関係データベース</a:t>
                      </a:r>
                    </a:p>
                  </a:txBody>
                  <a:tcPr marL="0" marR="0" marT="0" marB="0" anchor="ctr" anchorCtr="1"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1" lang="ja-JP" altLang="en-US" sz="1600" b="0" i="0" u="none" strike="noStrike" cap="none" normalizeH="0" baseline="0" dirty="0" smtClean="0">
                          <a:ln>
                            <a:noFill/>
                          </a:ln>
                          <a:solidFill>
                            <a:schemeClr val="tx1"/>
                          </a:solidFill>
                          <a:effectLst/>
                          <a:latin typeface="HGP明朝E" pitchFamily="18" charset="-128"/>
                          <a:ea typeface="HGP明朝E" pitchFamily="18" charset="-128"/>
                        </a:rPr>
                        <a:t>複数の関係をデータ型とする</a:t>
                      </a:r>
                      <a:r>
                        <a:rPr lang="ja-JP" altLang="en-US" sz="1600" dirty="0" smtClean="0"/>
                        <a:t>表形式のデータベース</a:t>
                      </a:r>
                      <a:r>
                        <a:rPr kumimoji="1" lang="ja-JP" altLang="en-US" sz="1600" b="0" i="0" u="none" strike="noStrike" cap="none" normalizeH="0" baseline="0" dirty="0" smtClean="0">
                          <a:ln>
                            <a:noFill/>
                          </a:ln>
                          <a:solidFill>
                            <a:schemeClr val="tx1"/>
                          </a:solidFill>
                          <a:effectLst/>
                          <a:latin typeface="HGP明朝E" pitchFamily="18" charset="-128"/>
                          <a:ea typeface="HGP明朝E" pitchFamily="18" charset="-128"/>
                        </a:rPr>
                        <a:t>。問い合わせは関係代数ないし関係論理の演算によって行う。</a:t>
                      </a:r>
                      <a:endParaRPr kumimoji="1" lang="en-US" altLang="ja-JP" sz="1600" b="0" i="0" u="none" strike="noStrike" cap="none" normalizeH="0" baseline="0" dirty="0" smtClean="0">
                        <a:ln>
                          <a:noFill/>
                        </a:ln>
                        <a:solidFill>
                          <a:schemeClr val="tx1"/>
                        </a:solidFill>
                        <a:effectLst/>
                        <a:latin typeface="HGP明朝E" pitchFamily="18" charset="-128"/>
                        <a:ea typeface="HGP明朝E" pitchFamily="18" charset="-128"/>
                      </a:endParaRPr>
                    </a:p>
                  </a:txBody>
                  <a:tcPr marL="97500" marR="97500" marT="46801" marB="46801" anchor="ct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3633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b="0" i="0" u="sng" strike="noStrike" cap="none" normalizeH="0" baseline="0" dirty="0" smtClean="0">
                          <a:ln>
                            <a:noFill/>
                          </a:ln>
                          <a:solidFill>
                            <a:srgbClr val="FF0000"/>
                          </a:solidFill>
                          <a:effectLst/>
                          <a:latin typeface="HGP明朝E" pitchFamily="18" charset="-128"/>
                          <a:ea typeface="HGP明朝E" pitchFamily="18" charset="-128"/>
                        </a:rPr>
                        <a:t>構造型データベース</a:t>
                      </a:r>
                    </a:p>
                  </a:txBody>
                  <a:tcPr marL="0" marR="0" marT="0" marB="0" anchor="ctr" anchorCtr="1"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lang="ja-JP" altLang="en-US" sz="1600" dirty="0" smtClean="0"/>
                        <a:t>データの各属性をひとつのノードとし、それらを互いに親子関係で結び付けることにより、データを表現する。</a:t>
                      </a:r>
                    </a:p>
                  </a:txBody>
                  <a:tcPr marL="97500" marR="97500" marT="46801" marB="46801" anchor="ct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3633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600" b="0" i="0" u="sng" strike="noStrike" cap="none" normalizeH="0" baseline="0" dirty="0" smtClean="0">
                          <a:ln>
                            <a:noFill/>
                          </a:ln>
                          <a:solidFill>
                            <a:srgbClr val="FF0000"/>
                          </a:solidFill>
                          <a:effectLst/>
                          <a:latin typeface="HGP明朝E" pitchFamily="18" charset="-128"/>
                          <a:ea typeface="HGP明朝E" pitchFamily="18" charset="-128"/>
                        </a:rPr>
                        <a:t>NDB</a:t>
                      </a:r>
                      <a:r>
                        <a:rPr kumimoji="1" lang="ja-JP" altLang="en-US" sz="1600" b="0" i="0" u="sng" strike="noStrike" cap="none" normalizeH="0" baseline="0" dirty="0" smtClean="0">
                          <a:ln>
                            <a:noFill/>
                          </a:ln>
                          <a:solidFill>
                            <a:srgbClr val="FF0000"/>
                          </a:solidFill>
                          <a:effectLst/>
                          <a:latin typeface="HGP明朝E" pitchFamily="18" charset="-128"/>
                          <a:ea typeface="HGP明朝E" pitchFamily="18" charset="-128"/>
                        </a:rPr>
                        <a:t>（</a:t>
                      </a:r>
                      <a:r>
                        <a:rPr kumimoji="1" lang="en-US" altLang="ja-JP" sz="1600" b="0" i="0" u="sng" strike="noStrike" cap="none" normalizeH="0" baseline="0" dirty="0" smtClean="0">
                          <a:ln>
                            <a:noFill/>
                          </a:ln>
                          <a:solidFill>
                            <a:srgbClr val="FF0000"/>
                          </a:solidFill>
                          <a:effectLst/>
                          <a:latin typeface="HGP明朝E" pitchFamily="18" charset="-128"/>
                          <a:ea typeface="HGP明朝E" pitchFamily="18" charset="-128"/>
                        </a:rPr>
                        <a:t>Network Database</a:t>
                      </a:r>
                      <a:r>
                        <a:rPr kumimoji="1" lang="ja-JP" altLang="en-US" sz="1600" b="0" i="0" u="sng" strike="noStrike" cap="none" normalizeH="0" baseline="0" dirty="0" smtClean="0">
                          <a:ln>
                            <a:noFill/>
                          </a:ln>
                          <a:solidFill>
                            <a:srgbClr val="FF0000"/>
                          </a:solidFill>
                          <a:effectLst/>
                          <a:latin typeface="HGP明朝E" pitchFamily="18" charset="-128"/>
                          <a:ea typeface="HGP明朝E" pitchFamily="18" charset="-128"/>
                        </a:rPr>
                        <a:t>：網型データベース）</a:t>
                      </a:r>
                    </a:p>
                  </a:txBody>
                  <a:tcPr marL="0" marR="0" marT="0" marB="0" anchor="ctr" anchorCtr="1"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lang="ja-JP" altLang="en-US" sz="1600" dirty="0" smtClean="0"/>
                        <a:t>網目のように複数の親をもつ親子関係からなる</a:t>
                      </a:r>
                      <a:endParaRPr kumimoji="1" lang="ja-JP" altLang="en-US" sz="1600" b="0" i="0" u="none" strike="noStrike" cap="none" normalizeH="0" baseline="0" dirty="0" smtClean="0">
                        <a:ln>
                          <a:noFill/>
                        </a:ln>
                        <a:solidFill>
                          <a:schemeClr val="tx1"/>
                        </a:solidFill>
                        <a:effectLst/>
                        <a:latin typeface="HGP明朝E" pitchFamily="18" charset="-128"/>
                        <a:ea typeface="HGP明朝E" pitchFamily="18" charset="-128"/>
                      </a:endParaRPr>
                    </a:p>
                  </a:txBody>
                  <a:tcPr marL="97500" marR="97500" marT="46801" marB="46801" anchor="ct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3633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600" b="0" i="0" u="sng" strike="noStrike" cap="none" normalizeH="0" baseline="0" dirty="0" smtClean="0">
                          <a:ln>
                            <a:noFill/>
                          </a:ln>
                          <a:solidFill>
                            <a:srgbClr val="FF0000"/>
                          </a:solidFill>
                          <a:effectLst/>
                          <a:latin typeface="HGP明朝E" pitchFamily="18" charset="-128"/>
                          <a:ea typeface="HGP明朝E" pitchFamily="18" charset="-128"/>
                        </a:rPr>
                        <a:t>OODB</a:t>
                      </a:r>
                      <a:r>
                        <a:rPr kumimoji="1" lang="ja-JP" altLang="en-US" sz="1600" b="0" i="0" u="sng" strike="noStrike" cap="none" normalizeH="0" baseline="0" dirty="0" smtClean="0">
                          <a:ln>
                            <a:noFill/>
                          </a:ln>
                          <a:solidFill>
                            <a:srgbClr val="FF0000"/>
                          </a:solidFill>
                          <a:effectLst/>
                          <a:latin typeface="HGP明朝E" pitchFamily="18" charset="-128"/>
                          <a:ea typeface="HGP明朝E" pitchFamily="18" charset="-128"/>
                        </a:rPr>
                        <a:t>（</a:t>
                      </a:r>
                      <a:r>
                        <a:rPr kumimoji="1" lang="en-US" altLang="ja-JP" sz="1600" b="0" i="0" u="sng" strike="noStrike" cap="none" normalizeH="0" baseline="0" dirty="0" smtClean="0">
                          <a:ln>
                            <a:noFill/>
                          </a:ln>
                          <a:solidFill>
                            <a:srgbClr val="FF0000"/>
                          </a:solidFill>
                          <a:effectLst/>
                          <a:latin typeface="HGP明朝E" pitchFamily="18" charset="-128"/>
                          <a:ea typeface="HGP明朝E" pitchFamily="18" charset="-128"/>
                        </a:rPr>
                        <a:t>Object Oriented Database</a:t>
                      </a:r>
                      <a:r>
                        <a:rPr kumimoji="1" lang="ja-JP" altLang="en-US" sz="1600" b="0" i="0" u="sng" strike="noStrike" cap="none" normalizeH="0" baseline="0" dirty="0" smtClean="0">
                          <a:ln>
                            <a:noFill/>
                          </a:ln>
                          <a:solidFill>
                            <a:srgbClr val="FF0000"/>
                          </a:solidFill>
                          <a:effectLst/>
                          <a:latin typeface="HGP明朝E" pitchFamily="18" charset="-128"/>
                          <a:ea typeface="HGP明朝E" pitchFamily="18" charset="-128"/>
                        </a:rPr>
                        <a:t>：オブジェクト指向データベース）</a:t>
                      </a:r>
                    </a:p>
                  </a:txBody>
                  <a:tcPr marL="0" marR="0" marT="0" marB="0" anchor="ctr" anchorCtr="1"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lang="ja-JP" altLang="en-US" sz="1600" dirty="0" smtClean="0"/>
                        <a:t>オブジェクト指向設計をデータベース設計に適用し、データとそのデータに対する操作を持つオブジェクトの集まりからなる</a:t>
                      </a:r>
                      <a:endParaRPr kumimoji="1" lang="ja-JP" altLang="en-US" sz="1600" b="0" i="0" u="none" strike="noStrike" cap="none" normalizeH="0" baseline="0" dirty="0" smtClean="0">
                        <a:ln>
                          <a:noFill/>
                        </a:ln>
                        <a:solidFill>
                          <a:schemeClr val="tx1"/>
                        </a:solidFill>
                        <a:effectLst/>
                        <a:latin typeface="HGP明朝E" pitchFamily="18" charset="-128"/>
                        <a:ea typeface="HGP明朝E" pitchFamily="18" charset="-128"/>
                      </a:endParaRPr>
                    </a:p>
                  </a:txBody>
                  <a:tcPr marL="97500" marR="97500" marT="46801" marB="46801" anchor="ct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3633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b="0" i="0" u="sng" strike="noStrike" cap="none" normalizeH="0" baseline="0" dirty="0" smtClean="0">
                          <a:ln>
                            <a:noFill/>
                          </a:ln>
                          <a:solidFill>
                            <a:srgbClr val="FF0000"/>
                          </a:solidFill>
                          <a:effectLst/>
                          <a:latin typeface="HGP明朝E" pitchFamily="18" charset="-128"/>
                          <a:ea typeface="HGP明朝E" pitchFamily="18" charset="-128"/>
                        </a:rPr>
                        <a:t>ハイパテキストデータベース</a:t>
                      </a:r>
                    </a:p>
                  </a:txBody>
                  <a:tcPr marL="0" marR="0" marT="0" marB="0" anchor="ctr" anchorCtr="1"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r>
                        <a:rPr lang="ja-JP" altLang="en-US" sz="1600" dirty="0" smtClean="0"/>
                        <a:t>データの中でテキスト同士をリンクによって関係づけている</a:t>
                      </a:r>
                      <a:endParaRPr lang="ja-JP" altLang="en-US" sz="1600" dirty="0"/>
                    </a:p>
                  </a:txBody>
                  <a:tcPr marL="97500" marR="97500" marT="46801" marB="46801" anchor="ct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8216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600" b="0" i="0" u="sng" strike="noStrike" cap="none" normalizeH="0" baseline="0" dirty="0" smtClean="0">
                          <a:ln>
                            <a:noFill/>
                          </a:ln>
                          <a:solidFill>
                            <a:srgbClr val="FF0000"/>
                          </a:solidFill>
                          <a:effectLst/>
                          <a:latin typeface="HGP明朝E" pitchFamily="18" charset="-128"/>
                          <a:ea typeface="HGP明朝E" pitchFamily="18" charset="-128"/>
                        </a:rPr>
                        <a:t>XML</a:t>
                      </a:r>
                      <a:r>
                        <a:rPr kumimoji="1" lang="ja-JP" altLang="en-US" sz="1600" b="0" i="0" u="sng" strike="noStrike" cap="none" normalizeH="0" baseline="0" dirty="0" smtClean="0">
                          <a:ln>
                            <a:noFill/>
                          </a:ln>
                          <a:solidFill>
                            <a:srgbClr val="FF0000"/>
                          </a:solidFill>
                          <a:effectLst/>
                          <a:latin typeface="HGP明朝E" pitchFamily="18" charset="-128"/>
                          <a:ea typeface="HGP明朝E" pitchFamily="18" charset="-128"/>
                        </a:rPr>
                        <a:t>データベース</a:t>
                      </a:r>
                    </a:p>
                  </a:txBody>
                  <a:tcPr marL="0" marR="0" marT="0" marB="0" anchor="ctr" anchorCtr="1"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lang="en-US" altLang="ja-JP" sz="1600" dirty="0" smtClean="0"/>
                        <a:t>XML</a:t>
                      </a:r>
                      <a:r>
                        <a:rPr lang="ja-JP" altLang="en-US" sz="1600" dirty="0" smtClean="0"/>
                        <a:t>を扱うための機能を持ち、</a:t>
                      </a:r>
                      <a:r>
                        <a:rPr lang="en-US" altLang="ja-JP" sz="1600" dirty="0" smtClean="0"/>
                        <a:t>XML</a:t>
                      </a:r>
                      <a:r>
                        <a:rPr lang="ja-JP" altLang="en-US" sz="1600" dirty="0" smtClean="0"/>
                        <a:t>の形でデータをもつ</a:t>
                      </a:r>
                      <a:endParaRPr kumimoji="1" lang="ja-JP" altLang="en-US" sz="1600" b="0" i="0" u="none" strike="noStrike" cap="none" normalizeH="0" baseline="0" dirty="0" smtClean="0">
                        <a:ln>
                          <a:noFill/>
                        </a:ln>
                        <a:solidFill>
                          <a:schemeClr val="tx1"/>
                        </a:solidFill>
                        <a:effectLst/>
                        <a:latin typeface="HGP明朝E" pitchFamily="18" charset="-128"/>
                        <a:ea typeface="HGP明朝E" pitchFamily="18" charset="-128"/>
                      </a:endParaRPr>
                    </a:p>
                  </a:txBody>
                  <a:tcPr marL="97500" marR="97500" marT="46801" marB="46801" anchor="ct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タイトル 1"/>
          <p:cNvSpPr>
            <a:spLocks noGrp="1"/>
          </p:cNvSpPr>
          <p:nvPr>
            <p:ph type="title"/>
          </p:nvPr>
        </p:nvSpPr>
        <p:spPr/>
        <p:txBody>
          <a:bodyPr/>
          <a:lstStyle/>
          <a:p>
            <a:r>
              <a:rPr lang="ja-JP" altLang="en-US" sz="2000" dirty="0" smtClean="0"/>
              <a:t>１２．２．３　システム結合テストの設計</a:t>
            </a:r>
          </a:p>
        </p:txBody>
      </p:sp>
      <p:sp>
        <p:nvSpPr>
          <p:cNvPr id="14339" name="コンテンツ プレースホルダ 2"/>
          <p:cNvSpPr>
            <a:spLocks noGrp="1"/>
          </p:cNvSpPr>
          <p:nvPr>
            <p:ph idx="1"/>
          </p:nvPr>
        </p:nvSpPr>
        <p:spPr/>
        <p:txBody>
          <a:bodyPr/>
          <a:lstStyle/>
          <a:p>
            <a:pPr>
              <a:buNone/>
            </a:pPr>
            <a:r>
              <a:rPr lang="en-US" altLang="ja-JP" sz="1800" dirty="0" smtClean="0">
                <a:latin typeface="+mj-lt"/>
              </a:rPr>
              <a:t>【</a:t>
            </a:r>
            <a:r>
              <a:rPr lang="ja-JP" altLang="en-US" sz="1800" dirty="0" smtClean="0">
                <a:latin typeface="+mj-lt"/>
              </a:rPr>
              <a:t>システム結合テストの設計</a:t>
            </a:r>
            <a:r>
              <a:rPr lang="en-US" altLang="ja-JP" sz="1800" dirty="0" smtClean="0">
                <a:latin typeface="+mj-lt"/>
              </a:rPr>
              <a:t>】</a:t>
            </a:r>
            <a:br>
              <a:rPr lang="en-US" altLang="ja-JP" sz="1800" dirty="0" smtClean="0">
                <a:latin typeface="+mj-lt"/>
              </a:rPr>
            </a:br>
            <a:r>
              <a:rPr lang="ja-JP" altLang="en-US" sz="1800" dirty="0" smtClean="0">
                <a:latin typeface="+mj-lt"/>
              </a:rPr>
              <a:t>システム方式設計に対し、システムが機能をすべて満たしているかどうか</a:t>
            </a:r>
            <a:r>
              <a:rPr lang="ja-JP" altLang="en-US" sz="1800" u="sng" dirty="0" smtClean="0">
                <a:solidFill>
                  <a:srgbClr val="FF0000"/>
                </a:solidFill>
              </a:rPr>
              <a:t>テスト要求事項</a:t>
            </a:r>
            <a:r>
              <a:rPr lang="ja-JP" altLang="en-US" sz="1800" dirty="0" smtClean="0">
                <a:latin typeface="+mj-lt"/>
              </a:rPr>
              <a:t>を確認するシステム結合テスト仕様書を作成する。</a:t>
            </a:r>
            <a:endParaRPr lang="en-US" altLang="ja-JP" sz="1800" dirty="0" smtClean="0">
              <a:latin typeface="+mj-lt"/>
            </a:endParaRPr>
          </a:p>
          <a:p>
            <a:pPr>
              <a:buFontTx/>
              <a:buNone/>
            </a:pPr>
            <a:endParaRPr lang="en-US" altLang="ja-JP" sz="1800" dirty="0" smtClean="0">
              <a:latin typeface="+mj-lt"/>
            </a:endParaRPr>
          </a:p>
          <a:p>
            <a:pPr marL="628650" indent="12700">
              <a:buNone/>
            </a:pPr>
            <a:r>
              <a:rPr lang="ja-JP" altLang="en-US" sz="1800" dirty="0" smtClean="0">
                <a:solidFill>
                  <a:srgbClr val="000000"/>
                </a:solidFill>
                <a:latin typeface="+mj-lt"/>
              </a:rPr>
              <a:t>内容</a:t>
            </a:r>
            <a:endParaRPr lang="en-US" altLang="ja-JP" sz="1800" dirty="0" smtClean="0">
              <a:solidFill>
                <a:srgbClr val="000000"/>
              </a:solidFill>
              <a:latin typeface="+mj-lt"/>
            </a:endParaRPr>
          </a:p>
          <a:p>
            <a:pPr marL="1430338" lvl="1" indent="-342900">
              <a:buFont typeface="Arial" pitchFamily="34" charset="0"/>
              <a:buChar char="•"/>
            </a:pPr>
            <a:r>
              <a:rPr lang="ja-JP" altLang="en-US" sz="1800" dirty="0" smtClean="0">
                <a:cs typeface="+mn-cs"/>
              </a:rPr>
              <a:t>システム結合テストの範囲</a:t>
            </a:r>
            <a:endParaRPr lang="en-US" altLang="ja-JP" sz="1800" dirty="0" smtClean="0">
              <a:cs typeface="+mn-cs"/>
            </a:endParaRPr>
          </a:p>
          <a:p>
            <a:pPr marL="1430338" lvl="1" indent="-342900">
              <a:buFont typeface="Arial" pitchFamily="34" charset="0"/>
              <a:buChar char="•"/>
            </a:pPr>
            <a:r>
              <a:rPr lang="ja-JP" altLang="en-US" sz="1800" dirty="0" smtClean="0">
                <a:cs typeface="+mn-cs"/>
              </a:rPr>
              <a:t>テスト計画</a:t>
            </a:r>
            <a:endParaRPr lang="en-US" altLang="ja-JP" sz="1800" dirty="0" smtClean="0">
              <a:cs typeface="+mn-cs"/>
            </a:endParaRPr>
          </a:p>
          <a:p>
            <a:pPr marL="1430338" lvl="1" indent="-342900">
              <a:buFont typeface="Arial" pitchFamily="34" charset="0"/>
              <a:buChar char="•"/>
            </a:pPr>
            <a:r>
              <a:rPr lang="ja-JP" altLang="en-US" sz="1800" dirty="0" smtClean="0">
                <a:cs typeface="+mn-cs"/>
              </a:rPr>
              <a:t>テスト手順などの方針</a:t>
            </a:r>
            <a:endParaRPr lang="en-US" altLang="ja-JP" sz="1800" dirty="0" smtClean="0">
              <a:cs typeface="+mn-cs"/>
            </a:endParaRPr>
          </a:p>
          <a:p>
            <a:pPr marL="1430338" lvl="1" indent="-342900"/>
            <a:endParaRPr lang="en-US" altLang="ja-JP" sz="1800" dirty="0" smtClean="0">
              <a:cs typeface="+mn-cs"/>
            </a:endParaRPr>
          </a:p>
          <a:p>
            <a:pPr marL="1430338" lvl="1" indent="-342900">
              <a:buFont typeface="Arial" pitchFamily="34" charset="0"/>
              <a:buChar char="•"/>
            </a:pPr>
            <a:endParaRPr lang="en-US" altLang="ja-JP" sz="1800" dirty="0" smtClean="0">
              <a:cs typeface="+mn-cs"/>
            </a:endParaRPr>
          </a:p>
        </p:txBody>
      </p:sp>
      <p:sp>
        <p:nvSpPr>
          <p:cNvPr id="4" name="フッター プレースホルダ 3"/>
          <p:cNvSpPr>
            <a:spLocks noGrp="1"/>
          </p:cNvSpPr>
          <p:nvPr>
            <p:ph type="ftr" sz="quarter" idx="11"/>
          </p:nvPr>
        </p:nvSpPr>
        <p:spPr/>
        <p:txBody>
          <a:bodyPr/>
          <a:lstStyle/>
          <a:p>
            <a:pPr>
              <a:defRPr/>
            </a:pPr>
            <a:r>
              <a:rPr lang="en-US" altLang="ja-JP" smtClean="0"/>
              <a:t>Copyright © 2012 Funabashi </a:t>
            </a:r>
            <a:r>
              <a:rPr lang="ja-JP" altLang="en-US" smtClean="0"/>
              <a:t>ＩＴ</a:t>
            </a:r>
            <a:r>
              <a:rPr lang="en-US" altLang="ja-JP" smtClean="0"/>
              <a:t>-Lab. All right reserved</a:t>
            </a:r>
            <a:endParaRPr lang="en-US" altLang="ja-JP" dirty="0"/>
          </a:p>
        </p:txBody>
      </p:sp>
      <p:sp>
        <p:nvSpPr>
          <p:cNvPr id="5" name="スライド番号プレースホルダ 4"/>
          <p:cNvSpPr>
            <a:spLocks noGrp="1"/>
          </p:cNvSpPr>
          <p:nvPr>
            <p:ph type="sldNum" sz="quarter" idx="12"/>
          </p:nvPr>
        </p:nvSpPr>
        <p:spPr/>
        <p:txBody>
          <a:bodyPr/>
          <a:lstStyle/>
          <a:p>
            <a:pPr>
              <a:defRPr/>
            </a:pPr>
            <a:fld id="{59DCD7E5-0C95-4121-8399-C0E6350FF738}" type="slidenum">
              <a:rPr lang="en-US" altLang="ja-JP" smtClean="0"/>
              <a:pPr>
                <a:defRPr/>
              </a:pPr>
              <a:t>18</a:t>
            </a:fld>
            <a:endParaRPr lang="en-US" altLang="ja-JP"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タイトル 1"/>
          <p:cNvSpPr>
            <a:spLocks noGrp="1"/>
          </p:cNvSpPr>
          <p:nvPr>
            <p:ph type="title"/>
          </p:nvPr>
        </p:nvSpPr>
        <p:spPr/>
        <p:txBody>
          <a:bodyPr/>
          <a:lstStyle/>
          <a:p>
            <a:r>
              <a:rPr lang="ja-JP" altLang="en-US" sz="2000" dirty="0" smtClean="0"/>
              <a:t>１２．２．４　システム方式の評価</a:t>
            </a:r>
          </a:p>
        </p:txBody>
      </p:sp>
      <p:sp>
        <p:nvSpPr>
          <p:cNvPr id="14339" name="コンテンツ プレースホルダ 2"/>
          <p:cNvSpPr>
            <a:spLocks noGrp="1"/>
          </p:cNvSpPr>
          <p:nvPr>
            <p:ph idx="1"/>
          </p:nvPr>
        </p:nvSpPr>
        <p:spPr/>
        <p:txBody>
          <a:bodyPr/>
          <a:lstStyle/>
          <a:p>
            <a:pPr lvl="0">
              <a:buNone/>
            </a:pPr>
            <a:r>
              <a:rPr lang="en-US" altLang="ja-JP" sz="1800" dirty="0" smtClean="0"/>
              <a:t>【</a:t>
            </a:r>
            <a:r>
              <a:rPr lang="ja-JP" altLang="en-US" sz="1800" dirty="0" smtClean="0"/>
              <a:t>システム方式の評価</a:t>
            </a:r>
            <a:r>
              <a:rPr lang="en-US" altLang="ja-JP" sz="1800" dirty="0" smtClean="0"/>
              <a:t>】</a:t>
            </a:r>
            <a:br>
              <a:rPr lang="en-US" altLang="ja-JP" sz="1800" dirty="0" smtClean="0"/>
            </a:br>
            <a:r>
              <a:rPr lang="ja-JP" altLang="en-US" sz="1800" dirty="0" smtClean="0"/>
              <a:t>決定したシステム方式がシステム要件に合致しているか、実現可能かなど、システム方式を評価する際の基準を作成する。</a:t>
            </a:r>
            <a:endParaRPr lang="en-US" altLang="ja-JP" sz="1800" dirty="0" smtClean="0"/>
          </a:p>
          <a:p>
            <a:pPr lvl="0">
              <a:buNone/>
            </a:pPr>
            <a:r>
              <a:rPr lang="en-US" altLang="ja-JP" sz="1800" dirty="0" smtClean="0"/>
              <a:t>	</a:t>
            </a:r>
            <a:r>
              <a:rPr lang="ja-JP" altLang="en-US" sz="1800" dirty="0" smtClean="0"/>
              <a:t>システムの取得者及び供給者が</a:t>
            </a:r>
            <a:r>
              <a:rPr lang="ja-JP" altLang="en-US" sz="1800" u="sng" kern="1200" dirty="0" smtClean="0">
                <a:solidFill>
                  <a:srgbClr val="FF0000"/>
                </a:solidFill>
                <a:latin typeface="HGP明朝E" pitchFamily="18" charset="-128"/>
                <a:ea typeface="HGP明朝E" pitchFamily="18" charset="-128"/>
              </a:rPr>
              <a:t>レビュー参加者</a:t>
            </a:r>
            <a:r>
              <a:rPr lang="ja-JP" altLang="en-US" sz="1800" kern="1200" dirty="0" smtClean="0">
                <a:solidFill>
                  <a:srgbClr val="000000"/>
                </a:solidFill>
                <a:latin typeface="HGP明朝E" pitchFamily="18" charset="-128"/>
                <a:ea typeface="HGP明朝E" pitchFamily="18" charset="-128"/>
              </a:rPr>
              <a:t>となり</a:t>
            </a:r>
            <a:r>
              <a:rPr lang="ja-JP" altLang="en-US" sz="1800" dirty="0" smtClean="0"/>
              <a:t>共同で実施する。</a:t>
            </a:r>
            <a:endParaRPr lang="en-US" altLang="ja-JP" sz="1800" dirty="0" smtClean="0"/>
          </a:p>
          <a:p>
            <a:pPr>
              <a:buNone/>
            </a:pPr>
            <a:endParaRPr lang="en-US" altLang="ja-JP" sz="1800" dirty="0" smtClean="0"/>
          </a:p>
          <a:p>
            <a:pPr>
              <a:buNone/>
            </a:pPr>
            <a:endParaRPr lang="en-US" altLang="ja-JP" sz="1800" dirty="0" smtClean="0"/>
          </a:p>
          <a:p>
            <a:pPr marL="628650" lvl="0" indent="12700">
              <a:buNone/>
            </a:pPr>
            <a:r>
              <a:rPr lang="ja-JP" altLang="en-US" sz="1800" u="sng" dirty="0" smtClean="0">
                <a:solidFill>
                  <a:srgbClr val="FF0000"/>
                </a:solidFill>
              </a:rPr>
              <a:t>レビュー方式</a:t>
            </a:r>
            <a:r>
              <a:rPr lang="ja-JP" altLang="en-US" sz="1800" dirty="0" smtClean="0">
                <a:solidFill>
                  <a:srgbClr val="000000"/>
                </a:solidFill>
              </a:rPr>
              <a:t>については、</a:t>
            </a:r>
            <a:r>
              <a:rPr lang="ja-JP" altLang="en-US" sz="1800" dirty="0" smtClean="0"/>
              <a:t>「１２．１．３　システム要件の評価」を参照。</a:t>
            </a:r>
            <a:endParaRPr lang="ja-JP" altLang="en-US" sz="1800" dirty="0" smtClean="0">
              <a:solidFill>
                <a:srgbClr val="000000"/>
              </a:solidFill>
            </a:endParaRPr>
          </a:p>
          <a:p>
            <a:pPr marL="1430338" lvl="1" indent="-342900">
              <a:buFont typeface="Arial" pitchFamily="34" charset="0"/>
              <a:buChar char="•"/>
            </a:pPr>
            <a:endParaRPr lang="en-US" altLang="ja-JP" sz="1800" dirty="0" smtClean="0">
              <a:cs typeface="+mn-cs"/>
            </a:endParaRPr>
          </a:p>
          <a:p>
            <a:pPr marL="1430338" lvl="1" indent="-342900">
              <a:buFont typeface="Arial" pitchFamily="34" charset="0"/>
              <a:buChar char="•"/>
            </a:pPr>
            <a:endParaRPr lang="en-US" altLang="ja-JP" sz="1800" dirty="0" smtClean="0">
              <a:cs typeface="+mn-cs"/>
            </a:endParaRPr>
          </a:p>
          <a:p>
            <a:pPr marL="1430338" lvl="1" indent="-342900">
              <a:buFont typeface="Arial" pitchFamily="34" charset="0"/>
              <a:buChar char="•"/>
            </a:pPr>
            <a:endParaRPr lang="en-US" altLang="ja-JP" sz="1800" dirty="0" smtClean="0">
              <a:cs typeface="+mn-cs"/>
            </a:endParaRPr>
          </a:p>
        </p:txBody>
      </p:sp>
      <p:sp>
        <p:nvSpPr>
          <p:cNvPr id="4" name="フッター プレースホルダ 3"/>
          <p:cNvSpPr>
            <a:spLocks noGrp="1"/>
          </p:cNvSpPr>
          <p:nvPr>
            <p:ph type="ftr" sz="quarter" idx="11"/>
          </p:nvPr>
        </p:nvSpPr>
        <p:spPr/>
        <p:txBody>
          <a:bodyPr/>
          <a:lstStyle/>
          <a:p>
            <a:pPr>
              <a:defRPr/>
            </a:pPr>
            <a:r>
              <a:rPr lang="en-US" altLang="ja-JP" smtClean="0"/>
              <a:t>Copyright © 2012 Funabashi </a:t>
            </a:r>
            <a:r>
              <a:rPr lang="ja-JP" altLang="en-US" smtClean="0"/>
              <a:t>ＩＴ</a:t>
            </a:r>
            <a:r>
              <a:rPr lang="en-US" altLang="ja-JP" smtClean="0"/>
              <a:t>-Lab. All right reserved</a:t>
            </a:r>
            <a:endParaRPr lang="en-US" altLang="ja-JP" dirty="0"/>
          </a:p>
        </p:txBody>
      </p:sp>
      <p:sp>
        <p:nvSpPr>
          <p:cNvPr id="5" name="スライド番号プレースホルダ 4"/>
          <p:cNvSpPr>
            <a:spLocks noGrp="1"/>
          </p:cNvSpPr>
          <p:nvPr>
            <p:ph type="sldNum" sz="quarter" idx="12"/>
          </p:nvPr>
        </p:nvSpPr>
        <p:spPr/>
        <p:txBody>
          <a:bodyPr/>
          <a:lstStyle/>
          <a:p>
            <a:pPr>
              <a:defRPr/>
            </a:pPr>
            <a:fld id="{59DCD7E5-0C95-4121-8399-C0E6350FF738}" type="slidenum">
              <a:rPr lang="en-US" altLang="ja-JP" smtClean="0"/>
              <a:pPr>
                <a:defRPr/>
              </a:pPr>
              <a:t>19</a:t>
            </a:fld>
            <a:endParaRPr lang="en-US" altLang="ja-JP"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4"/>
          <p:cNvSpPr>
            <a:spLocks noGrp="1"/>
          </p:cNvSpPr>
          <p:nvPr>
            <p:ph type="sldNum" sz="quarter" idx="12"/>
          </p:nvPr>
        </p:nvSpPr>
        <p:spPr/>
        <p:txBody>
          <a:bodyPr/>
          <a:lstStyle/>
          <a:p>
            <a:pPr>
              <a:defRPr/>
            </a:pPr>
            <a:fld id="{88D8DFB8-8CDA-4672-9936-0504CED135F2}" type="slidenum">
              <a:rPr lang="en-US" altLang="ja-JP" smtClean="0"/>
              <a:pPr>
                <a:defRPr/>
              </a:pPr>
              <a:t>2</a:t>
            </a:fld>
            <a:endParaRPr lang="en-US" altLang="ja-JP" dirty="0"/>
          </a:p>
        </p:txBody>
      </p:sp>
      <p:sp>
        <p:nvSpPr>
          <p:cNvPr id="6" name="Rectangle 3"/>
          <p:cNvSpPr txBox="1">
            <a:spLocks noChangeArrowheads="1"/>
          </p:cNvSpPr>
          <p:nvPr/>
        </p:nvSpPr>
        <p:spPr>
          <a:xfrm>
            <a:off x="1052567" y="548680"/>
            <a:ext cx="8424936" cy="4968552"/>
          </a:xfrm>
          <a:prstGeom prst="rect">
            <a:avLst/>
          </a:prstGeom>
        </p:spPr>
        <p:txBody>
          <a:bodyPr/>
          <a:lstStyle/>
          <a:p>
            <a:pPr algn="l" eaLnBrk="1" hangingPunct="1"/>
            <a:r>
              <a:rPr lang="ja-JP" altLang="en-US" sz="1800" dirty="0" smtClean="0">
                <a:latin typeface="+mn-lt"/>
              </a:rPr>
              <a:t>大分類４　：　開発技術</a:t>
            </a:r>
            <a:endParaRPr lang="en-US" altLang="ja-JP" sz="1800" dirty="0" smtClean="0">
              <a:latin typeface="+mn-lt"/>
            </a:endParaRPr>
          </a:p>
          <a:p>
            <a:pPr algn="l" eaLnBrk="1" hangingPunct="1"/>
            <a:r>
              <a:rPr lang="ja-JP" altLang="en-US" sz="1800" dirty="0" smtClean="0">
                <a:latin typeface="+mn-lt"/>
              </a:rPr>
              <a:t>　　中分類</a:t>
            </a:r>
            <a:r>
              <a:rPr lang="en-US" altLang="ja-JP" sz="1800" dirty="0" smtClean="0">
                <a:latin typeface="+mn-lt"/>
              </a:rPr>
              <a:t>12</a:t>
            </a:r>
            <a:r>
              <a:rPr lang="ja-JP" altLang="en-US" sz="1800" dirty="0" smtClean="0">
                <a:latin typeface="+mn-lt"/>
              </a:rPr>
              <a:t>　：　</a:t>
            </a:r>
            <a:r>
              <a:rPr lang="ja-JP" altLang="en-US" sz="1800" kern="0" dirty="0" smtClean="0"/>
              <a:t>システム開発技術</a:t>
            </a:r>
            <a:endParaRPr lang="en-US" altLang="ja-JP" sz="1800" kern="0" dirty="0" smtClean="0"/>
          </a:p>
          <a:p>
            <a:pPr algn="l" eaLnBrk="1" hangingPunct="1"/>
            <a:endParaRPr lang="en-US" altLang="ja-JP" sz="1800" kern="0" dirty="0">
              <a:latin typeface="+mn-lt"/>
              <a:ea typeface="+mn-ea"/>
            </a:endParaRPr>
          </a:p>
          <a:p>
            <a:pPr marL="715963" indent="-715963" algn="l" eaLnBrk="1" hangingPunct="1"/>
            <a:r>
              <a:rPr lang="en-US" altLang="ja-JP" sz="1800" dirty="0" smtClean="0"/>
              <a:t>	</a:t>
            </a:r>
            <a:r>
              <a:rPr lang="ja-JP" altLang="en-US" sz="1800" dirty="0" smtClean="0"/>
              <a:t>１．システム要件定義</a:t>
            </a:r>
            <a:r>
              <a:rPr lang="en-US" altLang="ja-JP" sz="1800" u="sng" kern="0" dirty="0">
                <a:solidFill>
                  <a:srgbClr val="000000"/>
                </a:solidFill>
                <a:latin typeface="HGP明朝E"/>
                <a:ea typeface="HGP明朝E"/>
              </a:rPr>
              <a:t>			</a:t>
            </a:r>
            <a:r>
              <a:rPr lang="en-US" altLang="ja-JP" sz="1800" u="sng" kern="0" dirty="0" smtClean="0">
                <a:solidFill>
                  <a:srgbClr val="000000"/>
                </a:solidFill>
                <a:latin typeface="HGP明朝E"/>
                <a:ea typeface="HGP明朝E"/>
              </a:rPr>
              <a:t>	</a:t>
            </a:r>
            <a:r>
              <a:rPr lang="en-US" altLang="ja-JP" sz="1800" u="sng" kern="0" dirty="0">
                <a:solidFill>
                  <a:srgbClr val="000000"/>
                </a:solidFill>
                <a:latin typeface="HGP明朝E"/>
                <a:ea typeface="HGP明朝E"/>
              </a:rPr>
              <a:t>	</a:t>
            </a:r>
            <a:r>
              <a:rPr lang="en-US" altLang="ja-JP" sz="1800" kern="0" dirty="0" smtClean="0">
                <a:solidFill>
                  <a:srgbClr val="000000"/>
                </a:solidFill>
                <a:latin typeface="HGP明朝E"/>
                <a:ea typeface="HGP明朝E"/>
              </a:rPr>
              <a:t>  3</a:t>
            </a:r>
            <a:endParaRPr lang="en-US" altLang="ja-JP" sz="1800" dirty="0" smtClean="0"/>
          </a:p>
          <a:p>
            <a:pPr marL="715963" indent="-715963" algn="l" eaLnBrk="1" hangingPunct="1"/>
            <a:r>
              <a:rPr lang="en-US" altLang="ja-JP" sz="1800" dirty="0"/>
              <a:t>	</a:t>
            </a:r>
            <a:r>
              <a:rPr lang="ja-JP" altLang="en-US" sz="1800" dirty="0" smtClean="0"/>
              <a:t>２．システム方式設計</a:t>
            </a:r>
            <a:r>
              <a:rPr lang="en-US" altLang="ja-JP" sz="1800" u="sng" kern="0" dirty="0">
                <a:solidFill>
                  <a:srgbClr val="000000"/>
                </a:solidFill>
                <a:latin typeface="HGP明朝E"/>
                <a:ea typeface="HGP明朝E"/>
              </a:rPr>
              <a:t>			</a:t>
            </a:r>
            <a:r>
              <a:rPr lang="en-US" altLang="ja-JP" sz="1800" u="sng" kern="0" dirty="0" smtClean="0">
                <a:solidFill>
                  <a:srgbClr val="000000"/>
                </a:solidFill>
                <a:latin typeface="HGP明朝E"/>
                <a:ea typeface="HGP明朝E"/>
              </a:rPr>
              <a:t>	</a:t>
            </a:r>
            <a:r>
              <a:rPr lang="en-US" altLang="ja-JP" sz="1800" u="sng" kern="0" dirty="0">
                <a:solidFill>
                  <a:srgbClr val="000000"/>
                </a:solidFill>
                <a:latin typeface="HGP明朝E"/>
                <a:ea typeface="HGP明朝E"/>
              </a:rPr>
              <a:t>	</a:t>
            </a:r>
            <a:r>
              <a:rPr lang="en-US" altLang="ja-JP" sz="1800" kern="0" dirty="0">
                <a:solidFill>
                  <a:srgbClr val="000000"/>
                </a:solidFill>
                <a:latin typeface="HGP明朝E"/>
                <a:ea typeface="HGP明朝E"/>
              </a:rPr>
              <a:t> </a:t>
            </a:r>
            <a:r>
              <a:rPr lang="en-US" altLang="ja-JP" sz="1800" kern="0" dirty="0" smtClean="0">
                <a:solidFill>
                  <a:srgbClr val="000000"/>
                </a:solidFill>
                <a:latin typeface="HGP明朝E"/>
                <a:ea typeface="HGP明朝E"/>
              </a:rPr>
              <a:t>11</a:t>
            </a:r>
            <a:endParaRPr lang="en-US" altLang="ja-JP" sz="1800" dirty="0"/>
          </a:p>
          <a:p>
            <a:pPr marL="715963" indent="-715963" algn="l" eaLnBrk="1" hangingPunct="1"/>
            <a:r>
              <a:rPr lang="en-US" altLang="ja-JP" sz="1800" dirty="0" smtClean="0"/>
              <a:t>	</a:t>
            </a:r>
            <a:r>
              <a:rPr lang="ja-JP" altLang="en-US" sz="1800" dirty="0" smtClean="0"/>
              <a:t>３．ソフトウェア要件定義</a:t>
            </a:r>
            <a:r>
              <a:rPr lang="en-US" altLang="ja-JP" sz="1800" u="sng" kern="0" dirty="0">
                <a:solidFill>
                  <a:srgbClr val="000000"/>
                </a:solidFill>
                <a:latin typeface="HGP明朝E"/>
                <a:ea typeface="HGP明朝E"/>
              </a:rPr>
              <a:t>				</a:t>
            </a:r>
            <a:r>
              <a:rPr lang="en-US" altLang="ja-JP" sz="1800" kern="0" dirty="0">
                <a:solidFill>
                  <a:srgbClr val="000000"/>
                </a:solidFill>
                <a:latin typeface="HGP明朝E"/>
                <a:ea typeface="HGP明朝E"/>
              </a:rPr>
              <a:t> </a:t>
            </a:r>
            <a:r>
              <a:rPr lang="en-US" altLang="ja-JP" sz="1800" kern="0" dirty="0" smtClean="0">
                <a:solidFill>
                  <a:srgbClr val="000000"/>
                </a:solidFill>
                <a:latin typeface="HGP明朝E"/>
                <a:ea typeface="HGP明朝E"/>
              </a:rPr>
              <a:t>21</a:t>
            </a:r>
            <a:endParaRPr lang="en-US" altLang="ja-JP" sz="1800" dirty="0" smtClean="0"/>
          </a:p>
          <a:p>
            <a:pPr marL="715963" indent="-715963" algn="l" eaLnBrk="1" hangingPunct="1"/>
            <a:r>
              <a:rPr lang="en-US" altLang="ja-JP" sz="1800" dirty="0"/>
              <a:t>	</a:t>
            </a:r>
            <a:r>
              <a:rPr lang="ja-JP" altLang="en-US" sz="1800" dirty="0" smtClean="0"/>
              <a:t>４．ソフトウェア方式設計・ソフトウェア詳細設計</a:t>
            </a:r>
            <a:r>
              <a:rPr lang="en-US" altLang="ja-JP" sz="1800" u="sng" kern="0" dirty="0">
                <a:solidFill>
                  <a:srgbClr val="000000"/>
                </a:solidFill>
                <a:latin typeface="HGP明朝E"/>
                <a:ea typeface="HGP明朝E"/>
              </a:rPr>
              <a:t>		</a:t>
            </a:r>
            <a:r>
              <a:rPr lang="en-US" altLang="ja-JP" sz="1800" kern="0" dirty="0">
                <a:solidFill>
                  <a:srgbClr val="000000"/>
                </a:solidFill>
                <a:latin typeface="HGP明朝E"/>
                <a:ea typeface="HGP明朝E"/>
              </a:rPr>
              <a:t> </a:t>
            </a:r>
            <a:r>
              <a:rPr lang="en-US" altLang="ja-JP" sz="1800" kern="0" dirty="0" smtClean="0">
                <a:solidFill>
                  <a:srgbClr val="000000"/>
                </a:solidFill>
                <a:latin typeface="HGP明朝E"/>
                <a:ea typeface="HGP明朝E"/>
              </a:rPr>
              <a:t>35</a:t>
            </a:r>
            <a:endParaRPr lang="en-US" altLang="ja-JP" sz="1800" dirty="0"/>
          </a:p>
          <a:p>
            <a:pPr marL="715963" indent="-715963" algn="l" eaLnBrk="1" hangingPunct="1"/>
            <a:r>
              <a:rPr lang="en-US" altLang="ja-JP" sz="1800" dirty="0" smtClean="0"/>
              <a:t>	</a:t>
            </a:r>
            <a:r>
              <a:rPr lang="ja-JP" altLang="en-US" sz="1800" dirty="0" smtClean="0"/>
              <a:t>５．ソフトウェアコード作成及びテスト</a:t>
            </a:r>
            <a:r>
              <a:rPr lang="en-US" altLang="ja-JP" sz="1800" u="sng" kern="0" dirty="0">
                <a:solidFill>
                  <a:srgbClr val="000000"/>
                </a:solidFill>
                <a:latin typeface="HGP明朝E"/>
                <a:ea typeface="HGP明朝E"/>
              </a:rPr>
              <a:t>			</a:t>
            </a:r>
            <a:r>
              <a:rPr lang="en-US" altLang="ja-JP" sz="1800" kern="0" dirty="0" smtClean="0">
                <a:solidFill>
                  <a:srgbClr val="000000"/>
                </a:solidFill>
                <a:latin typeface="HGP明朝E"/>
                <a:ea typeface="HGP明朝E"/>
              </a:rPr>
              <a:t> 69</a:t>
            </a:r>
            <a:endParaRPr lang="en-US" altLang="ja-JP" sz="1800" dirty="0" smtClean="0"/>
          </a:p>
          <a:p>
            <a:pPr marL="715963" indent="-715963" algn="l" eaLnBrk="1" hangingPunct="1"/>
            <a:r>
              <a:rPr lang="en-US" altLang="ja-JP" sz="1800" dirty="0" smtClean="0"/>
              <a:t>	</a:t>
            </a:r>
            <a:r>
              <a:rPr lang="ja-JP" altLang="en-US" sz="1800" dirty="0" smtClean="0"/>
              <a:t>６．ソフトウェア結合・ソフトウェア適格性確認テスト</a:t>
            </a:r>
            <a:r>
              <a:rPr lang="en-US" altLang="ja-JP" sz="1800" u="sng" kern="0" dirty="0">
                <a:solidFill>
                  <a:srgbClr val="000000"/>
                </a:solidFill>
                <a:latin typeface="HGP明朝E"/>
                <a:ea typeface="HGP明朝E"/>
              </a:rPr>
              <a:t>		</a:t>
            </a:r>
            <a:r>
              <a:rPr lang="en-US" altLang="ja-JP" sz="1800" kern="0" dirty="0" smtClean="0">
                <a:solidFill>
                  <a:srgbClr val="000000"/>
                </a:solidFill>
                <a:latin typeface="HGP明朝E"/>
                <a:ea typeface="HGP明朝E"/>
              </a:rPr>
              <a:t> 81</a:t>
            </a:r>
            <a:endParaRPr lang="en-US" altLang="ja-JP" sz="1800" dirty="0"/>
          </a:p>
          <a:p>
            <a:pPr marL="715963" indent="-715963" algn="l" eaLnBrk="1" hangingPunct="1"/>
            <a:r>
              <a:rPr lang="en-US" altLang="ja-JP" sz="1800" dirty="0" smtClean="0"/>
              <a:t>	</a:t>
            </a:r>
            <a:r>
              <a:rPr lang="ja-JP" altLang="en-US" sz="1800" dirty="0" smtClean="0"/>
              <a:t>７．システム結合・システム適格性確認テスト</a:t>
            </a:r>
            <a:r>
              <a:rPr lang="en-US" altLang="ja-JP" sz="1800" u="sng" kern="0" dirty="0">
                <a:solidFill>
                  <a:srgbClr val="000000"/>
                </a:solidFill>
                <a:latin typeface="HGP明朝E"/>
                <a:ea typeface="HGP明朝E"/>
              </a:rPr>
              <a:t>		</a:t>
            </a:r>
            <a:r>
              <a:rPr lang="en-US" altLang="ja-JP" sz="1800" kern="0" dirty="0">
                <a:solidFill>
                  <a:srgbClr val="000000"/>
                </a:solidFill>
                <a:latin typeface="HGP明朝E"/>
                <a:ea typeface="HGP明朝E"/>
              </a:rPr>
              <a:t> </a:t>
            </a:r>
            <a:r>
              <a:rPr lang="en-US" altLang="ja-JP" sz="1800" kern="0" dirty="0" smtClean="0">
                <a:solidFill>
                  <a:srgbClr val="000000"/>
                </a:solidFill>
                <a:latin typeface="HGP明朝E"/>
                <a:ea typeface="HGP明朝E"/>
              </a:rPr>
              <a:t>87</a:t>
            </a:r>
            <a:endParaRPr lang="en-US" altLang="ja-JP" sz="1800" dirty="0" smtClean="0"/>
          </a:p>
          <a:p>
            <a:pPr marL="715963" indent="-715963" algn="l" eaLnBrk="1" hangingPunct="1"/>
            <a:r>
              <a:rPr lang="en-US" altLang="ja-JP" sz="1800" dirty="0" smtClean="0"/>
              <a:t>	</a:t>
            </a:r>
            <a:r>
              <a:rPr lang="ja-JP" altLang="en-US" sz="1800" dirty="0" smtClean="0"/>
              <a:t>８．ソフトウェア導入</a:t>
            </a:r>
            <a:r>
              <a:rPr lang="en-US" altLang="ja-JP" sz="1800" u="sng" kern="0" dirty="0">
                <a:solidFill>
                  <a:srgbClr val="000000"/>
                </a:solidFill>
                <a:latin typeface="HGP明朝E"/>
                <a:ea typeface="HGP明朝E"/>
              </a:rPr>
              <a:t>			</a:t>
            </a:r>
            <a:r>
              <a:rPr lang="en-US" altLang="ja-JP" sz="1800" u="sng" kern="0" dirty="0" smtClean="0">
                <a:solidFill>
                  <a:srgbClr val="000000"/>
                </a:solidFill>
                <a:latin typeface="HGP明朝E"/>
                <a:ea typeface="HGP明朝E"/>
              </a:rPr>
              <a:t>	</a:t>
            </a:r>
            <a:r>
              <a:rPr lang="en-US" altLang="ja-JP" sz="1800" u="sng" kern="0" dirty="0">
                <a:solidFill>
                  <a:srgbClr val="000000"/>
                </a:solidFill>
                <a:latin typeface="HGP明朝E"/>
                <a:ea typeface="HGP明朝E"/>
              </a:rPr>
              <a:t>	</a:t>
            </a:r>
            <a:r>
              <a:rPr lang="en-US" altLang="ja-JP" sz="1800" kern="0" dirty="0">
                <a:solidFill>
                  <a:srgbClr val="000000"/>
                </a:solidFill>
                <a:latin typeface="HGP明朝E"/>
                <a:ea typeface="HGP明朝E"/>
              </a:rPr>
              <a:t> </a:t>
            </a:r>
            <a:r>
              <a:rPr lang="en-US" altLang="ja-JP" sz="1800" kern="0" dirty="0" smtClean="0">
                <a:solidFill>
                  <a:srgbClr val="000000"/>
                </a:solidFill>
                <a:latin typeface="HGP明朝E"/>
                <a:ea typeface="HGP明朝E"/>
              </a:rPr>
              <a:t>93</a:t>
            </a:r>
            <a:endParaRPr lang="en-US" altLang="ja-JP" sz="1800" dirty="0"/>
          </a:p>
          <a:p>
            <a:pPr marL="715963" indent="-715963" algn="l" eaLnBrk="1" hangingPunct="1"/>
            <a:r>
              <a:rPr lang="en-US" altLang="ja-JP" sz="1800" dirty="0" smtClean="0"/>
              <a:t>	</a:t>
            </a:r>
            <a:r>
              <a:rPr lang="ja-JP" altLang="en-US" sz="1800" dirty="0" smtClean="0"/>
              <a:t>９．ソフトウェア受入れ</a:t>
            </a:r>
            <a:r>
              <a:rPr lang="en-US" altLang="ja-JP" sz="1800" u="sng" kern="0" dirty="0">
                <a:solidFill>
                  <a:srgbClr val="000000"/>
                </a:solidFill>
                <a:latin typeface="HGP明朝E"/>
                <a:ea typeface="HGP明朝E"/>
              </a:rPr>
              <a:t>				</a:t>
            </a:r>
            <a:r>
              <a:rPr lang="en-US" altLang="ja-JP" sz="1800" kern="0" dirty="0">
                <a:solidFill>
                  <a:srgbClr val="000000"/>
                </a:solidFill>
                <a:latin typeface="HGP明朝E"/>
                <a:ea typeface="HGP明朝E"/>
              </a:rPr>
              <a:t> </a:t>
            </a:r>
            <a:r>
              <a:rPr lang="en-US" altLang="ja-JP" sz="1800" kern="0" dirty="0" smtClean="0">
                <a:solidFill>
                  <a:srgbClr val="000000"/>
                </a:solidFill>
                <a:latin typeface="HGP明朝E"/>
                <a:ea typeface="HGP明朝E"/>
              </a:rPr>
              <a:t>99</a:t>
            </a:r>
            <a:endParaRPr lang="en-US" altLang="ja-JP" sz="1800" dirty="0"/>
          </a:p>
          <a:p>
            <a:pPr marL="715963" indent="-715963" algn="l" eaLnBrk="1" hangingPunct="1"/>
            <a:r>
              <a:rPr lang="en-US" altLang="ja-JP" sz="1800" dirty="0" smtClean="0"/>
              <a:t>	</a:t>
            </a:r>
            <a:r>
              <a:rPr lang="ja-JP" altLang="en-US" sz="1800" dirty="0" smtClean="0"/>
              <a:t>１０．ソフトウェア保守</a:t>
            </a:r>
            <a:r>
              <a:rPr lang="en-US" altLang="ja-JP" sz="1800" u="sng" kern="0" dirty="0">
                <a:solidFill>
                  <a:srgbClr val="000000"/>
                </a:solidFill>
                <a:latin typeface="HGP明朝E"/>
                <a:ea typeface="HGP明朝E"/>
              </a:rPr>
              <a:t>			</a:t>
            </a:r>
            <a:r>
              <a:rPr lang="en-US" altLang="ja-JP" sz="1800" u="sng" kern="0" dirty="0" smtClean="0">
                <a:solidFill>
                  <a:srgbClr val="000000"/>
                </a:solidFill>
                <a:latin typeface="HGP明朝E"/>
                <a:ea typeface="HGP明朝E"/>
              </a:rPr>
              <a:t>	</a:t>
            </a:r>
            <a:r>
              <a:rPr lang="en-US" altLang="ja-JP" sz="1800" u="sng" kern="0" dirty="0">
                <a:solidFill>
                  <a:srgbClr val="000000"/>
                </a:solidFill>
                <a:latin typeface="HGP明朝E"/>
                <a:ea typeface="HGP明朝E"/>
              </a:rPr>
              <a:t> </a:t>
            </a:r>
            <a:r>
              <a:rPr lang="en-US" altLang="ja-JP" sz="1800" u="sng" kern="0" dirty="0" smtClean="0">
                <a:solidFill>
                  <a:srgbClr val="000000"/>
                </a:solidFill>
                <a:latin typeface="HGP明朝E"/>
                <a:ea typeface="HGP明朝E"/>
              </a:rPr>
              <a:t>          </a:t>
            </a:r>
            <a:r>
              <a:rPr lang="en-US" altLang="ja-JP" sz="1800" kern="0" dirty="0" smtClean="0">
                <a:solidFill>
                  <a:srgbClr val="000000"/>
                </a:solidFill>
                <a:latin typeface="HGP明朝E"/>
                <a:ea typeface="HGP明朝E"/>
              </a:rPr>
              <a:t> 105</a:t>
            </a:r>
            <a:endParaRPr lang="en-US" altLang="ja-JP" sz="1800" dirty="0" smtClean="0"/>
          </a:p>
        </p:txBody>
      </p:sp>
    </p:spTree>
    <p:extLst>
      <p:ext uri="{BB962C8B-B14F-4D97-AF65-F5344CB8AC3E}">
        <p14:creationId xmlns:p14="http://schemas.microsoft.com/office/powerpoint/2010/main" val="339696940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スライド番号プレースホルダ 5"/>
          <p:cNvSpPr>
            <a:spLocks noGrp="1"/>
          </p:cNvSpPr>
          <p:nvPr>
            <p:ph type="sldNum" sz="quarter" idx="12"/>
          </p:nvPr>
        </p:nvSpPr>
        <p:spPr/>
        <p:txBody>
          <a:bodyPr/>
          <a:lstStyle/>
          <a:p>
            <a:pPr>
              <a:defRPr/>
            </a:pPr>
            <a:fld id="{6680B805-8FB5-415F-A2D8-11693DE3EAAF}" type="slidenum">
              <a:rPr lang="en-US" altLang="ja-JP"/>
              <a:pPr>
                <a:defRPr/>
              </a:pPr>
              <a:t>20</a:t>
            </a:fld>
            <a:endParaRPr lang="en-US" altLang="ja-JP"/>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ctrTitle"/>
          </p:nvPr>
        </p:nvSpPr>
        <p:spPr/>
        <p:txBody>
          <a:bodyPr/>
          <a:lstStyle/>
          <a:p>
            <a:pPr eaLnBrk="1" hangingPunct="1"/>
            <a:r>
              <a:rPr lang="ja-JP" altLang="en-US" sz="2400" dirty="0" smtClean="0"/>
              <a:t>　１２．システム開発技術</a:t>
            </a:r>
            <a:br>
              <a:rPr lang="ja-JP" altLang="en-US" sz="2400" dirty="0" smtClean="0"/>
            </a:br>
            <a:r>
              <a:rPr lang="ja-JP" altLang="en-US" sz="3600" dirty="0" smtClean="0"/>
              <a:t>　　３．ソフトウェア要件定義</a:t>
            </a:r>
          </a:p>
        </p:txBody>
      </p:sp>
      <p:sp>
        <p:nvSpPr>
          <p:cNvPr id="15364" name="Rectangle 3"/>
          <p:cNvSpPr>
            <a:spLocks noGrp="1" noChangeArrowheads="1"/>
          </p:cNvSpPr>
          <p:nvPr>
            <p:ph type="subTitle" idx="1"/>
          </p:nvPr>
        </p:nvSpPr>
        <p:spPr/>
        <p:txBody>
          <a:bodyPr/>
          <a:lstStyle/>
          <a:p>
            <a:pPr algn="l" eaLnBrk="1" hangingPunct="1"/>
            <a:r>
              <a:rPr lang="ja-JP" altLang="en-US" dirty="0" smtClean="0"/>
              <a:t>ソフトウェア要件定義に必要な手法について理解する。</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2"/>
          <p:cNvSpPr>
            <a:spLocks noGrp="1" noChangeArrowheads="1"/>
          </p:cNvSpPr>
          <p:nvPr>
            <p:ph type="title"/>
          </p:nvPr>
        </p:nvSpPr>
        <p:spPr/>
        <p:txBody>
          <a:bodyPr/>
          <a:lstStyle/>
          <a:p>
            <a:pPr eaLnBrk="1" hangingPunct="1"/>
            <a:r>
              <a:rPr lang="ja-JP" altLang="en-US" sz="2000" dirty="0" smtClean="0"/>
              <a:t>１２．３．１　ソフトウェア要件定義のタスク</a:t>
            </a:r>
          </a:p>
        </p:txBody>
      </p:sp>
      <p:sp>
        <p:nvSpPr>
          <p:cNvPr id="20" name="コンテンツ プレースホルダ 14"/>
          <p:cNvSpPr>
            <a:spLocks noGrp="1"/>
          </p:cNvSpPr>
          <p:nvPr>
            <p:ph idx="1"/>
          </p:nvPr>
        </p:nvSpPr>
        <p:spPr/>
        <p:txBody>
          <a:bodyPr/>
          <a:lstStyle/>
          <a:p>
            <a:pPr marL="630238" lvl="0" indent="-630238" eaLnBrk="1" hangingPunct="1">
              <a:buNone/>
            </a:pPr>
            <a:r>
              <a:rPr lang="en-US" altLang="ja-JP" sz="1800" kern="1200" dirty="0" smtClean="0">
                <a:solidFill>
                  <a:srgbClr val="000000"/>
                </a:solidFill>
                <a:latin typeface="HGP明朝E" pitchFamily="18" charset="-128"/>
                <a:ea typeface="HGP明朝E" pitchFamily="18" charset="-128"/>
              </a:rPr>
              <a:t>【</a:t>
            </a:r>
            <a:r>
              <a:rPr lang="ja-JP" altLang="en-US" sz="1800" kern="1200" dirty="0" smtClean="0">
                <a:solidFill>
                  <a:srgbClr val="000000"/>
                </a:solidFill>
                <a:latin typeface="HGP明朝E" pitchFamily="18" charset="-128"/>
                <a:ea typeface="HGP明朝E" pitchFamily="18" charset="-128"/>
              </a:rPr>
              <a:t>ソフトウェア要件定義のタスク</a:t>
            </a:r>
            <a:r>
              <a:rPr lang="en-US" altLang="ja-JP" sz="1800" kern="1200" dirty="0" smtClean="0">
                <a:solidFill>
                  <a:srgbClr val="000000"/>
                </a:solidFill>
                <a:latin typeface="HGP明朝E" pitchFamily="18" charset="-128"/>
                <a:ea typeface="HGP明朝E" pitchFamily="18" charset="-128"/>
              </a:rPr>
              <a:t>】</a:t>
            </a:r>
          </a:p>
          <a:p>
            <a:pPr marL="630238" indent="0">
              <a:buNone/>
            </a:pPr>
            <a:r>
              <a:rPr lang="ja-JP" altLang="en-US" sz="1800" dirty="0" smtClean="0"/>
              <a:t>ソフトウェア要件定義ではソフトウェア要件（</a:t>
            </a:r>
            <a:r>
              <a:rPr lang="ja-JP" altLang="en-US" sz="1800" u="sng" kern="1200" dirty="0" smtClean="0">
                <a:solidFill>
                  <a:srgbClr val="FF0000"/>
                </a:solidFill>
                <a:latin typeface="HGP明朝E" pitchFamily="18" charset="-128"/>
                <a:ea typeface="HGP明朝E" pitchFamily="18" charset="-128"/>
              </a:rPr>
              <a:t>ソフトウェア構成品目</a:t>
            </a:r>
            <a:r>
              <a:rPr lang="ja-JP" altLang="en-US" sz="1800" kern="1200" dirty="0" smtClean="0">
                <a:latin typeface="HGP明朝E" pitchFamily="18" charset="-128"/>
                <a:ea typeface="HGP明朝E" pitchFamily="18" charset="-128"/>
              </a:rPr>
              <a:t>を含む</a:t>
            </a:r>
            <a:r>
              <a:rPr lang="ja-JP" altLang="en-US" sz="1800" dirty="0" smtClean="0"/>
              <a:t>）の確立、ソフトウェア要件の評価、ソフトウェア要件の共同レビューを実施する。</a:t>
            </a:r>
            <a:endParaRPr lang="en-US" altLang="ja-JP" sz="1800" dirty="0" smtClean="0"/>
          </a:p>
          <a:p>
            <a:pPr marL="630238" indent="0" eaLnBrk="1" hangingPunct="1">
              <a:buNone/>
            </a:pPr>
            <a:endParaRPr lang="en-US" altLang="ja-JP" sz="1800" kern="1200" dirty="0" smtClean="0">
              <a:solidFill>
                <a:srgbClr val="000000"/>
              </a:solidFill>
              <a:latin typeface="HGP明朝E" pitchFamily="18" charset="-128"/>
              <a:ea typeface="HGP明朝E" pitchFamily="18" charset="-128"/>
            </a:endParaRPr>
          </a:p>
          <a:p>
            <a:pPr marL="630238" indent="0">
              <a:buNone/>
            </a:pPr>
            <a:r>
              <a:rPr lang="ja-JP" altLang="en-US" sz="1800" kern="1200" dirty="0" smtClean="0">
                <a:solidFill>
                  <a:srgbClr val="000000"/>
                </a:solidFill>
                <a:latin typeface="HGP明朝E" pitchFamily="18" charset="-128"/>
                <a:ea typeface="HGP明朝E" pitchFamily="18" charset="-128"/>
              </a:rPr>
              <a:t>＜共通フレームにおける開発プロセスのアクティビティ＞</a:t>
            </a:r>
            <a:endParaRPr lang="en-US" altLang="ja-JP" sz="1800" kern="1200" dirty="0" smtClean="0">
              <a:solidFill>
                <a:srgbClr val="000000"/>
              </a:solidFill>
              <a:latin typeface="HGP明朝E" pitchFamily="18" charset="-128"/>
              <a:ea typeface="HGP明朝E" pitchFamily="18" charset="-128"/>
            </a:endParaRPr>
          </a:p>
          <a:p>
            <a:pPr marL="630238" indent="0">
              <a:buNone/>
            </a:pPr>
            <a:endParaRPr lang="en-US" altLang="ja-JP" sz="1800" kern="1200" dirty="0" smtClean="0">
              <a:solidFill>
                <a:srgbClr val="000000"/>
              </a:solidFill>
              <a:latin typeface="HGP明朝E" pitchFamily="18" charset="-128"/>
              <a:ea typeface="HGP明朝E" pitchFamily="18" charset="-128"/>
            </a:endParaRPr>
          </a:p>
          <a:p>
            <a:pPr marL="630238" indent="0">
              <a:buNone/>
            </a:pPr>
            <a:endParaRPr lang="en-US" altLang="ja-JP" sz="1800" kern="1200" dirty="0" smtClean="0">
              <a:solidFill>
                <a:srgbClr val="000000"/>
              </a:solidFill>
              <a:latin typeface="HGP明朝E" pitchFamily="18" charset="-128"/>
              <a:ea typeface="HGP明朝E" pitchFamily="18" charset="-128"/>
            </a:endParaRPr>
          </a:p>
          <a:p>
            <a:pPr marL="630238" indent="0">
              <a:buNone/>
            </a:pPr>
            <a:endParaRPr lang="en-US" altLang="ja-JP" sz="1800" kern="1200" dirty="0" smtClean="0">
              <a:solidFill>
                <a:srgbClr val="000000"/>
              </a:solidFill>
              <a:latin typeface="HGP明朝E" pitchFamily="18" charset="-128"/>
              <a:ea typeface="HGP明朝E" pitchFamily="18" charset="-128"/>
            </a:endParaRPr>
          </a:p>
          <a:p>
            <a:pPr marL="630238" indent="0">
              <a:buNone/>
            </a:pPr>
            <a:endParaRPr lang="en-US" altLang="ja-JP" sz="1800" kern="1200" dirty="0" smtClean="0">
              <a:solidFill>
                <a:srgbClr val="000000"/>
              </a:solidFill>
              <a:latin typeface="HGP明朝E" pitchFamily="18" charset="-128"/>
              <a:ea typeface="HGP明朝E" pitchFamily="18" charset="-128"/>
            </a:endParaRPr>
          </a:p>
          <a:p>
            <a:pPr marL="630238" indent="0">
              <a:buNone/>
            </a:pPr>
            <a:endParaRPr lang="en-US" altLang="ja-JP" sz="1800" kern="1200" dirty="0" smtClean="0">
              <a:solidFill>
                <a:srgbClr val="000000"/>
              </a:solidFill>
              <a:latin typeface="HGP明朝E" pitchFamily="18" charset="-128"/>
              <a:ea typeface="HGP明朝E" pitchFamily="18" charset="-128"/>
            </a:endParaRPr>
          </a:p>
          <a:p>
            <a:pPr marL="630238" indent="0">
              <a:buNone/>
            </a:pPr>
            <a:endParaRPr lang="en-US" altLang="ja-JP" sz="1800" kern="1200" dirty="0" smtClean="0">
              <a:solidFill>
                <a:srgbClr val="000000"/>
              </a:solidFill>
              <a:latin typeface="HGP明朝E" pitchFamily="18" charset="-128"/>
              <a:ea typeface="HGP明朝E" pitchFamily="18" charset="-128"/>
            </a:endParaRPr>
          </a:p>
          <a:p>
            <a:pPr marL="630238" indent="0">
              <a:buNone/>
            </a:pPr>
            <a:endParaRPr lang="en-US" altLang="ja-JP" sz="1800" kern="1200" dirty="0" smtClean="0">
              <a:solidFill>
                <a:srgbClr val="000000"/>
              </a:solidFill>
              <a:latin typeface="HGP明朝E" pitchFamily="18" charset="-128"/>
              <a:ea typeface="HGP明朝E" pitchFamily="18" charset="-128"/>
            </a:endParaRPr>
          </a:p>
        </p:txBody>
      </p:sp>
      <p:sp>
        <p:nvSpPr>
          <p:cNvPr id="17" name="フッター プレースホルダ 4"/>
          <p:cNvSpPr>
            <a:spLocks noGrp="1"/>
          </p:cNvSpPr>
          <p:nvPr>
            <p:ph type="ftr" sz="quarter" idx="11"/>
          </p:nvPr>
        </p:nvSpPr>
        <p:spPr/>
        <p:txBody>
          <a:bodyPr/>
          <a:lstStyle/>
          <a:p>
            <a:pPr>
              <a:defRPr/>
            </a:pPr>
            <a:r>
              <a:rPr lang="en-US" altLang="ja-JP" smtClean="0"/>
              <a:t>Copyright © 2012 Funabashi </a:t>
            </a:r>
            <a:r>
              <a:rPr lang="ja-JP" altLang="en-US" smtClean="0"/>
              <a:t>ＩＴ</a:t>
            </a:r>
            <a:r>
              <a:rPr lang="en-US" altLang="ja-JP" smtClean="0"/>
              <a:t>-Lab. All right reserved</a:t>
            </a:r>
            <a:endParaRPr lang="en-US" altLang="ja-JP" dirty="0"/>
          </a:p>
        </p:txBody>
      </p:sp>
      <p:sp>
        <p:nvSpPr>
          <p:cNvPr id="18" name="スライド番号プレースホルダ 5"/>
          <p:cNvSpPr>
            <a:spLocks noGrp="1"/>
          </p:cNvSpPr>
          <p:nvPr>
            <p:ph type="sldNum" sz="quarter" idx="12"/>
          </p:nvPr>
        </p:nvSpPr>
        <p:spPr/>
        <p:txBody>
          <a:bodyPr/>
          <a:lstStyle/>
          <a:p>
            <a:pPr>
              <a:defRPr/>
            </a:pPr>
            <a:fld id="{AD37F231-C1BE-4F7E-9532-75601344737A}" type="slidenum">
              <a:rPr lang="en-US" altLang="ja-JP"/>
              <a:pPr>
                <a:defRPr/>
              </a:pPr>
              <a:t>22</a:t>
            </a:fld>
            <a:endParaRPr lang="en-US" altLang="ja-JP" dirty="0"/>
          </a:p>
        </p:txBody>
      </p:sp>
      <p:grpSp>
        <p:nvGrpSpPr>
          <p:cNvPr id="21" name="グループ化 20"/>
          <p:cNvGrpSpPr/>
          <p:nvPr/>
        </p:nvGrpSpPr>
        <p:grpSpPr>
          <a:xfrm>
            <a:off x="1034937" y="2780928"/>
            <a:ext cx="7818497" cy="2232248"/>
            <a:chOff x="672260" y="3284984"/>
            <a:chExt cx="7860180" cy="2592288"/>
          </a:xfrm>
        </p:grpSpPr>
        <p:sp>
          <p:nvSpPr>
            <p:cNvPr id="22" name="テキスト ボックス 21"/>
            <p:cNvSpPr txBox="1"/>
            <p:nvPr/>
          </p:nvSpPr>
          <p:spPr>
            <a:xfrm>
              <a:off x="672260" y="3284984"/>
              <a:ext cx="371301" cy="2592288"/>
            </a:xfrm>
            <a:prstGeom prst="rect">
              <a:avLst/>
            </a:prstGeom>
            <a:noFill/>
            <a:ln>
              <a:solidFill>
                <a:schemeClr val="tx1"/>
              </a:solidFill>
              <a:prstDash val="sysDash"/>
            </a:ln>
          </p:spPr>
          <p:txBody>
            <a:bodyPr vert="eaVert" wrap="square" rtlCol="0">
              <a:spAutoFit/>
            </a:bodyPr>
            <a:lstStyle/>
            <a:p>
              <a:r>
                <a:rPr lang="ja-JP" altLang="en-US" sz="1200" dirty="0" smtClean="0">
                  <a:latin typeface="+mn-lt"/>
                  <a:ea typeface="+mn-ea"/>
                </a:rPr>
                <a:t>プロセス開始の準備</a:t>
              </a:r>
            </a:p>
          </p:txBody>
        </p:sp>
        <p:sp>
          <p:nvSpPr>
            <p:cNvPr id="23" name="テキスト ボックス 22"/>
            <p:cNvSpPr txBox="1"/>
            <p:nvPr/>
          </p:nvSpPr>
          <p:spPr>
            <a:xfrm>
              <a:off x="1248371" y="3284984"/>
              <a:ext cx="371301" cy="2592288"/>
            </a:xfrm>
            <a:prstGeom prst="rect">
              <a:avLst/>
            </a:prstGeom>
            <a:noFill/>
            <a:ln>
              <a:solidFill>
                <a:schemeClr val="tx1"/>
              </a:solidFill>
            </a:ln>
          </p:spPr>
          <p:txBody>
            <a:bodyPr vert="eaVert" wrap="square" rtlCol="0">
              <a:spAutoFit/>
            </a:bodyPr>
            <a:lstStyle/>
            <a:p>
              <a:r>
                <a:rPr lang="ja-JP" altLang="en-US" sz="1200" dirty="0" smtClean="0">
                  <a:latin typeface="+mn-lt"/>
                  <a:ea typeface="+mn-ea"/>
                </a:rPr>
                <a:t>システム要件定義</a:t>
              </a:r>
            </a:p>
          </p:txBody>
        </p:sp>
        <p:sp>
          <p:nvSpPr>
            <p:cNvPr id="24" name="テキスト ボックス 23"/>
            <p:cNvSpPr txBox="1"/>
            <p:nvPr/>
          </p:nvSpPr>
          <p:spPr>
            <a:xfrm>
              <a:off x="1824436" y="3284984"/>
              <a:ext cx="371301" cy="2592288"/>
            </a:xfrm>
            <a:prstGeom prst="rect">
              <a:avLst/>
            </a:prstGeom>
            <a:noFill/>
            <a:ln>
              <a:solidFill>
                <a:schemeClr val="tx1"/>
              </a:solidFill>
            </a:ln>
          </p:spPr>
          <p:txBody>
            <a:bodyPr vert="eaVert" wrap="square" rtlCol="0">
              <a:spAutoFit/>
            </a:bodyPr>
            <a:lstStyle/>
            <a:p>
              <a:r>
                <a:rPr lang="ja-JP" altLang="en-US" sz="1200" dirty="0" smtClean="0">
                  <a:latin typeface="+mn-lt"/>
                  <a:ea typeface="+mn-ea"/>
                </a:rPr>
                <a:t>システム方式設計</a:t>
              </a:r>
            </a:p>
          </p:txBody>
        </p:sp>
        <p:sp>
          <p:nvSpPr>
            <p:cNvPr id="25" name="テキスト ボックス 24"/>
            <p:cNvSpPr txBox="1"/>
            <p:nvPr/>
          </p:nvSpPr>
          <p:spPr>
            <a:xfrm>
              <a:off x="2400499" y="3284984"/>
              <a:ext cx="371301" cy="2592288"/>
            </a:xfrm>
            <a:prstGeom prst="rect">
              <a:avLst/>
            </a:prstGeom>
            <a:solidFill>
              <a:schemeClr val="accent5"/>
            </a:solidFill>
            <a:ln>
              <a:solidFill>
                <a:schemeClr val="tx1"/>
              </a:solidFill>
            </a:ln>
          </p:spPr>
          <p:txBody>
            <a:bodyPr vert="eaVert" wrap="square" rtlCol="0">
              <a:spAutoFit/>
            </a:bodyPr>
            <a:lstStyle/>
            <a:p>
              <a:r>
                <a:rPr lang="ja-JP" altLang="en-US" sz="1200" dirty="0" smtClean="0">
                  <a:latin typeface="+mn-lt"/>
                  <a:ea typeface="+mn-ea"/>
                </a:rPr>
                <a:t>ソフトウェア要件定義</a:t>
              </a:r>
            </a:p>
          </p:txBody>
        </p:sp>
        <p:sp>
          <p:nvSpPr>
            <p:cNvPr id="26" name="テキスト ボックス 25"/>
            <p:cNvSpPr txBox="1"/>
            <p:nvPr/>
          </p:nvSpPr>
          <p:spPr>
            <a:xfrm>
              <a:off x="2976564" y="3284984"/>
              <a:ext cx="371301" cy="2592288"/>
            </a:xfrm>
            <a:prstGeom prst="rect">
              <a:avLst/>
            </a:prstGeom>
            <a:noFill/>
            <a:ln>
              <a:solidFill>
                <a:schemeClr val="tx1"/>
              </a:solidFill>
            </a:ln>
          </p:spPr>
          <p:txBody>
            <a:bodyPr vert="eaVert" wrap="square" rtlCol="0">
              <a:spAutoFit/>
            </a:bodyPr>
            <a:lstStyle/>
            <a:p>
              <a:r>
                <a:rPr lang="ja-JP" altLang="en-US" sz="1200" dirty="0" smtClean="0">
                  <a:latin typeface="+mn-lt"/>
                  <a:ea typeface="+mn-ea"/>
                </a:rPr>
                <a:t>ソフトウェア方式設計</a:t>
              </a:r>
            </a:p>
          </p:txBody>
        </p:sp>
        <p:sp>
          <p:nvSpPr>
            <p:cNvPr id="27" name="テキスト ボックス 26"/>
            <p:cNvSpPr txBox="1"/>
            <p:nvPr/>
          </p:nvSpPr>
          <p:spPr>
            <a:xfrm>
              <a:off x="3552627" y="3284984"/>
              <a:ext cx="371301" cy="2592288"/>
            </a:xfrm>
            <a:prstGeom prst="rect">
              <a:avLst/>
            </a:prstGeom>
            <a:noFill/>
            <a:ln>
              <a:solidFill>
                <a:schemeClr val="tx1"/>
              </a:solidFill>
            </a:ln>
          </p:spPr>
          <p:txBody>
            <a:bodyPr vert="eaVert" wrap="square" rtlCol="0">
              <a:spAutoFit/>
            </a:bodyPr>
            <a:lstStyle/>
            <a:p>
              <a:r>
                <a:rPr lang="ja-JP" altLang="en-US" sz="1200" dirty="0" smtClean="0">
                  <a:latin typeface="+mn-lt"/>
                  <a:ea typeface="+mn-ea"/>
                </a:rPr>
                <a:t>ソフトウェア詳細設計</a:t>
              </a:r>
            </a:p>
          </p:txBody>
        </p:sp>
        <p:sp>
          <p:nvSpPr>
            <p:cNvPr id="28" name="テキスト ボックス 27"/>
            <p:cNvSpPr txBox="1"/>
            <p:nvPr/>
          </p:nvSpPr>
          <p:spPr>
            <a:xfrm>
              <a:off x="4128692" y="3284984"/>
              <a:ext cx="371301" cy="2592288"/>
            </a:xfrm>
            <a:prstGeom prst="rect">
              <a:avLst/>
            </a:prstGeom>
            <a:noFill/>
            <a:ln>
              <a:solidFill>
                <a:schemeClr val="tx1"/>
              </a:solidFill>
            </a:ln>
          </p:spPr>
          <p:txBody>
            <a:bodyPr vert="eaVert" wrap="square" rtlCol="0">
              <a:spAutoFit/>
            </a:bodyPr>
            <a:lstStyle/>
            <a:p>
              <a:r>
                <a:rPr lang="ja-JP" altLang="en-US" sz="1200" dirty="0" smtClean="0">
                  <a:latin typeface="+mn-lt"/>
                  <a:ea typeface="+mn-ea"/>
                </a:rPr>
                <a:t>コーディング＋デバッグ</a:t>
              </a:r>
            </a:p>
          </p:txBody>
        </p:sp>
        <p:sp>
          <p:nvSpPr>
            <p:cNvPr id="29" name="テキスト ボックス 28"/>
            <p:cNvSpPr txBox="1"/>
            <p:nvPr/>
          </p:nvSpPr>
          <p:spPr>
            <a:xfrm>
              <a:off x="4704755" y="3284984"/>
              <a:ext cx="371301" cy="2592288"/>
            </a:xfrm>
            <a:prstGeom prst="rect">
              <a:avLst/>
            </a:prstGeom>
            <a:noFill/>
            <a:ln>
              <a:solidFill>
                <a:schemeClr val="tx1"/>
              </a:solidFill>
            </a:ln>
          </p:spPr>
          <p:txBody>
            <a:bodyPr vert="eaVert" wrap="square" rtlCol="0">
              <a:spAutoFit/>
            </a:bodyPr>
            <a:lstStyle/>
            <a:p>
              <a:r>
                <a:rPr lang="ja-JP" altLang="en-US" sz="1200" dirty="0" smtClean="0">
                  <a:latin typeface="+mn-lt"/>
                  <a:ea typeface="+mn-ea"/>
                </a:rPr>
                <a:t>ユニットテスト</a:t>
              </a:r>
            </a:p>
          </p:txBody>
        </p:sp>
        <p:sp>
          <p:nvSpPr>
            <p:cNvPr id="30" name="テキスト ボックス 29"/>
            <p:cNvSpPr txBox="1"/>
            <p:nvPr/>
          </p:nvSpPr>
          <p:spPr>
            <a:xfrm>
              <a:off x="5280820" y="3284984"/>
              <a:ext cx="371301" cy="2592288"/>
            </a:xfrm>
            <a:prstGeom prst="rect">
              <a:avLst/>
            </a:prstGeom>
            <a:noFill/>
            <a:ln>
              <a:solidFill>
                <a:schemeClr val="tx1"/>
              </a:solidFill>
            </a:ln>
          </p:spPr>
          <p:txBody>
            <a:bodyPr vert="eaVert" wrap="square" rtlCol="0">
              <a:spAutoFit/>
            </a:bodyPr>
            <a:lstStyle/>
            <a:p>
              <a:r>
                <a:rPr lang="ja-JP" altLang="en-US" sz="1200" dirty="0" smtClean="0">
                  <a:latin typeface="+mn-lt"/>
                  <a:ea typeface="+mn-ea"/>
                </a:rPr>
                <a:t>ソフトウェア総合テスト</a:t>
              </a:r>
            </a:p>
          </p:txBody>
        </p:sp>
        <p:sp>
          <p:nvSpPr>
            <p:cNvPr id="31" name="テキスト ボックス 30"/>
            <p:cNvSpPr txBox="1"/>
            <p:nvPr/>
          </p:nvSpPr>
          <p:spPr>
            <a:xfrm>
              <a:off x="5856882" y="3284984"/>
              <a:ext cx="371301" cy="2592288"/>
            </a:xfrm>
            <a:prstGeom prst="rect">
              <a:avLst/>
            </a:prstGeom>
            <a:noFill/>
            <a:ln>
              <a:solidFill>
                <a:schemeClr val="tx1"/>
              </a:solidFill>
            </a:ln>
          </p:spPr>
          <p:txBody>
            <a:bodyPr vert="eaVert" wrap="square" rtlCol="0">
              <a:spAutoFit/>
            </a:bodyPr>
            <a:lstStyle/>
            <a:p>
              <a:r>
                <a:rPr lang="ja-JP" altLang="en-US" sz="1200" dirty="0" smtClean="0">
                  <a:latin typeface="+mn-lt"/>
                  <a:ea typeface="+mn-ea"/>
                </a:rPr>
                <a:t>ソフトウェア適格性確認テスト</a:t>
              </a:r>
            </a:p>
          </p:txBody>
        </p:sp>
        <p:sp>
          <p:nvSpPr>
            <p:cNvPr id="32" name="テキスト ボックス 31"/>
            <p:cNvSpPr txBox="1"/>
            <p:nvPr/>
          </p:nvSpPr>
          <p:spPr>
            <a:xfrm>
              <a:off x="6432947" y="3284984"/>
              <a:ext cx="371301" cy="2592288"/>
            </a:xfrm>
            <a:prstGeom prst="rect">
              <a:avLst/>
            </a:prstGeom>
            <a:noFill/>
            <a:ln>
              <a:solidFill>
                <a:schemeClr val="tx1"/>
              </a:solidFill>
            </a:ln>
          </p:spPr>
          <p:txBody>
            <a:bodyPr vert="eaVert" wrap="square" rtlCol="0">
              <a:spAutoFit/>
            </a:bodyPr>
            <a:lstStyle/>
            <a:p>
              <a:r>
                <a:rPr lang="ja-JP" altLang="en-US" sz="1200" dirty="0" smtClean="0">
                  <a:latin typeface="+mn-lt"/>
                  <a:ea typeface="+mn-ea"/>
                </a:rPr>
                <a:t>システム結合テスト</a:t>
              </a:r>
            </a:p>
          </p:txBody>
        </p:sp>
        <p:sp>
          <p:nvSpPr>
            <p:cNvPr id="33" name="テキスト ボックス 32"/>
            <p:cNvSpPr txBox="1"/>
            <p:nvPr/>
          </p:nvSpPr>
          <p:spPr>
            <a:xfrm>
              <a:off x="7009011" y="3284984"/>
              <a:ext cx="371301" cy="2592288"/>
            </a:xfrm>
            <a:prstGeom prst="rect">
              <a:avLst/>
            </a:prstGeom>
            <a:noFill/>
            <a:ln>
              <a:solidFill>
                <a:schemeClr val="tx1"/>
              </a:solidFill>
            </a:ln>
          </p:spPr>
          <p:txBody>
            <a:bodyPr vert="eaVert" wrap="square" rtlCol="0">
              <a:spAutoFit/>
            </a:bodyPr>
            <a:lstStyle/>
            <a:p>
              <a:r>
                <a:rPr lang="ja-JP" altLang="en-US" sz="1200" dirty="0" smtClean="0">
                  <a:latin typeface="+mn-lt"/>
                  <a:ea typeface="+mn-ea"/>
                </a:rPr>
                <a:t>システム適格性確認テスト</a:t>
              </a:r>
            </a:p>
          </p:txBody>
        </p:sp>
        <p:sp>
          <p:nvSpPr>
            <p:cNvPr id="34" name="テキスト ボックス 33"/>
            <p:cNvSpPr txBox="1"/>
            <p:nvPr/>
          </p:nvSpPr>
          <p:spPr>
            <a:xfrm>
              <a:off x="7585076" y="3284984"/>
              <a:ext cx="371301" cy="2592288"/>
            </a:xfrm>
            <a:prstGeom prst="rect">
              <a:avLst/>
            </a:prstGeom>
            <a:noFill/>
            <a:ln>
              <a:solidFill>
                <a:schemeClr val="tx1"/>
              </a:solidFill>
            </a:ln>
          </p:spPr>
          <p:txBody>
            <a:bodyPr vert="eaVert" wrap="square" rtlCol="0">
              <a:spAutoFit/>
            </a:bodyPr>
            <a:lstStyle/>
            <a:p>
              <a:r>
                <a:rPr lang="ja-JP" altLang="en-US" sz="1200" dirty="0" smtClean="0">
                  <a:latin typeface="+mn-lt"/>
                  <a:ea typeface="+mn-ea"/>
                </a:rPr>
                <a:t>ソフトウェア導入</a:t>
              </a:r>
            </a:p>
          </p:txBody>
        </p:sp>
        <p:sp>
          <p:nvSpPr>
            <p:cNvPr id="35" name="テキスト ボックス 34"/>
            <p:cNvSpPr txBox="1"/>
            <p:nvPr/>
          </p:nvSpPr>
          <p:spPr>
            <a:xfrm>
              <a:off x="8161139" y="3284984"/>
              <a:ext cx="371301" cy="2592288"/>
            </a:xfrm>
            <a:prstGeom prst="rect">
              <a:avLst/>
            </a:prstGeom>
            <a:noFill/>
            <a:ln>
              <a:solidFill>
                <a:schemeClr val="tx1"/>
              </a:solidFill>
            </a:ln>
          </p:spPr>
          <p:txBody>
            <a:bodyPr vert="eaVert" wrap="square" rtlCol="0">
              <a:spAutoFit/>
            </a:bodyPr>
            <a:lstStyle/>
            <a:p>
              <a:r>
                <a:rPr lang="ja-JP" altLang="en-US" sz="1200" dirty="0" smtClean="0">
                  <a:latin typeface="+mn-lt"/>
                  <a:ea typeface="+mn-ea"/>
                </a:rPr>
                <a:t>ソフトウェア導入支援</a:t>
              </a:r>
            </a:p>
          </p:txBody>
        </p:sp>
        <p:cxnSp>
          <p:nvCxnSpPr>
            <p:cNvPr id="36" name="直線矢印コネクタ 35"/>
            <p:cNvCxnSpPr>
              <a:stCxn id="22" idx="3"/>
              <a:endCxn id="23" idx="1"/>
            </p:cNvCxnSpPr>
            <p:nvPr/>
          </p:nvCxnSpPr>
          <p:spPr bwMode="auto">
            <a:xfrm>
              <a:off x="1043561" y="4581128"/>
              <a:ext cx="204810" cy="0"/>
            </a:xfrm>
            <a:prstGeom prst="straightConnector1">
              <a:avLst/>
            </a:prstGeom>
            <a:solidFill>
              <a:schemeClr val="accent1"/>
            </a:solidFill>
            <a:ln w="19050" cap="flat" cmpd="sng" algn="ctr">
              <a:solidFill>
                <a:schemeClr val="tx1"/>
              </a:solidFill>
              <a:prstDash val="solid"/>
              <a:round/>
              <a:headEnd type="none" w="med" len="med"/>
              <a:tailEnd type="triangle" w="med" len="med"/>
            </a:ln>
            <a:effectLst/>
          </p:spPr>
        </p:cxnSp>
        <p:cxnSp>
          <p:nvCxnSpPr>
            <p:cNvPr id="37" name="直線矢印コネクタ 36"/>
            <p:cNvCxnSpPr>
              <a:stCxn id="33" idx="3"/>
              <a:endCxn id="34" idx="1"/>
            </p:cNvCxnSpPr>
            <p:nvPr/>
          </p:nvCxnSpPr>
          <p:spPr bwMode="auto">
            <a:xfrm>
              <a:off x="7380312" y="4581128"/>
              <a:ext cx="204764" cy="0"/>
            </a:xfrm>
            <a:prstGeom prst="straightConnector1">
              <a:avLst/>
            </a:prstGeom>
            <a:solidFill>
              <a:schemeClr val="accent1"/>
            </a:solidFill>
            <a:ln w="19050" cap="flat" cmpd="sng" algn="ctr">
              <a:solidFill>
                <a:schemeClr val="tx1"/>
              </a:solidFill>
              <a:prstDash val="solid"/>
              <a:round/>
              <a:headEnd type="none" w="med" len="med"/>
              <a:tailEnd type="triangle" w="med" len="med"/>
            </a:ln>
            <a:effectLst/>
          </p:spPr>
        </p:cxnSp>
        <p:cxnSp>
          <p:nvCxnSpPr>
            <p:cNvPr id="38" name="直線矢印コネクタ 37"/>
            <p:cNvCxnSpPr>
              <a:stCxn id="31" idx="3"/>
              <a:endCxn id="32" idx="1"/>
            </p:cNvCxnSpPr>
            <p:nvPr/>
          </p:nvCxnSpPr>
          <p:spPr bwMode="auto">
            <a:xfrm>
              <a:off x="6228183" y="4581128"/>
              <a:ext cx="204764" cy="0"/>
            </a:xfrm>
            <a:prstGeom prst="straightConnector1">
              <a:avLst/>
            </a:prstGeom>
            <a:solidFill>
              <a:schemeClr val="accent1"/>
            </a:solidFill>
            <a:ln w="19050" cap="flat" cmpd="sng" algn="ctr">
              <a:solidFill>
                <a:schemeClr val="tx1"/>
              </a:solidFill>
              <a:prstDash val="solid"/>
              <a:round/>
              <a:headEnd type="none" w="med" len="med"/>
              <a:tailEnd type="triangle" w="med" len="med"/>
            </a:ln>
            <a:effectLst/>
          </p:spPr>
        </p:cxnSp>
        <p:cxnSp>
          <p:nvCxnSpPr>
            <p:cNvPr id="39" name="直線矢印コネクタ 38"/>
            <p:cNvCxnSpPr>
              <a:stCxn id="32" idx="3"/>
              <a:endCxn id="33" idx="1"/>
            </p:cNvCxnSpPr>
            <p:nvPr/>
          </p:nvCxnSpPr>
          <p:spPr bwMode="auto">
            <a:xfrm>
              <a:off x="6804248" y="4581128"/>
              <a:ext cx="204763" cy="0"/>
            </a:xfrm>
            <a:prstGeom prst="straightConnector1">
              <a:avLst/>
            </a:prstGeom>
            <a:solidFill>
              <a:schemeClr val="accent1"/>
            </a:solidFill>
            <a:ln w="19050" cap="flat" cmpd="sng" algn="ctr">
              <a:solidFill>
                <a:schemeClr val="tx1"/>
              </a:solidFill>
              <a:prstDash val="solid"/>
              <a:round/>
              <a:headEnd type="none" w="med" len="med"/>
              <a:tailEnd type="triangle" w="med" len="med"/>
            </a:ln>
            <a:effectLst/>
          </p:spPr>
        </p:cxnSp>
        <p:cxnSp>
          <p:nvCxnSpPr>
            <p:cNvPr id="40" name="直線矢印コネクタ 39"/>
            <p:cNvCxnSpPr>
              <a:stCxn id="34" idx="3"/>
              <a:endCxn id="35" idx="1"/>
            </p:cNvCxnSpPr>
            <p:nvPr/>
          </p:nvCxnSpPr>
          <p:spPr bwMode="auto">
            <a:xfrm>
              <a:off x="7956377" y="4581128"/>
              <a:ext cx="204762" cy="0"/>
            </a:xfrm>
            <a:prstGeom prst="straightConnector1">
              <a:avLst/>
            </a:prstGeom>
            <a:solidFill>
              <a:schemeClr val="accent1"/>
            </a:solidFill>
            <a:ln w="19050" cap="flat" cmpd="sng" algn="ctr">
              <a:solidFill>
                <a:schemeClr val="tx1"/>
              </a:solidFill>
              <a:prstDash val="solid"/>
              <a:round/>
              <a:headEnd type="none" w="med" len="med"/>
              <a:tailEnd type="triangle" w="med" len="med"/>
            </a:ln>
            <a:effectLst/>
          </p:spPr>
        </p:cxnSp>
        <p:cxnSp>
          <p:nvCxnSpPr>
            <p:cNvPr id="41" name="直線矢印コネクタ 40"/>
            <p:cNvCxnSpPr>
              <a:stCxn id="25" idx="3"/>
              <a:endCxn id="26" idx="1"/>
            </p:cNvCxnSpPr>
            <p:nvPr/>
          </p:nvCxnSpPr>
          <p:spPr bwMode="auto">
            <a:xfrm>
              <a:off x="2771800" y="4581128"/>
              <a:ext cx="204764" cy="0"/>
            </a:xfrm>
            <a:prstGeom prst="straightConnector1">
              <a:avLst/>
            </a:prstGeom>
            <a:solidFill>
              <a:schemeClr val="accent1"/>
            </a:solidFill>
            <a:ln w="19050" cap="flat" cmpd="sng" algn="ctr">
              <a:solidFill>
                <a:schemeClr val="tx1"/>
              </a:solidFill>
              <a:prstDash val="solid"/>
              <a:round/>
              <a:headEnd type="none" w="med" len="med"/>
              <a:tailEnd type="triangle" w="med" len="med"/>
            </a:ln>
            <a:effectLst/>
          </p:spPr>
        </p:cxnSp>
        <p:cxnSp>
          <p:nvCxnSpPr>
            <p:cNvPr id="42" name="直線矢印コネクタ 41"/>
            <p:cNvCxnSpPr>
              <a:stCxn id="26" idx="3"/>
              <a:endCxn id="27" idx="1"/>
            </p:cNvCxnSpPr>
            <p:nvPr/>
          </p:nvCxnSpPr>
          <p:spPr bwMode="auto">
            <a:xfrm>
              <a:off x="3347865" y="4581128"/>
              <a:ext cx="204762" cy="0"/>
            </a:xfrm>
            <a:prstGeom prst="straightConnector1">
              <a:avLst/>
            </a:prstGeom>
            <a:solidFill>
              <a:schemeClr val="accent1"/>
            </a:solidFill>
            <a:ln w="19050" cap="flat" cmpd="sng" algn="ctr">
              <a:solidFill>
                <a:schemeClr val="tx1"/>
              </a:solidFill>
              <a:prstDash val="solid"/>
              <a:round/>
              <a:headEnd type="none" w="med" len="med"/>
              <a:tailEnd type="triangle" w="med" len="med"/>
            </a:ln>
            <a:effectLst/>
          </p:spPr>
        </p:cxnSp>
        <p:cxnSp>
          <p:nvCxnSpPr>
            <p:cNvPr id="43" name="直線矢印コネクタ 42"/>
            <p:cNvCxnSpPr>
              <a:stCxn id="27" idx="3"/>
              <a:endCxn id="28" idx="1"/>
            </p:cNvCxnSpPr>
            <p:nvPr/>
          </p:nvCxnSpPr>
          <p:spPr bwMode="auto">
            <a:xfrm>
              <a:off x="3923928" y="4581128"/>
              <a:ext cx="204764" cy="0"/>
            </a:xfrm>
            <a:prstGeom prst="straightConnector1">
              <a:avLst/>
            </a:prstGeom>
            <a:solidFill>
              <a:schemeClr val="accent1"/>
            </a:solidFill>
            <a:ln w="19050" cap="flat" cmpd="sng" algn="ctr">
              <a:solidFill>
                <a:schemeClr val="tx1"/>
              </a:solidFill>
              <a:prstDash val="solid"/>
              <a:round/>
              <a:headEnd type="none" w="med" len="med"/>
              <a:tailEnd type="triangle" w="med" len="med"/>
            </a:ln>
            <a:effectLst/>
          </p:spPr>
        </p:cxnSp>
        <p:cxnSp>
          <p:nvCxnSpPr>
            <p:cNvPr id="44" name="直線矢印コネクタ 43"/>
            <p:cNvCxnSpPr>
              <a:stCxn id="28" idx="3"/>
              <a:endCxn id="29" idx="1"/>
            </p:cNvCxnSpPr>
            <p:nvPr/>
          </p:nvCxnSpPr>
          <p:spPr bwMode="auto">
            <a:xfrm>
              <a:off x="4499993" y="4581128"/>
              <a:ext cx="204762" cy="0"/>
            </a:xfrm>
            <a:prstGeom prst="straightConnector1">
              <a:avLst/>
            </a:prstGeom>
            <a:solidFill>
              <a:schemeClr val="accent1"/>
            </a:solidFill>
            <a:ln w="19050" cap="flat" cmpd="sng" algn="ctr">
              <a:solidFill>
                <a:schemeClr val="tx1"/>
              </a:solidFill>
              <a:prstDash val="solid"/>
              <a:round/>
              <a:headEnd type="none" w="med" len="med"/>
              <a:tailEnd type="triangle" w="med" len="med"/>
            </a:ln>
            <a:effectLst/>
          </p:spPr>
        </p:cxnSp>
        <p:cxnSp>
          <p:nvCxnSpPr>
            <p:cNvPr id="45" name="直線矢印コネクタ 44"/>
            <p:cNvCxnSpPr>
              <a:stCxn id="29" idx="3"/>
              <a:endCxn id="30" idx="1"/>
            </p:cNvCxnSpPr>
            <p:nvPr/>
          </p:nvCxnSpPr>
          <p:spPr bwMode="auto">
            <a:xfrm>
              <a:off x="5076056" y="4581128"/>
              <a:ext cx="204765" cy="0"/>
            </a:xfrm>
            <a:prstGeom prst="straightConnector1">
              <a:avLst/>
            </a:prstGeom>
            <a:solidFill>
              <a:schemeClr val="accent1"/>
            </a:solidFill>
            <a:ln w="19050" cap="flat" cmpd="sng" algn="ctr">
              <a:solidFill>
                <a:schemeClr val="tx1"/>
              </a:solidFill>
              <a:prstDash val="solid"/>
              <a:round/>
              <a:headEnd type="none" w="med" len="med"/>
              <a:tailEnd type="triangle" w="med" len="med"/>
            </a:ln>
            <a:effectLst/>
          </p:spPr>
        </p:cxnSp>
        <p:cxnSp>
          <p:nvCxnSpPr>
            <p:cNvPr id="46" name="直線矢印コネクタ 45"/>
            <p:cNvCxnSpPr>
              <a:stCxn id="30" idx="3"/>
              <a:endCxn id="31" idx="1"/>
            </p:cNvCxnSpPr>
            <p:nvPr/>
          </p:nvCxnSpPr>
          <p:spPr bwMode="auto">
            <a:xfrm>
              <a:off x="5652122" y="4581128"/>
              <a:ext cx="204761" cy="0"/>
            </a:xfrm>
            <a:prstGeom prst="straightConnector1">
              <a:avLst/>
            </a:prstGeom>
            <a:solidFill>
              <a:schemeClr val="accent1"/>
            </a:solidFill>
            <a:ln w="19050" cap="flat" cmpd="sng" algn="ctr">
              <a:solidFill>
                <a:schemeClr val="tx1"/>
              </a:solidFill>
              <a:prstDash val="solid"/>
              <a:round/>
              <a:headEnd type="none" w="med" len="med"/>
              <a:tailEnd type="triangle" w="med" len="med"/>
            </a:ln>
            <a:effectLst/>
          </p:spPr>
        </p:cxnSp>
        <p:cxnSp>
          <p:nvCxnSpPr>
            <p:cNvPr id="47" name="直線矢印コネクタ 46"/>
            <p:cNvCxnSpPr>
              <a:stCxn id="23" idx="3"/>
              <a:endCxn id="24" idx="1"/>
            </p:cNvCxnSpPr>
            <p:nvPr/>
          </p:nvCxnSpPr>
          <p:spPr bwMode="auto">
            <a:xfrm>
              <a:off x="1619672" y="4581128"/>
              <a:ext cx="204764" cy="0"/>
            </a:xfrm>
            <a:prstGeom prst="straightConnector1">
              <a:avLst/>
            </a:prstGeom>
            <a:solidFill>
              <a:schemeClr val="accent1"/>
            </a:solidFill>
            <a:ln w="19050" cap="flat" cmpd="sng" algn="ctr">
              <a:solidFill>
                <a:schemeClr val="tx1"/>
              </a:solidFill>
              <a:prstDash val="solid"/>
              <a:round/>
              <a:headEnd type="none" w="med" len="med"/>
              <a:tailEnd type="triangle" w="med" len="med"/>
            </a:ln>
            <a:effectLst/>
          </p:spPr>
        </p:cxnSp>
        <p:cxnSp>
          <p:nvCxnSpPr>
            <p:cNvPr id="48" name="直線矢印コネクタ 47"/>
            <p:cNvCxnSpPr>
              <a:stCxn id="24" idx="3"/>
              <a:endCxn id="25" idx="1"/>
            </p:cNvCxnSpPr>
            <p:nvPr/>
          </p:nvCxnSpPr>
          <p:spPr bwMode="auto">
            <a:xfrm>
              <a:off x="2195737" y="4581128"/>
              <a:ext cx="204762" cy="0"/>
            </a:xfrm>
            <a:prstGeom prst="straightConnector1">
              <a:avLst/>
            </a:prstGeom>
            <a:solidFill>
              <a:schemeClr val="accent1"/>
            </a:solidFill>
            <a:ln w="19050" cap="flat" cmpd="sng" algn="ctr">
              <a:solidFill>
                <a:schemeClr val="tx1"/>
              </a:solidFill>
              <a:prstDash val="solid"/>
              <a:round/>
              <a:headEnd type="none" w="med" len="med"/>
              <a:tailEnd type="triangle" w="med" len="med"/>
            </a:ln>
            <a:effectLst/>
          </p:spPr>
        </p:cxnSp>
      </p:gr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2"/>
          <p:cNvSpPr>
            <a:spLocks noGrp="1" noChangeArrowheads="1"/>
          </p:cNvSpPr>
          <p:nvPr>
            <p:ph type="title"/>
          </p:nvPr>
        </p:nvSpPr>
        <p:spPr/>
        <p:txBody>
          <a:bodyPr/>
          <a:lstStyle/>
          <a:p>
            <a:pPr eaLnBrk="1" hangingPunct="1"/>
            <a:r>
              <a:rPr lang="ja-JP" altLang="en-US" sz="2000" dirty="0" smtClean="0"/>
              <a:t>１２．３．２　ソフトウェア要件の確立</a:t>
            </a:r>
          </a:p>
        </p:txBody>
      </p:sp>
      <p:sp>
        <p:nvSpPr>
          <p:cNvPr id="23" name="コンテンツ プレースホルダ 22"/>
          <p:cNvSpPr>
            <a:spLocks noGrp="1"/>
          </p:cNvSpPr>
          <p:nvPr>
            <p:ph idx="1"/>
          </p:nvPr>
        </p:nvSpPr>
        <p:spPr>
          <a:xfrm>
            <a:off x="271726" y="1052513"/>
            <a:ext cx="9439802" cy="5256212"/>
          </a:xfrm>
        </p:spPr>
        <p:txBody>
          <a:bodyPr/>
          <a:lstStyle/>
          <a:p>
            <a:pPr marL="630238" lvl="0" indent="-719138" eaLnBrk="1" hangingPunct="1">
              <a:buNone/>
            </a:pPr>
            <a:r>
              <a:rPr lang="en-US" altLang="ja-JP" sz="1800" kern="1200" dirty="0" smtClean="0">
                <a:solidFill>
                  <a:srgbClr val="000000"/>
                </a:solidFill>
                <a:latin typeface="HGP明朝E" pitchFamily="18" charset="-128"/>
                <a:ea typeface="HGP明朝E" pitchFamily="18" charset="-128"/>
              </a:rPr>
              <a:t>【</a:t>
            </a:r>
            <a:r>
              <a:rPr lang="ja-JP" altLang="en-US" sz="1800" kern="1200" dirty="0" smtClean="0">
                <a:solidFill>
                  <a:srgbClr val="000000"/>
                </a:solidFill>
                <a:latin typeface="HGP明朝E" pitchFamily="18" charset="-128"/>
                <a:ea typeface="HGP明朝E" pitchFamily="18" charset="-128"/>
              </a:rPr>
              <a:t>ソフトウェア要件の確立</a:t>
            </a:r>
            <a:r>
              <a:rPr lang="en-US" altLang="ja-JP" sz="1800" kern="1200" dirty="0" smtClean="0">
                <a:solidFill>
                  <a:srgbClr val="000000"/>
                </a:solidFill>
                <a:latin typeface="HGP明朝E" pitchFamily="18" charset="-128"/>
                <a:ea typeface="HGP明朝E" pitchFamily="18" charset="-128"/>
              </a:rPr>
              <a:t>】</a:t>
            </a:r>
          </a:p>
          <a:p>
            <a:pPr marL="627063" indent="0">
              <a:buNone/>
            </a:pPr>
            <a:r>
              <a:rPr lang="ja-JP" altLang="en-US" sz="1800" kern="1200" dirty="0" smtClean="0">
                <a:solidFill>
                  <a:srgbClr val="000000"/>
                </a:solidFill>
                <a:latin typeface="HGP明朝E" pitchFamily="18" charset="-128"/>
                <a:ea typeface="HGP明朝E" pitchFamily="18" charset="-128"/>
              </a:rPr>
              <a:t>業務モデル、論理データモデルを作成して、システムを構成するソフトウェアに求められる機能、能力、インタフェースなどを決定し、ソフトウェア適格性要件を定める。</a:t>
            </a:r>
            <a:endParaRPr lang="en-US" altLang="ja-JP" sz="1800" kern="1200" dirty="0" smtClean="0">
              <a:solidFill>
                <a:srgbClr val="000000"/>
              </a:solidFill>
              <a:latin typeface="HGP明朝E" pitchFamily="18" charset="-128"/>
              <a:ea typeface="HGP明朝E" pitchFamily="18" charset="-128"/>
            </a:endParaRPr>
          </a:p>
          <a:p>
            <a:pPr marL="627063" indent="0">
              <a:buNone/>
            </a:pPr>
            <a:endParaRPr lang="en-US" altLang="ja-JP" sz="1800" kern="1200" dirty="0" smtClean="0">
              <a:solidFill>
                <a:srgbClr val="000000"/>
              </a:solidFill>
              <a:latin typeface="HGP明朝E" pitchFamily="18" charset="-128"/>
              <a:ea typeface="HGP明朝E" pitchFamily="18" charset="-128"/>
            </a:endParaRPr>
          </a:p>
          <a:p>
            <a:pPr marL="627063" indent="0">
              <a:buNone/>
            </a:pPr>
            <a:r>
              <a:rPr lang="ja-JP" altLang="en-US" sz="1800" dirty="0" smtClean="0">
                <a:solidFill>
                  <a:srgbClr val="000000"/>
                </a:solidFill>
              </a:rPr>
              <a:t>業務分析手法及び表現方法</a:t>
            </a:r>
            <a:endParaRPr lang="en-US" altLang="ja-JP" sz="1800" dirty="0" smtClean="0">
              <a:solidFill>
                <a:srgbClr val="000000"/>
              </a:solidFill>
            </a:endParaRPr>
          </a:p>
          <a:p>
            <a:pPr marL="1430338" lvl="1" indent="-342900">
              <a:buFont typeface="Arial" pitchFamily="34" charset="0"/>
              <a:buChar char="•"/>
            </a:pPr>
            <a:r>
              <a:rPr lang="en-US" altLang="ja-JP" sz="1800" dirty="0" smtClean="0">
                <a:cs typeface="+mn-cs"/>
              </a:rPr>
              <a:t>DFD</a:t>
            </a:r>
          </a:p>
          <a:p>
            <a:pPr marL="1430338" lvl="1" indent="-342900">
              <a:buFont typeface="Arial" pitchFamily="34" charset="0"/>
              <a:buChar char="•"/>
            </a:pPr>
            <a:r>
              <a:rPr lang="en-US" altLang="ja-JP" sz="1800" dirty="0" smtClean="0">
                <a:cs typeface="+mn-cs"/>
              </a:rPr>
              <a:t>E-R</a:t>
            </a:r>
            <a:r>
              <a:rPr lang="ja-JP" altLang="en-US" sz="1800" dirty="0" smtClean="0">
                <a:cs typeface="+mn-cs"/>
              </a:rPr>
              <a:t>ダイヤグラム</a:t>
            </a:r>
            <a:endParaRPr lang="en-US" altLang="ja-JP" sz="1800" dirty="0" smtClean="0">
              <a:cs typeface="+mn-cs"/>
            </a:endParaRPr>
          </a:p>
          <a:p>
            <a:pPr marL="1430338" lvl="1" indent="-342900">
              <a:buFont typeface="Arial" pitchFamily="34" charset="0"/>
              <a:buChar char="•"/>
            </a:pPr>
            <a:r>
              <a:rPr lang="en-US" altLang="ja-JP" sz="1800" dirty="0" smtClean="0">
                <a:cs typeface="+mn-cs"/>
              </a:rPr>
              <a:t>UML</a:t>
            </a:r>
            <a:r>
              <a:rPr lang="ja-JP" altLang="en-US" sz="1800" dirty="0" smtClean="0">
                <a:cs typeface="+mn-cs"/>
              </a:rPr>
              <a:t>　など</a:t>
            </a:r>
            <a:endParaRPr lang="en-US" altLang="ja-JP" sz="1800" dirty="0" smtClean="0">
              <a:cs typeface="+mn-cs"/>
            </a:endParaRPr>
          </a:p>
          <a:p>
            <a:pPr marL="627063" indent="0">
              <a:buNone/>
            </a:pPr>
            <a:r>
              <a:rPr lang="ja-JP" altLang="en-US" sz="1800" dirty="0" smtClean="0">
                <a:solidFill>
                  <a:srgbClr val="000000"/>
                </a:solidFill>
              </a:rPr>
              <a:t/>
            </a:r>
            <a:br>
              <a:rPr lang="ja-JP" altLang="en-US" sz="1800" dirty="0" smtClean="0">
                <a:solidFill>
                  <a:srgbClr val="000000"/>
                </a:solidFill>
              </a:rPr>
            </a:br>
            <a:r>
              <a:rPr lang="ja-JP" altLang="en-US" sz="1800" dirty="0" smtClean="0">
                <a:solidFill>
                  <a:srgbClr val="000000"/>
                </a:solidFill>
              </a:rPr>
              <a:t>ソフトウェア要件の確立段階で、</a:t>
            </a:r>
            <a:r>
              <a:rPr lang="ja-JP" altLang="en-US" sz="1800" u="sng" dirty="0" smtClean="0">
                <a:solidFill>
                  <a:srgbClr val="FF0000"/>
                </a:solidFill>
              </a:rPr>
              <a:t>業務モデリング、データモデリング、インタフェース設計</a:t>
            </a:r>
            <a:r>
              <a:rPr lang="ja-JP" altLang="en-US" sz="1800" dirty="0" smtClean="0">
                <a:solidFill>
                  <a:srgbClr val="000000"/>
                </a:solidFill>
              </a:rPr>
              <a:t>、画面設計、</a:t>
            </a:r>
            <a:r>
              <a:rPr lang="ja-JP" altLang="en-US" sz="1800" u="sng" dirty="0" smtClean="0">
                <a:solidFill>
                  <a:srgbClr val="FF0000"/>
                </a:solidFill>
              </a:rPr>
              <a:t>帳票設計</a:t>
            </a:r>
            <a:r>
              <a:rPr lang="ja-JP" altLang="en-US" sz="1800" u="sng" kern="1200" dirty="0" smtClean="0">
                <a:solidFill>
                  <a:srgbClr val="FF0000"/>
                </a:solidFill>
                <a:latin typeface="HGP明朝E" pitchFamily="18" charset="-128"/>
                <a:ea typeface="HGP明朝E" pitchFamily="18" charset="-128"/>
              </a:rPr>
              <a:t>、伝票設計</a:t>
            </a:r>
            <a:r>
              <a:rPr lang="ja-JP" altLang="en-US" sz="1800" kern="1200" dirty="0" smtClean="0">
                <a:solidFill>
                  <a:srgbClr val="000000"/>
                </a:solidFill>
                <a:latin typeface="HGP明朝E" pitchFamily="18" charset="-128"/>
                <a:ea typeface="HGP明朝E" pitchFamily="18" charset="-128"/>
              </a:rPr>
              <a:t>などの作業が実施される。</a:t>
            </a:r>
            <a:endParaRPr lang="en-US" altLang="ja-JP" sz="1800" kern="1200" dirty="0" smtClean="0">
              <a:solidFill>
                <a:srgbClr val="000000"/>
              </a:solidFill>
              <a:latin typeface="HGP明朝E" pitchFamily="18" charset="-128"/>
              <a:ea typeface="HGP明朝E" pitchFamily="18" charset="-128"/>
            </a:endParaRPr>
          </a:p>
          <a:p>
            <a:pPr marL="627063" indent="0">
              <a:buNone/>
            </a:pPr>
            <a:r>
              <a:rPr lang="ja-JP" altLang="en-US" sz="1800" kern="1200" dirty="0" smtClean="0">
                <a:solidFill>
                  <a:srgbClr val="000000"/>
                </a:solidFill>
                <a:latin typeface="HGP明朝E" pitchFamily="18" charset="-128"/>
                <a:ea typeface="HGP明朝E" pitchFamily="18" charset="-128"/>
              </a:rPr>
              <a:t>ソフトウェア要件の確立後、システム</a:t>
            </a:r>
            <a:r>
              <a:rPr lang="ja-JP" altLang="en-US" sz="1800" dirty="0" smtClean="0">
                <a:solidFill>
                  <a:srgbClr val="000000"/>
                </a:solidFill>
              </a:rPr>
              <a:t>要件、システム方式との適合性、実現可能性、</a:t>
            </a:r>
            <a:r>
              <a:rPr lang="ja-JP" altLang="en-US" sz="1800" u="sng" dirty="0" smtClean="0">
                <a:solidFill>
                  <a:srgbClr val="FF0000"/>
                </a:solidFill>
              </a:rPr>
              <a:t>保守性、セキュリティの実現方式</a:t>
            </a:r>
            <a:r>
              <a:rPr lang="ja-JP" altLang="en-US" sz="1800" dirty="0" smtClean="0">
                <a:solidFill>
                  <a:srgbClr val="000000"/>
                </a:solidFill>
              </a:rPr>
              <a:t>、安全性などの評価を行う。</a:t>
            </a:r>
          </a:p>
        </p:txBody>
      </p:sp>
      <p:sp>
        <p:nvSpPr>
          <p:cNvPr id="21" name="フッター プレースホルダ 4"/>
          <p:cNvSpPr>
            <a:spLocks noGrp="1"/>
          </p:cNvSpPr>
          <p:nvPr>
            <p:ph type="ftr" sz="quarter" idx="11"/>
          </p:nvPr>
        </p:nvSpPr>
        <p:spPr/>
        <p:txBody>
          <a:bodyPr/>
          <a:lstStyle/>
          <a:p>
            <a:pPr>
              <a:defRPr/>
            </a:pPr>
            <a:r>
              <a:rPr lang="en-US" altLang="ja-JP" smtClean="0"/>
              <a:t>Copyright © 2012 Funabashi </a:t>
            </a:r>
            <a:r>
              <a:rPr lang="ja-JP" altLang="en-US" smtClean="0"/>
              <a:t>ＩＴ</a:t>
            </a:r>
            <a:r>
              <a:rPr lang="en-US" altLang="ja-JP" smtClean="0"/>
              <a:t>-Lab. All right reserved</a:t>
            </a:r>
            <a:endParaRPr lang="en-US" altLang="ja-JP" dirty="0"/>
          </a:p>
        </p:txBody>
      </p:sp>
      <p:sp>
        <p:nvSpPr>
          <p:cNvPr id="22" name="スライド番号プレースホルダ 5"/>
          <p:cNvSpPr>
            <a:spLocks noGrp="1"/>
          </p:cNvSpPr>
          <p:nvPr>
            <p:ph type="sldNum" sz="quarter" idx="12"/>
          </p:nvPr>
        </p:nvSpPr>
        <p:spPr/>
        <p:txBody>
          <a:bodyPr/>
          <a:lstStyle/>
          <a:p>
            <a:pPr>
              <a:defRPr/>
            </a:pPr>
            <a:fld id="{AEF46176-75C0-4C8C-A9D5-FB69E2032858}" type="slidenum">
              <a:rPr lang="en-US" altLang="ja-JP"/>
              <a:pPr>
                <a:defRPr/>
              </a:pPr>
              <a:t>23</a:t>
            </a:fld>
            <a:endParaRPr lang="en-US" altLang="ja-JP"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2"/>
          <p:cNvSpPr>
            <a:spLocks noGrp="1" noChangeArrowheads="1"/>
          </p:cNvSpPr>
          <p:nvPr>
            <p:ph type="title"/>
          </p:nvPr>
        </p:nvSpPr>
        <p:spPr/>
        <p:txBody>
          <a:bodyPr/>
          <a:lstStyle/>
          <a:p>
            <a:pPr eaLnBrk="1" hangingPunct="1"/>
            <a:r>
              <a:rPr lang="ja-JP" altLang="en-US" sz="2000" dirty="0" smtClean="0"/>
              <a:t>１２．３．３　ソフトウェア要件の評価</a:t>
            </a:r>
          </a:p>
        </p:txBody>
      </p:sp>
      <p:sp>
        <p:nvSpPr>
          <p:cNvPr id="18" name="コンテンツ プレースホルダ 17"/>
          <p:cNvSpPr>
            <a:spLocks noGrp="1"/>
          </p:cNvSpPr>
          <p:nvPr>
            <p:ph idx="1"/>
          </p:nvPr>
        </p:nvSpPr>
        <p:spPr/>
        <p:txBody>
          <a:bodyPr/>
          <a:lstStyle/>
          <a:p>
            <a:pPr marL="719138" indent="-719138">
              <a:buNone/>
            </a:pPr>
            <a:r>
              <a:rPr lang="en-US" altLang="ja-JP" sz="1800" kern="1200" dirty="0" smtClean="0">
                <a:solidFill>
                  <a:srgbClr val="000000"/>
                </a:solidFill>
                <a:latin typeface="HGP明朝E" pitchFamily="18" charset="-128"/>
                <a:ea typeface="HGP明朝E" pitchFamily="18" charset="-128"/>
              </a:rPr>
              <a:t>【</a:t>
            </a:r>
            <a:r>
              <a:rPr lang="ja-JP" altLang="en-US" sz="1800" kern="1200" dirty="0" smtClean="0">
                <a:solidFill>
                  <a:srgbClr val="000000"/>
                </a:solidFill>
                <a:latin typeface="HGP明朝E" pitchFamily="18" charset="-128"/>
                <a:ea typeface="HGP明朝E" pitchFamily="18" charset="-128"/>
              </a:rPr>
              <a:t>ソフトウェア要件の評価</a:t>
            </a:r>
            <a:r>
              <a:rPr lang="en-US" altLang="ja-JP" sz="1800" kern="1200" dirty="0" smtClean="0">
                <a:solidFill>
                  <a:srgbClr val="000000"/>
                </a:solidFill>
                <a:latin typeface="HGP明朝E" pitchFamily="18" charset="-128"/>
                <a:ea typeface="HGP明朝E" pitchFamily="18" charset="-128"/>
              </a:rPr>
              <a:t>】</a:t>
            </a:r>
          </a:p>
          <a:p>
            <a:pPr marL="627063" lvl="0" indent="0">
              <a:buNone/>
            </a:pPr>
            <a:r>
              <a:rPr lang="ja-JP" altLang="en-US" sz="1800" kern="1200" dirty="0" smtClean="0">
                <a:solidFill>
                  <a:srgbClr val="000000"/>
                </a:solidFill>
                <a:latin typeface="HGP明朝E" pitchFamily="18" charset="-128"/>
                <a:ea typeface="HGP明朝E" pitchFamily="18" charset="-128"/>
              </a:rPr>
              <a:t>決定したソフトウェアの要件がシステム要件、システム方式に合致しているか、実現可能かなど、ソフトウェア要件を評価する。</a:t>
            </a:r>
            <a:endParaRPr lang="en-US" altLang="ja-JP" sz="1800" kern="1200" dirty="0" smtClean="0">
              <a:solidFill>
                <a:srgbClr val="000000"/>
              </a:solidFill>
              <a:latin typeface="HGP明朝E" pitchFamily="18" charset="-128"/>
              <a:ea typeface="HGP明朝E" pitchFamily="18" charset="-128"/>
            </a:endParaRPr>
          </a:p>
          <a:p>
            <a:pPr marL="627063" lvl="0" indent="0">
              <a:buNone/>
            </a:pPr>
            <a:r>
              <a:rPr lang="ja-JP" altLang="en-US" sz="1800" kern="1200" dirty="0" smtClean="0">
                <a:solidFill>
                  <a:srgbClr val="000000"/>
                </a:solidFill>
                <a:latin typeface="HGP明朝E" pitchFamily="18" charset="-128"/>
                <a:ea typeface="HGP明朝E" pitchFamily="18" charset="-128"/>
              </a:rPr>
              <a:t>ソフトウェア要件定義書の作成後、</a:t>
            </a:r>
            <a:r>
              <a:rPr lang="ja-JP" altLang="en-US" sz="1800" dirty="0"/>
              <a:t>システムの取得者及び供給者が</a:t>
            </a:r>
            <a:r>
              <a:rPr lang="ja-JP" altLang="en-US" sz="1800" u="sng" kern="1200" dirty="0">
                <a:solidFill>
                  <a:srgbClr val="FF0000"/>
                </a:solidFill>
                <a:latin typeface="HGP明朝E" pitchFamily="18" charset="-128"/>
                <a:ea typeface="HGP明朝E" pitchFamily="18" charset="-128"/>
              </a:rPr>
              <a:t>レビュー参加者</a:t>
            </a:r>
            <a:r>
              <a:rPr lang="ja-JP" altLang="en-US" sz="1800" kern="1200" dirty="0">
                <a:solidFill>
                  <a:srgbClr val="000000"/>
                </a:solidFill>
                <a:latin typeface="HGP明朝E" pitchFamily="18" charset="-128"/>
                <a:ea typeface="HGP明朝E" pitchFamily="18" charset="-128"/>
              </a:rPr>
              <a:t>となり</a:t>
            </a:r>
            <a:r>
              <a:rPr lang="ja-JP" altLang="en-US" sz="1800" dirty="0"/>
              <a:t>共同で実施する</a:t>
            </a:r>
            <a:r>
              <a:rPr lang="ja-JP" altLang="en-US" sz="1800" dirty="0" smtClean="0"/>
              <a:t>。</a:t>
            </a:r>
            <a:endParaRPr lang="en-US" altLang="ja-JP" sz="1800" dirty="0" smtClean="0"/>
          </a:p>
          <a:p>
            <a:pPr marL="627063" lvl="0" indent="0">
              <a:buNone/>
            </a:pPr>
            <a:endParaRPr lang="en-US" altLang="ja-JP" sz="1800" dirty="0" smtClean="0"/>
          </a:p>
          <a:p>
            <a:pPr marL="628650" lvl="0" indent="12700">
              <a:buNone/>
            </a:pPr>
            <a:r>
              <a:rPr lang="ja-JP" altLang="en-US" sz="1800" u="sng" dirty="0" smtClean="0">
                <a:solidFill>
                  <a:srgbClr val="FF0000"/>
                </a:solidFill>
              </a:rPr>
              <a:t>レビュー方式</a:t>
            </a:r>
            <a:r>
              <a:rPr lang="ja-JP" altLang="en-US" sz="1800" dirty="0" smtClean="0">
                <a:solidFill>
                  <a:srgbClr val="000000"/>
                </a:solidFill>
              </a:rPr>
              <a:t>については、</a:t>
            </a:r>
            <a:r>
              <a:rPr lang="ja-JP" altLang="en-US" sz="1800" dirty="0" smtClean="0"/>
              <a:t>「１２．１．３　システム要件の評価」を参照。</a:t>
            </a:r>
            <a:endParaRPr lang="en-US" altLang="ja-JP" sz="1800" kern="1200" dirty="0" smtClean="0">
              <a:solidFill>
                <a:srgbClr val="000000"/>
              </a:solidFill>
              <a:latin typeface="HGP明朝E" pitchFamily="18" charset="-128"/>
              <a:ea typeface="HGP明朝E" pitchFamily="18" charset="-128"/>
            </a:endParaRPr>
          </a:p>
        </p:txBody>
      </p:sp>
      <p:sp>
        <p:nvSpPr>
          <p:cNvPr id="16" name="フッター プレースホルダ 4"/>
          <p:cNvSpPr>
            <a:spLocks noGrp="1"/>
          </p:cNvSpPr>
          <p:nvPr>
            <p:ph type="ftr" sz="quarter" idx="11"/>
          </p:nvPr>
        </p:nvSpPr>
        <p:spPr/>
        <p:txBody>
          <a:bodyPr/>
          <a:lstStyle/>
          <a:p>
            <a:pPr>
              <a:defRPr/>
            </a:pPr>
            <a:r>
              <a:rPr lang="en-US" altLang="ja-JP" smtClean="0"/>
              <a:t>Copyright © 2012 Funabashi </a:t>
            </a:r>
            <a:r>
              <a:rPr lang="ja-JP" altLang="en-US" smtClean="0"/>
              <a:t>ＩＴ</a:t>
            </a:r>
            <a:r>
              <a:rPr lang="en-US" altLang="ja-JP" smtClean="0"/>
              <a:t>-Lab. All right reserved</a:t>
            </a:r>
            <a:endParaRPr lang="en-US" altLang="ja-JP" dirty="0"/>
          </a:p>
        </p:txBody>
      </p:sp>
      <p:sp>
        <p:nvSpPr>
          <p:cNvPr id="17" name="スライド番号プレースホルダ 5"/>
          <p:cNvSpPr>
            <a:spLocks noGrp="1"/>
          </p:cNvSpPr>
          <p:nvPr>
            <p:ph type="sldNum" sz="quarter" idx="12"/>
          </p:nvPr>
        </p:nvSpPr>
        <p:spPr/>
        <p:txBody>
          <a:bodyPr/>
          <a:lstStyle/>
          <a:p>
            <a:pPr>
              <a:defRPr/>
            </a:pPr>
            <a:fld id="{285F9DBB-4F80-4862-B030-9F7D08BE1C3F}" type="slidenum">
              <a:rPr lang="en-US" altLang="ja-JP"/>
              <a:pPr>
                <a:defRPr/>
              </a:pPr>
              <a:t>24</a:t>
            </a:fld>
            <a:endParaRPr lang="en-US" altLang="ja-JP"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タイトル 1"/>
          <p:cNvSpPr>
            <a:spLocks noGrp="1"/>
          </p:cNvSpPr>
          <p:nvPr>
            <p:ph type="title"/>
          </p:nvPr>
        </p:nvSpPr>
        <p:spPr/>
        <p:txBody>
          <a:bodyPr/>
          <a:lstStyle/>
          <a:p>
            <a:r>
              <a:rPr lang="ja-JP" altLang="en-US" sz="2000" dirty="0" smtClean="0"/>
              <a:t>１２．３．４　業務分析や要件定義に用いられる手法（１）</a:t>
            </a:r>
          </a:p>
        </p:txBody>
      </p:sp>
      <p:sp>
        <p:nvSpPr>
          <p:cNvPr id="18435" name="コンテンツ プレースホルダ 2"/>
          <p:cNvSpPr>
            <a:spLocks noGrp="1"/>
          </p:cNvSpPr>
          <p:nvPr>
            <p:ph idx="1"/>
          </p:nvPr>
        </p:nvSpPr>
        <p:spPr/>
        <p:txBody>
          <a:bodyPr/>
          <a:lstStyle/>
          <a:p>
            <a:pPr marL="0" indent="0">
              <a:buFontTx/>
              <a:buNone/>
              <a:defRPr/>
            </a:pPr>
            <a:r>
              <a:rPr lang="en-US" altLang="ja-JP" sz="1800" dirty="0" smtClean="0"/>
              <a:t>【</a:t>
            </a:r>
            <a:r>
              <a:rPr lang="ja-JP" altLang="en-US" sz="1800" dirty="0" smtClean="0"/>
              <a:t>ヒアリング</a:t>
            </a:r>
            <a:r>
              <a:rPr lang="en-US" altLang="ja-JP" sz="1800" dirty="0" smtClean="0"/>
              <a:t>】</a:t>
            </a:r>
          </a:p>
          <a:p>
            <a:pPr marL="627063" indent="0">
              <a:buNone/>
              <a:defRPr/>
            </a:pPr>
            <a:r>
              <a:rPr lang="ja-JP" altLang="en-US" sz="1800" dirty="0" smtClean="0"/>
              <a:t>システムの利用者に対して、実際に聞き取り調査やアンケートなどを行って、利用者の立場の意見を調査する。利用者へのヒアリングを基に、利用者はソフトウェアに何を求めているかを明らかにする。</a:t>
            </a:r>
            <a:endParaRPr lang="en-US" altLang="ja-JP" sz="1800" dirty="0" smtClean="0"/>
          </a:p>
          <a:p>
            <a:pPr marL="627063" indent="0">
              <a:buNone/>
              <a:defRPr/>
            </a:pPr>
            <a:endParaRPr lang="en-US" altLang="ja-JP" sz="1800" dirty="0" smtClean="0"/>
          </a:p>
          <a:p>
            <a:pPr marL="627063" indent="0">
              <a:buFontTx/>
              <a:buNone/>
              <a:defRPr/>
            </a:pPr>
            <a:r>
              <a:rPr lang="ja-JP" altLang="en-US" sz="1800" dirty="0" smtClean="0"/>
              <a:t>利用者の声を聞くことができるので、要件定義や業務分析時に行うヒアリングは有効である。</a:t>
            </a:r>
            <a:endParaRPr lang="en-US" altLang="ja-JP" sz="1800" dirty="0" smtClean="0"/>
          </a:p>
          <a:p>
            <a:pPr marL="627063" indent="0">
              <a:defRPr/>
            </a:pPr>
            <a:r>
              <a:rPr lang="ja-JP" altLang="en-US" sz="1800" dirty="0" smtClean="0"/>
              <a:t>システム要件をもれなく調査するためには、事前</a:t>
            </a:r>
            <a:r>
              <a:rPr lang="ja-JP" altLang="en-US" dirty="0"/>
              <a:t>にヒアリングの</a:t>
            </a:r>
            <a:r>
              <a:rPr lang="ja-JP" altLang="en-US" sz="1800" dirty="0" smtClean="0"/>
              <a:t>目的</a:t>
            </a:r>
            <a:r>
              <a:rPr lang="ja-JP" altLang="en-US" dirty="0"/>
              <a:t>・ヒアリングする</a:t>
            </a:r>
            <a:r>
              <a:rPr lang="ja-JP" altLang="en-US" sz="1800" dirty="0" smtClean="0"/>
              <a:t>対象者</a:t>
            </a:r>
            <a:r>
              <a:rPr lang="ja-JP" altLang="en-US" sz="1800" smtClean="0"/>
              <a:t>・</a:t>
            </a:r>
            <a:r>
              <a:rPr lang="ja-JP" altLang="en-US" sz="1800" smtClean="0"/>
              <a:t>ヒアリング</a:t>
            </a:r>
            <a:r>
              <a:rPr lang="ja-JP" altLang="en-US" sz="1800" dirty="0" smtClean="0"/>
              <a:t>項目などを明確にし、</a:t>
            </a:r>
            <a:r>
              <a:rPr lang="ja-JP" altLang="en-US" sz="1800" u="sng" dirty="0" smtClean="0">
                <a:solidFill>
                  <a:srgbClr val="FF0000"/>
                </a:solidFill>
              </a:rPr>
              <a:t>ヒ</a:t>
            </a:r>
            <a:r>
              <a:rPr lang="ja-JP" altLang="en-US" u="sng" dirty="0">
                <a:solidFill>
                  <a:srgbClr val="FF0000"/>
                </a:solidFill>
              </a:rPr>
              <a:t>ア</a:t>
            </a:r>
            <a:r>
              <a:rPr lang="ja-JP" altLang="en-US" sz="1800" u="sng" dirty="0" smtClean="0">
                <a:solidFill>
                  <a:srgbClr val="FF0000"/>
                </a:solidFill>
              </a:rPr>
              <a:t>リング</a:t>
            </a:r>
            <a:r>
              <a:rPr lang="ja-JP" altLang="en-US" sz="1800" u="sng" dirty="0" smtClean="0">
                <a:solidFill>
                  <a:srgbClr val="FF0000"/>
                </a:solidFill>
              </a:rPr>
              <a:t>計画</a:t>
            </a:r>
            <a:r>
              <a:rPr lang="ja-JP" altLang="en-US" sz="1800" dirty="0" smtClean="0"/>
              <a:t>を行う。</a:t>
            </a:r>
            <a:br>
              <a:rPr lang="ja-JP" altLang="en-US" sz="1800" dirty="0" smtClean="0"/>
            </a:br>
            <a:r>
              <a:rPr lang="ja-JP" altLang="en-US" sz="1800" dirty="0" smtClean="0"/>
              <a:t>ヒアリング実施後は、</a:t>
            </a:r>
            <a:r>
              <a:rPr lang="ja-JP" altLang="en-US" sz="1800" u="sng" dirty="0" smtClean="0">
                <a:solidFill>
                  <a:srgbClr val="FF0000"/>
                </a:solidFill>
              </a:rPr>
              <a:t>ヒアリング議事録</a:t>
            </a:r>
            <a:r>
              <a:rPr lang="ja-JP" altLang="en-US" sz="1800" dirty="0" smtClean="0"/>
              <a:t>を残しておく。</a:t>
            </a:r>
            <a:endParaRPr lang="en-US" altLang="ja-JP" sz="1800" dirty="0" smtClean="0"/>
          </a:p>
        </p:txBody>
      </p:sp>
      <p:sp>
        <p:nvSpPr>
          <p:cNvPr id="4" name="フッター プレースホルダ 3"/>
          <p:cNvSpPr>
            <a:spLocks noGrp="1"/>
          </p:cNvSpPr>
          <p:nvPr>
            <p:ph type="ftr" sz="quarter" idx="11"/>
          </p:nvPr>
        </p:nvSpPr>
        <p:spPr/>
        <p:txBody>
          <a:bodyPr/>
          <a:lstStyle/>
          <a:p>
            <a:pPr>
              <a:defRPr/>
            </a:pPr>
            <a:r>
              <a:rPr lang="en-US" altLang="ja-JP" smtClean="0"/>
              <a:t>Copyright © 2012 Funabashi </a:t>
            </a:r>
            <a:r>
              <a:rPr lang="ja-JP" altLang="en-US" smtClean="0"/>
              <a:t>ＩＴ</a:t>
            </a:r>
            <a:r>
              <a:rPr lang="en-US" altLang="ja-JP" smtClean="0"/>
              <a:t>-Lab. All right reserved</a:t>
            </a:r>
            <a:endParaRPr lang="en-US" altLang="ja-JP" dirty="0"/>
          </a:p>
        </p:txBody>
      </p:sp>
      <p:sp>
        <p:nvSpPr>
          <p:cNvPr id="5" name="スライド番号プレースホルダ 4"/>
          <p:cNvSpPr>
            <a:spLocks noGrp="1"/>
          </p:cNvSpPr>
          <p:nvPr>
            <p:ph type="sldNum" sz="quarter" idx="12"/>
          </p:nvPr>
        </p:nvSpPr>
        <p:spPr/>
        <p:txBody>
          <a:bodyPr/>
          <a:lstStyle/>
          <a:p>
            <a:pPr>
              <a:defRPr/>
            </a:pPr>
            <a:fld id="{3E7DBBB6-DD8F-4964-A082-11482068EAD3}" type="slidenum">
              <a:rPr lang="en-US" altLang="ja-JP" smtClean="0"/>
              <a:pPr>
                <a:defRPr/>
              </a:pPr>
              <a:t>25</a:t>
            </a:fld>
            <a:endParaRPr lang="en-US" altLang="ja-JP"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タイトル 1"/>
          <p:cNvSpPr>
            <a:spLocks noGrp="1"/>
          </p:cNvSpPr>
          <p:nvPr>
            <p:ph type="title"/>
          </p:nvPr>
        </p:nvSpPr>
        <p:spPr/>
        <p:txBody>
          <a:bodyPr/>
          <a:lstStyle/>
          <a:p>
            <a:r>
              <a:rPr lang="ja-JP" altLang="en-US" sz="2000" dirty="0" smtClean="0"/>
              <a:t>１２．３．４　業務分析や要件定義に用いられる手法（２）</a:t>
            </a:r>
          </a:p>
        </p:txBody>
      </p:sp>
      <p:sp>
        <p:nvSpPr>
          <p:cNvPr id="21508" name="コンテンツ プレースホルダ 2"/>
          <p:cNvSpPr>
            <a:spLocks noGrp="1"/>
          </p:cNvSpPr>
          <p:nvPr>
            <p:ph idx="1"/>
          </p:nvPr>
        </p:nvSpPr>
        <p:spPr/>
        <p:txBody>
          <a:bodyPr/>
          <a:lstStyle/>
          <a:p>
            <a:pPr marL="1588" indent="12700">
              <a:buFontTx/>
              <a:buNone/>
            </a:pPr>
            <a:r>
              <a:rPr lang="en-US" altLang="ja-JP" sz="1800" dirty="0" smtClean="0"/>
              <a:t>【</a:t>
            </a:r>
            <a:r>
              <a:rPr lang="ja-JP" altLang="en-US" sz="1800" dirty="0" smtClean="0"/>
              <a:t>ユースケース</a:t>
            </a:r>
            <a:r>
              <a:rPr lang="en-US" altLang="ja-JP" sz="1800" dirty="0" smtClean="0"/>
              <a:t>】</a:t>
            </a:r>
          </a:p>
          <a:p>
            <a:pPr marL="628650" indent="-1588">
              <a:buFontTx/>
              <a:buNone/>
            </a:pPr>
            <a:r>
              <a:rPr lang="ja-JP" altLang="en-US" sz="1800" dirty="0" smtClean="0"/>
              <a:t>オブジェクト指向設計の標準化された表記法の１つ。利用者から見たシステムの振る舞いを記述する。</a:t>
            </a:r>
            <a:endParaRPr lang="en-US" altLang="ja-JP" sz="1800" dirty="0" smtClean="0"/>
          </a:p>
          <a:p>
            <a:pPr marL="1430338" lvl="1" indent="-342900">
              <a:buFont typeface="Arial" pitchFamily="34" charset="0"/>
              <a:buChar char="•"/>
            </a:pPr>
            <a:r>
              <a:rPr lang="ja-JP" altLang="en-US" sz="1800" dirty="0" smtClean="0">
                <a:cs typeface="+mn-cs"/>
              </a:rPr>
              <a:t>アクタ（棒人間）</a:t>
            </a:r>
            <a:r>
              <a:rPr lang="en-US" altLang="ja-JP" sz="1800" dirty="0" smtClean="0">
                <a:cs typeface="+mn-cs"/>
              </a:rPr>
              <a:t/>
            </a:r>
            <a:br>
              <a:rPr lang="en-US" altLang="ja-JP" sz="1800" dirty="0" smtClean="0">
                <a:cs typeface="+mn-cs"/>
              </a:rPr>
            </a:br>
            <a:r>
              <a:rPr lang="ja-JP" altLang="en-US" sz="1800" dirty="0" smtClean="0">
                <a:cs typeface="+mn-cs"/>
              </a:rPr>
              <a:t>システムのユーザーやシステムと情報のやり取りをする外部システム</a:t>
            </a:r>
            <a:endParaRPr lang="en-US" altLang="ja-JP" sz="1800" dirty="0" smtClean="0">
              <a:cs typeface="+mn-cs"/>
            </a:endParaRPr>
          </a:p>
          <a:p>
            <a:pPr marL="1430338" lvl="1" indent="-342900">
              <a:buFont typeface="Arial" pitchFamily="34" charset="0"/>
              <a:buChar char="•"/>
            </a:pPr>
            <a:r>
              <a:rPr lang="ja-JP" altLang="en-US" sz="1800" dirty="0" smtClean="0">
                <a:cs typeface="+mn-cs"/>
              </a:rPr>
              <a:t>ユースケース</a:t>
            </a:r>
            <a:r>
              <a:rPr lang="en-US" altLang="ja-JP" sz="1800" dirty="0" smtClean="0">
                <a:cs typeface="+mn-cs"/>
              </a:rPr>
              <a:t/>
            </a:r>
            <a:br>
              <a:rPr lang="en-US" altLang="ja-JP" sz="1800" dirty="0" smtClean="0">
                <a:cs typeface="+mn-cs"/>
              </a:rPr>
            </a:br>
            <a:r>
              <a:rPr lang="ja-JP" altLang="en-US" sz="1800" dirty="0" smtClean="0">
                <a:cs typeface="+mn-cs"/>
              </a:rPr>
              <a:t>アクターと関係付けられるシステム</a:t>
            </a:r>
            <a:r>
              <a:rPr lang="ja-JP" altLang="en-US" sz="1800" dirty="0" smtClean="0"/>
              <a:t>の機能を表す</a:t>
            </a:r>
            <a:endParaRPr lang="en-US" altLang="ja-JP" sz="1800" dirty="0" smtClean="0"/>
          </a:p>
          <a:p>
            <a:pPr marL="627063" lvl="1" indent="0">
              <a:buNone/>
            </a:pPr>
            <a:r>
              <a:rPr lang="ja-JP" altLang="en-US" sz="1800" dirty="0" smtClean="0">
                <a:cs typeface="+mn-cs"/>
              </a:rPr>
              <a:t>詳細は、２．５．２　その他の言語を参照。</a:t>
            </a:r>
          </a:p>
        </p:txBody>
      </p:sp>
      <p:sp>
        <p:nvSpPr>
          <p:cNvPr id="4" name="フッター プレースホルダ 3"/>
          <p:cNvSpPr>
            <a:spLocks noGrp="1"/>
          </p:cNvSpPr>
          <p:nvPr>
            <p:ph type="ftr" sz="quarter" idx="11"/>
          </p:nvPr>
        </p:nvSpPr>
        <p:spPr/>
        <p:txBody>
          <a:bodyPr/>
          <a:lstStyle/>
          <a:p>
            <a:pPr>
              <a:defRPr/>
            </a:pPr>
            <a:r>
              <a:rPr lang="en-US" altLang="ja-JP" smtClean="0"/>
              <a:t>Copyright © 2012 Funabashi </a:t>
            </a:r>
            <a:r>
              <a:rPr lang="ja-JP" altLang="en-US" smtClean="0"/>
              <a:t>ＩＴ</a:t>
            </a:r>
            <a:r>
              <a:rPr lang="en-US" altLang="ja-JP" smtClean="0"/>
              <a:t>-Lab. All right reserved</a:t>
            </a:r>
            <a:endParaRPr lang="en-US" altLang="ja-JP" dirty="0"/>
          </a:p>
        </p:txBody>
      </p:sp>
      <p:sp>
        <p:nvSpPr>
          <p:cNvPr id="5" name="スライド番号プレースホルダ 4"/>
          <p:cNvSpPr>
            <a:spLocks noGrp="1"/>
          </p:cNvSpPr>
          <p:nvPr>
            <p:ph type="sldNum" sz="quarter" idx="12"/>
          </p:nvPr>
        </p:nvSpPr>
        <p:spPr/>
        <p:txBody>
          <a:bodyPr/>
          <a:lstStyle/>
          <a:p>
            <a:pPr>
              <a:defRPr/>
            </a:pPr>
            <a:fld id="{31E4843C-BFE4-4FF0-9EC3-CEA94C886E04}" type="slidenum">
              <a:rPr lang="en-US" altLang="ja-JP" smtClean="0"/>
              <a:pPr>
                <a:defRPr/>
              </a:pPr>
              <a:t>26</a:t>
            </a:fld>
            <a:endParaRPr lang="en-US" altLang="ja-JP" dirty="0"/>
          </a:p>
        </p:txBody>
      </p:sp>
      <p:sp>
        <p:nvSpPr>
          <p:cNvPr id="21506" name="正方形/長方形 19"/>
          <p:cNvSpPr>
            <a:spLocks noChangeArrowheads="1"/>
          </p:cNvSpPr>
          <p:nvPr/>
        </p:nvSpPr>
        <p:spPr bwMode="auto">
          <a:xfrm>
            <a:off x="3626853" y="3717033"/>
            <a:ext cx="3487522" cy="2484101"/>
          </a:xfrm>
          <a:prstGeom prst="rect">
            <a:avLst/>
          </a:prstGeom>
          <a:solidFill>
            <a:schemeClr val="bg1"/>
          </a:solidFill>
          <a:ln w="9525" algn="ctr">
            <a:solidFill>
              <a:schemeClr val="tx1"/>
            </a:solidFill>
            <a:round/>
            <a:headEnd/>
            <a:tailEnd type="triangle" w="med" len="med"/>
          </a:ln>
        </p:spPr>
        <p:txBody>
          <a:bodyPr wrap="none" anchor="ctr"/>
          <a:lstStyle/>
          <a:p>
            <a:endParaRPr lang="ja-JP" altLang="en-US" dirty="0"/>
          </a:p>
        </p:txBody>
      </p:sp>
      <p:grpSp>
        <p:nvGrpSpPr>
          <p:cNvPr id="28" name="グループ化 27"/>
          <p:cNvGrpSpPr/>
          <p:nvPr/>
        </p:nvGrpSpPr>
        <p:grpSpPr>
          <a:xfrm>
            <a:off x="2378714" y="3861049"/>
            <a:ext cx="7085192" cy="2160241"/>
            <a:chOff x="2195736" y="4077072"/>
            <a:chExt cx="6540177" cy="2160241"/>
          </a:xfrm>
        </p:grpSpPr>
        <p:grpSp>
          <p:nvGrpSpPr>
            <p:cNvPr id="2" name="Group 17"/>
            <p:cNvGrpSpPr>
              <a:grpSpLocks/>
            </p:cNvGrpSpPr>
            <p:nvPr/>
          </p:nvGrpSpPr>
          <p:grpSpPr bwMode="auto">
            <a:xfrm>
              <a:off x="3686795" y="4104647"/>
              <a:ext cx="2575173" cy="2132666"/>
              <a:chOff x="431" y="1097"/>
              <a:chExt cx="2630" cy="2449"/>
            </a:xfrm>
          </p:grpSpPr>
          <p:sp>
            <p:nvSpPr>
              <p:cNvPr id="21516" name="Oval 4"/>
              <p:cNvSpPr>
                <a:spLocks noChangeArrowheads="1"/>
              </p:cNvSpPr>
              <p:nvPr/>
            </p:nvSpPr>
            <p:spPr bwMode="auto">
              <a:xfrm>
                <a:off x="610" y="1164"/>
                <a:ext cx="182" cy="207"/>
              </a:xfrm>
              <a:prstGeom prst="ellipse">
                <a:avLst/>
              </a:prstGeom>
              <a:solidFill>
                <a:schemeClr val="bg1"/>
              </a:solidFill>
              <a:ln w="9525">
                <a:solidFill>
                  <a:schemeClr val="tx1"/>
                </a:solidFill>
                <a:round/>
                <a:headEnd/>
                <a:tailEnd/>
              </a:ln>
            </p:spPr>
            <p:txBody>
              <a:bodyPr wrap="none" anchor="ctr"/>
              <a:lstStyle/>
              <a:p>
                <a:endParaRPr lang="ja-JP" altLang="en-US" sz="1400" dirty="0"/>
              </a:p>
            </p:txBody>
          </p:sp>
          <p:sp>
            <p:nvSpPr>
              <p:cNvPr id="21517" name="Line 5"/>
              <p:cNvSpPr>
                <a:spLocks noChangeShapeType="1"/>
              </p:cNvSpPr>
              <p:nvPr/>
            </p:nvSpPr>
            <p:spPr bwMode="auto">
              <a:xfrm>
                <a:off x="567" y="1480"/>
                <a:ext cx="27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400" dirty="0"/>
              </a:p>
            </p:txBody>
          </p:sp>
          <p:sp>
            <p:nvSpPr>
              <p:cNvPr id="21518" name="Line 6"/>
              <p:cNvSpPr>
                <a:spLocks noChangeShapeType="1"/>
              </p:cNvSpPr>
              <p:nvPr/>
            </p:nvSpPr>
            <p:spPr bwMode="auto">
              <a:xfrm>
                <a:off x="691" y="1389"/>
                <a:ext cx="0" cy="31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400" dirty="0"/>
              </a:p>
            </p:txBody>
          </p:sp>
          <p:sp>
            <p:nvSpPr>
              <p:cNvPr id="21519" name="Line 7"/>
              <p:cNvSpPr>
                <a:spLocks noChangeShapeType="1"/>
              </p:cNvSpPr>
              <p:nvPr/>
            </p:nvSpPr>
            <p:spPr bwMode="auto">
              <a:xfrm flipH="1">
                <a:off x="610" y="1707"/>
                <a:ext cx="91" cy="18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400" dirty="0"/>
              </a:p>
            </p:txBody>
          </p:sp>
          <p:sp>
            <p:nvSpPr>
              <p:cNvPr id="21520" name="Line 8"/>
              <p:cNvSpPr>
                <a:spLocks noChangeShapeType="1"/>
              </p:cNvSpPr>
              <p:nvPr/>
            </p:nvSpPr>
            <p:spPr bwMode="auto">
              <a:xfrm>
                <a:off x="689" y="1707"/>
                <a:ext cx="91" cy="18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400" dirty="0"/>
              </a:p>
            </p:txBody>
          </p:sp>
          <p:sp>
            <p:nvSpPr>
              <p:cNvPr id="21521" name="Text Box 9"/>
              <p:cNvSpPr txBox="1">
                <a:spLocks noChangeArrowheads="1"/>
              </p:cNvSpPr>
              <p:nvPr/>
            </p:nvSpPr>
            <p:spPr bwMode="auto">
              <a:xfrm>
                <a:off x="431" y="1933"/>
                <a:ext cx="544" cy="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chemeClr val="tx1"/>
                    </a:solidFill>
                    <a:latin typeface="Arial" charset="0"/>
                    <a:ea typeface="HGP明朝E" pitchFamily="18" charset="-128"/>
                  </a:defRPr>
                </a:lvl1pPr>
                <a:lvl2pPr marL="742950" indent="-285750" eaLnBrk="0" hangingPunct="0">
                  <a:defRPr kumimoji="1" sz="2000">
                    <a:solidFill>
                      <a:schemeClr val="tx1"/>
                    </a:solidFill>
                    <a:latin typeface="Arial" charset="0"/>
                    <a:ea typeface="HGP明朝E" pitchFamily="18" charset="-128"/>
                  </a:defRPr>
                </a:lvl2pPr>
                <a:lvl3pPr marL="1143000" indent="-228600" eaLnBrk="0" hangingPunct="0">
                  <a:defRPr kumimoji="1" sz="2000">
                    <a:solidFill>
                      <a:schemeClr val="tx1"/>
                    </a:solidFill>
                    <a:latin typeface="Arial" charset="0"/>
                    <a:ea typeface="HGP明朝E" pitchFamily="18" charset="-128"/>
                  </a:defRPr>
                </a:lvl3pPr>
                <a:lvl4pPr marL="1600200" indent="-228600" eaLnBrk="0" hangingPunct="0">
                  <a:defRPr kumimoji="1" sz="2000">
                    <a:solidFill>
                      <a:schemeClr val="tx1"/>
                    </a:solidFill>
                    <a:latin typeface="Arial" charset="0"/>
                    <a:ea typeface="HGP明朝E" pitchFamily="18" charset="-128"/>
                  </a:defRPr>
                </a:lvl4pPr>
                <a:lvl5pPr marL="2057400" indent="-228600" eaLnBrk="0" hangingPunct="0">
                  <a:defRPr kumimoji="1" sz="2000">
                    <a:solidFill>
                      <a:schemeClr val="tx1"/>
                    </a:solidFill>
                    <a:latin typeface="Arial" charset="0"/>
                    <a:ea typeface="HGP明朝E" pitchFamily="18" charset="-128"/>
                  </a:defRPr>
                </a:lvl5pPr>
                <a:lvl6pPr marL="2514600" indent="-228600" algn="ctr" eaLnBrk="0" fontAlgn="base" hangingPunct="0">
                  <a:spcBef>
                    <a:spcPct val="0"/>
                  </a:spcBef>
                  <a:spcAft>
                    <a:spcPct val="0"/>
                  </a:spcAft>
                  <a:defRPr kumimoji="1" sz="2000">
                    <a:solidFill>
                      <a:schemeClr val="tx1"/>
                    </a:solidFill>
                    <a:latin typeface="Arial" charset="0"/>
                    <a:ea typeface="HGP明朝E" pitchFamily="18" charset="-128"/>
                  </a:defRPr>
                </a:lvl6pPr>
                <a:lvl7pPr marL="2971800" indent="-228600" algn="ctr" eaLnBrk="0" fontAlgn="base" hangingPunct="0">
                  <a:spcBef>
                    <a:spcPct val="0"/>
                  </a:spcBef>
                  <a:spcAft>
                    <a:spcPct val="0"/>
                  </a:spcAft>
                  <a:defRPr kumimoji="1" sz="2000">
                    <a:solidFill>
                      <a:schemeClr val="tx1"/>
                    </a:solidFill>
                    <a:latin typeface="Arial" charset="0"/>
                    <a:ea typeface="HGP明朝E" pitchFamily="18" charset="-128"/>
                  </a:defRPr>
                </a:lvl7pPr>
                <a:lvl8pPr marL="3429000" indent="-228600" algn="ctr" eaLnBrk="0" fontAlgn="base" hangingPunct="0">
                  <a:spcBef>
                    <a:spcPct val="0"/>
                  </a:spcBef>
                  <a:spcAft>
                    <a:spcPct val="0"/>
                  </a:spcAft>
                  <a:defRPr kumimoji="1" sz="2000">
                    <a:solidFill>
                      <a:schemeClr val="tx1"/>
                    </a:solidFill>
                    <a:latin typeface="Arial" charset="0"/>
                    <a:ea typeface="HGP明朝E" pitchFamily="18" charset="-128"/>
                  </a:defRPr>
                </a:lvl8pPr>
                <a:lvl9pPr marL="3886200" indent="-228600" algn="ctr" eaLnBrk="0" fontAlgn="base" hangingPunct="0">
                  <a:spcBef>
                    <a:spcPct val="0"/>
                  </a:spcBef>
                  <a:spcAft>
                    <a:spcPct val="0"/>
                  </a:spcAft>
                  <a:defRPr kumimoji="1" sz="2000">
                    <a:solidFill>
                      <a:schemeClr val="tx1"/>
                    </a:solidFill>
                    <a:latin typeface="Arial" charset="0"/>
                    <a:ea typeface="HGP明朝E" pitchFamily="18" charset="-128"/>
                  </a:defRPr>
                </a:lvl9pPr>
              </a:lstStyle>
              <a:p>
                <a:pPr eaLnBrk="1" hangingPunct="1">
                  <a:spcBef>
                    <a:spcPct val="50000"/>
                  </a:spcBef>
                </a:pPr>
                <a:r>
                  <a:rPr lang="ja-JP" altLang="en-US" sz="1400" dirty="0"/>
                  <a:t>利用者</a:t>
                </a:r>
              </a:p>
            </p:txBody>
          </p:sp>
          <p:sp>
            <p:nvSpPr>
              <p:cNvPr id="21522" name="Rectangle 10"/>
              <p:cNvSpPr>
                <a:spLocks noChangeArrowheads="1"/>
              </p:cNvSpPr>
              <p:nvPr/>
            </p:nvSpPr>
            <p:spPr bwMode="auto">
              <a:xfrm>
                <a:off x="1292" y="1097"/>
                <a:ext cx="1769" cy="2449"/>
              </a:xfrm>
              <a:prstGeom prst="rect">
                <a:avLst/>
              </a:prstGeom>
              <a:solidFill>
                <a:schemeClr val="bg1"/>
              </a:solidFill>
              <a:ln w="9525">
                <a:solidFill>
                  <a:schemeClr val="tx1"/>
                </a:solidFill>
                <a:miter lim="800000"/>
                <a:headEnd/>
                <a:tailEnd/>
              </a:ln>
            </p:spPr>
            <p:txBody>
              <a:bodyPr wrap="none"/>
              <a:lstStyle/>
              <a:p>
                <a:r>
                  <a:rPr lang="ja-JP" altLang="en-US" sz="1400" dirty="0"/>
                  <a:t>座席予約システム</a:t>
                </a:r>
              </a:p>
            </p:txBody>
          </p:sp>
          <p:sp>
            <p:nvSpPr>
              <p:cNvPr id="21523" name="Line 14"/>
              <p:cNvSpPr>
                <a:spLocks noChangeShapeType="1"/>
              </p:cNvSpPr>
              <p:nvPr/>
            </p:nvSpPr>
            <p:spPr bwMode="auto">
              <a:xfrm>
                <a:off x="839" y="1570"/>
                <a:ext cx="771" cy="9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400" dirty="0"/>
              </a:p>
            </p:txBody>
          </p:sp>
          <p:sp>
            <p:nvSpPr>
              <p:cNvPr id="21524" name="Line 15"/>
              <p:cNvSpPr>
                <a:spLocks noChangeShapeType="1"/>
              </p:cNvSpPr>
              <p:nvPr/>
            </p:nvSpPr>
            <p:spPr bwMode="auto">
              <a:xfrm>
                <a:off x="839" y="1570"/>
                <a:ext cx="771" cy="81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400" dirty="0"/>
              </a:p>
            </p:txBody>
          </p:sp>
          <p:sp>
            <p:nvSpPr>
              <p:cNvPr id="21525" name="Line 16"/>
              <p:cNvSpPr>
                <a:spLocks noChangeShapeType="1"/>
              </p:cNvSpPr>
              <p:nvPr/>
            </p:nvSpPr>
            <p:spPr bwMode="auto">
              <a:xfrm>
                <a:off x="839" y="1570"/>
                <a:ext cx="771" cy="154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400" dirty="0"/>
              </a:p>
            </p:txBody>
          </p:sp>
          <p:sp>
            <p:nvSpPr>
              <p:cNvPr id="21526" name="Oval 11"/>
              <p:cNvSpPr>
                <a:spLocks noChangeArrowheads="1"/>
              </p:cNvSpPr>
              <p:nvPr/>
            </p:nvSpPr>
            <p:spPr bwMode="auto">
              <a:xfrm>
                <a:off x="1565" y="1480"/>
                <a:ext cx="1179" cy="409"/>
              </a:xfrm>
              <a:prstGeom prst="ellipse">
                <a:avLst/>
              </a:prstGeom>
              <a:solidFill>
                <a:schemeClr val="bg1"/>
              </a:solidFill>
              <a:ln w="9525">
                <a:solidFill>
                  <a:schemeClr val="tx1"/>
                </a:solidFill>
                <a:round/>
                <a:headEnd/>
                <a:tailEnd/>
              </a:ln>
            </p:spPr>
            <p:txBody>
              <a:bodyPr wrap="none" anchor="ctr"/>
              <a:lstStyle/>
              <a:p>
                <a:r>
                  <a:rPr lang="ja-JP" altLang="en-US" sz="1400" dirty="0"/>
                  <a:t>空席確認</a:t>
                </a:r>
              </a:p>
            </p:txBody>
          </p:sp>
          <p:sp>
            <p:nvSpPr>
              <p:cNvPr id="21527" name="Oval 12"/>
              <p:cNvSpPr>
                <a:spLocks noChangeArrowheads="1"/>
              </p:cNvSpPr>
              <p:nvPr/>
            </p:nvSpPr>
            <p:spPr bwMode="auto">
              <a:xfrm>
                <a:off x="1565" y="2159"/>
                <a:ext cx="1179" cy="409"/>
              </a:xfrm>
              <a:prstGeom prst="ellipse">
                <a:avLst/>
              </a:prstGeom>
              <a:solidFill>
                <a:schemeClr val="bg1"/>
              </a:solidFill>
              <a:ln w="9525">
                <a:solidFill>
                  <a:schemeClr val="tx1"/>
                </a:solidFill>
                <a:round/>
                <a:headEnd/>
                <a:tailEnd/>
              </a:ln>
            </p:spPr>
            <p:txBody>
              <a:bodyPr wrap="none" anchor="ctr"/>
              <a:lstStyle/>
              <a:p>
                <a:r>
                  <a:rPr lang="ja-JP" altLang="en-US" sz="1400" dirty="0"/>
                  <a:t>座席予約</a:t>
                </a:r>
              </a:p>
            </p:txBody>
          </p:sp>
          <p:sp>
            <p:nvSpPr>
              <p:cNvPr id="21528" name="Oval 13"/>
              <p:cNvSpPr>
                <a:spLocks noChangeArrowheads="1"/>
              </p:cNvSpPr>
              <p:nvPr/>
            </p:nvSpPr>
            <p:spPr bwMode="auto">
              <a:xfrm>
                <a:off x="1565" y="2840"/>
                <a:ext cx="1179" cy="409"/>
              </a:xfrm>
              <a:prstGeom prst="ellipse">
                <a:avLst/>
              </a:prstGeom>
              <a:solidFill>
                <a:schemeClr val="bg1"/>
              </a:solidFill>
              <a:ln w="9525">
                <a:solidFill>
                  <a:schemeClr val="tx1"/>
                </a:solidFill>
                <a:round/>
                <a:headEnd/>
                <a:tailEnd/>
              </a:ln>
            </p:spPr>
            <p:txBody>
              <a:bodyPr wrap="none" anchor="ctr"/>
              <a:lstStyle/>
              <a:p>
                <a:r>
                  <a:rPr lang="ja-JP" altLang="en-US" sz="1400" dirty="0"/>
                  <a:t>予約取消</a:t>
                </a:r>
              </a:p>
            </p:txBody>
          </p:sp>
        </p:grpSp>
        <p:cxnSp>
          <p:nvCxnSpPr>
            <p:cNvPr id="21512" name="直線矢印コネクタ 21"/>
            <p:cNvCxnSpPr>
              <a:cxnSpLocks noChangeShapeType="1"/>
            </p:cNvCxnSpPr>
            <p:nvPr/>
          </p:nvCxnSpPr>
          <p:spPr bwMode="auto">
            <a:xfrm flipV="1">
              <a:off x="2771800" y="4365104"/>
              <a:ext cx="1080120" cy="504056"/>
            </a:xfrm>
            <a:prstGeom prst="straightConnector1">
              <a:avLst/>
            </a:prstGeom>
            <a:noFill/>
            <a:ln w="9525" algn="ctr">
              <a:solidFill>
                <a:srgbClr val="FF0000"/>
              </a:solidFill>
              <a:round/>
              <a:headEnd/>
              <a:tailEnd type="arrow" w="med" len="med"/>
            </a:ln>
            <a:extLst>
              <a:ext uri="{909E8E84-426E-40DD-AFC4-6F175D3DCCD1}">
                <a14:hiddenFill xmlns:a14="http://schemas.microsoft.com/office/drawing/2010/main">
                  <a:noFill/>
                </a14:hiddenFill>
              </a:ext>
            </a:extLst>
          </p:spPr>
        </p:cxnSp>
        <p:sp>
          <p:nvSpPr>
            <p:cNvPr id="21513" name="テキスト ボックス 22"/>
            <p:cNvSpPr txBox="1">
              <a:spLocks noChangeArrowheads="1"/>
            </p:cNvSpPr>
            <p:nvPr/>
          </p:nvSpPr>
          <p:spPr bwMode="auto">
            <a:xfrm>
              <a:off x="2195736" y="4941168"/>
              <a:ext cx="107156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chemeClr val="tx1"/>
                  </a:solidFill>
                  <a:latin typeface="Arial" charset="0"/>
                  <a:ea typeface="HGP明朝E" pitchFamily="18" charset="-128"/>
                </a:defRPr>
              </a:lvl1pPr>
              <a:lvl2pPr marL="742950" indent="-285750" eaLnBrk="0" hangingPunct="0">
                <a:defRPr kumimoji="1" sz="2000">
                  <a:solidFill>
                    <a:schemeClr val="tx1"/>
                  </a:solidFill>
                  <a:latin typeface="Arial" charset="0"/>
                  <a:ea typeface="HGP明朝E" pitchFamily="18" charset="-128"/>
                </a:defRPr>
              </a:lvl2pPr>
              <a:lvl3pPr marL="1143000" indent="-228600" eaLnBrk="0" hangingPunct="0">
                <a:defRPr kumimoji="1" sz="2000">
                  <a:solidFill>
                    <a:schemeClr val="tx1"/>
                  </a:solidFill>
                  <a:latin typeface="Arial" charset="0"/>
                  <a:ea typeface="HGP明朝E" pitchFamily="18" charset="-128"/>
                </a:defRPr>
              </a:lvl3pPr>
              <a:lvl4pPr marL="1600200" indent="-228600" eaLnBrk="0" hangingPunct="0">
                <a:defRPr kumimoji="1" sz="2000">
                  <a:solidFill>
                    <a:schemeClr val="tx1"/>
                  </a:solidFill>
                  <a:latin typeface="Arial" charset="0"/>
                  <a:ea typeface="HGP明朝E" pitchFamily="18" charset="-128"/>
                </a:defRPr>
              </a:lvl4pPr>
              <a:lvl5pPr marL="2057400" indent="-228600" eaLnBrk="0" hangingPunct="0">
                <a:defRPr kumimoji="1" sz="2000">
                  <a:solidFill>
                    <a:schemeClr val="tx1"/>
                  </a:solidFill>
                  <a:latin typeface="Arial" charset="0"/>
                  <a:ea typeface="HGP明朝E" pitchFamily="18" charset="-128"/>
                </a:defRPr>
              </a:lvl5pPr>
              <a:lvl6pPr marL="2514600" indent="-228600" algn="ctr" eaLnBrk="0" fontAlgn="base" hangingPunct="0">
                <a:spcBef>
                  <a:spcPct val="0"/>
                </a:spcBef>
                <a:spcAft>
                  <a:spcPct val="0"/>
                </a:spcAft>
                <a:defRPr kumimoji="1" sz="2000">
                  <a:solidFill>
                    <a:schemeClr val="tx1"/>
                  </a:solidFill>
                  <a:latin typeface="Arial" charset="0"/>
                  <a:ea typeface="HGP明朝E" pitchFamily="18" charset="-128"/>
                </a:defRPr>
              </a:lvl6pPr>
              <a:lvl7pPr marL="2971800" indent="-228600" algn="ctr" eaLnBrk="0" fontAlgn="base" hangingPunct="0">
                <a:spcBef>
                  <a:spcPct val="0"/>
                </a:spcBef>
                <a:spcAft>
                  <a:spcPct val="0"/>
                </a:spcAft>
                <a:defRPr kumimoji="1" sz="2000">
                  <a:solidFill>
                    <a:schemeClr val="tx1"/>
                  </a:solidFill>
                  <a:latin typeface="Arial" charset="0"/>
                  <a:ea typeface="HGP明朝E" pitchFamily="18" charset="-128"/>
                </a:defRPr>
              </a:lvl7pPr>
              <a:lvl8pPr marL="3429000" indent="-228600" algn="ctr" eaLnBrk="0" fontAlgn="base" hangingPunct="0">
                <a:spcBef>
                  <a:spcPct val="0"/>
                </a:spcBef>
                <a:spcAft>
                  <a:spcPct val="0"/>
                </a:spcAft>
                <a:defRPr kumimoji="1" sz="2000">
                  <a:solidFill>
                    <a:schemeClr val="tx1"/>
                  </a:solidFill>
                  <a:latin typeface="Arial" charset="0"/>
                  <a:ea typeface="HGP明朝E" pitchFamily="18" charset="-128"/>
                </a:defRPr>
              </a:lvl8pPr>
              <a:lvl9pPr marL="3886200" indent="-228600" algn="ctr" eaLnBrk="0" fontAlgn="base" hangingPunct="0">
                <a:spcBef>
                  <a:spcPct val="0"/>
                </a:spcBef>
                <a:spcAft>
                  <a:spcPct val="0"/>
                </a:spcAft>
                <a:defRPr kumimoji="1" sz="2000">
                  <a:solidFill>
                    <a:schemeClr val="tx1"/>
                  </a:solidFill>
                  <a:latin typeface="Arial" charset="0"/>
                  <a:ea typeface="HGP明朝E" pitchFamily="18" charset="-128"/>
                </a:defRPr>
              </a:lvl9pPr>
            </a:lstStyle>
            <a:p>
              <a:pPr eaLnBrk="1" hangingPunct="1"/>
              <a:r>
                <a:rPr lang="ja-JP" altLang="en-US" sz="1400" u="sng" dirty="0" smtClean="0">
                  <a:solidFill>
                    <a:srgbClr val="FF0000"/>
                  </a:solidFill>
                </a:rPr>
                <a:t>アクタ</a:t>
              </a:r>
              <a:endParaRPr lang="ja-JP" altLang="en-US" sz="1400" u="sng" dirty="0">
                <a:solidFill>
                  <a:srgbClr val="FF0000"/>
                </a:solidFill>
              </a:endParaRPr>
            </a:p>
          </p:txBody>
        </p:sp>
        <p:cxnSp>
          <p:nvCxnSpPr>
            <p:cNvPr id="21514" name="直線矢印コネクタ 24"/>
            <p:cNvCxnSpPr>
              <a:cxnSpLocks noChangeShapeType="1"/>
            </p:cNvCxnSpPr>
            <p:nvPr/>
          </p:nvCxnSpPr>
          <p:spPr bwMode="auto">
            <a:xfrm rot="10800000" flipV="1">
              <a:off x="5796136" y="4365104"/>
              <a:ext cx="2000250" cy="857250"/>
            </a:xfrm>
            <a:prstGeom prst="straightConnector1">
              <a:avLst/>
            </a:prstGeom>
            <a:noFill/>
            <a:ln w="9525" algn="ctr">
              <a:solidFill>
                <a:srgbClr val="FF0000"/>
              </a:solidFill>
              <a:round/>
              <a:headEnd/>
              <a:tailEnd type="arrow" w="med" len="med"/>
            </a:ln>
            <a:extLst>
              <a:ext uri="{909E8E84-426E-40DD-AFC4-6F175D3DCCD1}">
                <a14:hiddenFill xmlns:a14="http://schemas.microsoft.com/office/drawing/2010/main">
                  <a:noFill/>
                </a14:hiddenFill>
              </a:ext>
            </a:extLst>
          </p:spPr>
        </p:cxnSp>
        <p:sp>
          <p:nvSpPr>
            <p:cNvPr id="21515" name="テキスト ボックス 26"/>
            <p:cNvSpPr txBox="1">
              <a:spLocks noChangeArrowheads="1"/>
            </p:cNvSpPr>
            <p:nvPr/>
          </p:nvSpPr>
          <p:spPr bwMode="auto">
            <a:xfrm>
              <a:off x="7164288" y="4077072"/>
              <a:ext cx="15716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chemeClr val="tx1"/>
                  </a:solidFill>
                  <a:latin typeface="Arial" charset="0"/>
                  <a:ea typeface="HGP明朝E" pitchFamily="18" charset="-128"/>
                </a:defRPr>
              </a:lvl1pPr>
              <a:lvl2pPr marL="742950" indent="-285750" eaLnBrk="0" hangingPunct="0">
                <a:defRPr kumimoji="1" sz="2000">
                  <a:solidFill>
                    <a:schemeClr val="tx1"/>
                  </a:solidFill>
                  <a:latin typeface="Arial" charset="0"/>
                  <a:ea typeface="HGP明朝E" pitchFamily="18" charset="-128"/>
                </a:defRPr>
              </a:lvl2pPr>
              <a:lvl3pPr marL="1143000" indent="-228600" eaLnBrk="0" hangingPunct="0">
                <a:defRPr kumimoji="1" sz="2000">
                  <a:solidFill>
                    <a:schemeClr val="tx1"/>
                  </a:solidFill>
                  <a:latin typeface="Arial" charset="0"/>
                  <a:ea typeface="HGP明朝E" pitchFamily="18" charset="-128"/>
                </a:defRPr>
              </a:lvl3pPr>
              <a:lvl4pPr marL="1600200" indent="-228600" eaLnBrk="0" hangingPunct="0">
                <a:defRPr kumimoji="1" sz="2000">
                  <a:solidFill>
                    <a:schemeClr val="tx1"/>
                  </a:solidFill>
                  <a:latin typeface="Arial" charset="0"/>
                  <a:ea typeface="HGP明朝E" pitchFamily="18" charset="-128"/>
                </a:defRPr>
              </a:lvl4pPr>
              <a:lvl5pPr marL="2057400" indent="-228600" eaLnBrk="0" hangingPunct="0">
                <a:defRPr kumimoji="1" sz="2000">
                  <a:solidFill>
                    <a:schemeClr val="tx1"/>
                  </a:solidFill>
                  <a:latin typeface="Arial" charset="0"/>
                  <a:ea typeface="HGP明朝E" pitchFamily="18" charset="-128"/>
                </a:defRPr>
              </a:lvl5pPr>
              <a:lvl6pPr marL="2514600" indent="-228600" algn="ctr" eaLnBrk="0" fontAlgn="base" hangingPunct="0">
                <a:spcBef>
                  <a:spcPct val="0"/>
                </a:spcBef>
                <a:spcAft>
                  <a:spcPct val="0"/>
                </a:spcAft>
                <a:defRPr kumimoji="1" sz="2000">
                  <a:solidFill>
                    <a:schemeClr val="tx1"/>
                  </a:solidFill>
                  <a:latin typeface="Arial" charset="0"/>
                  <a:ea typeface="HGP明朝E" pitchFamily="18" charset="-128"/>
                </a:defRPr>
              </a:lvl6pPr>
              <a:lvl7pPr marL="2971800" indent="-228600" algn="ctr" eaLnBrk="0" fontAlgn="base" hangingPunct="0">
                <a:spcBef>
                  <a:spcPct val="0"/>
                </a:spcBef>
                <a:spcAft>
                  <a:spcPct val="0"/>
                </a:spcAft>
                <a:defRPr kumimoji="1" sz="2000">
                  <a:solidFill>
                    <a:schemeClr val="tx1"/>
                  </a:solidFill>
                  <a:latin typeface="Arial" charset="0"/>
                  <a:ea typeface="HGP明朝E" pitchFamily="18" charset="-128"/>
                </a:defRPr>
              </a:lvl7pPr>
              <a:lvl8pPr marL="3429000" indent="-228600" algn="ctr" eaLnBrk="0" fontAlgn="base" hangingPunct="0">
                <a:spcBef>
                  <a:spcPct val="0"/>
                </a:spcBef>
                <a:spcAft>
                  <a:spcPct val="0"/>
                </a:spcAft>
                <a:defRPr kumimoji="1" sz="2000">
                  <a:solidFill>
                    <a:schemeClr val="tx1"/>
                  </a:solidFill>
                  <a:latin typeface="Arial" charset="0"/>
                  <a:ea typeface="HGP明朝E" pitchFamily="18" charset="-128"/>
                </a:defRPr>
              </a:lvl8pPr>
              <a:lvl9pPr marL="3886200" indent="-228600" algn="ctr" eaLnBrk="0" fontAlgn="base" hangingPunct="0">
                <a:spcBef>
                  <a:spcPct val="0"/>
                </a:spcBef>
                <a:spcAft>
                  <a:spcPct val="0"/>
                </a:spcAft>
                <a:defRPr kumimoji="1" sz="2000">
                  <a:solidFill>
                    <a:schemeClr val="tx1"/>
                  </a:solidFill>
                  <a:latin typeface="Arial" charset="0"/>
                  <a:ea typeface="HGP明朝E" pitchFamily="18" charset="-128"/>
                </a:defRPr>
              </a:lvl9pPr>
            </a:lstStyle>
            <a:p>
              <a:pPr eaLnBrk="1" hangingPunct="1"/>
              <a:r>
                <a:rPr lang="ja-JP" altLang="en-US" sz="1400" dirty="0">
                  <a:solidFill>
                    <a:srgbClr val="FF0000"/>
                  </a:solidFill>
                </a:rPr>
                <a:t>ユースケース</a:t>
              </a:r>
            </a:p>
          </p:txBody>
        </p:sp>
      </p:gr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タイトル 1"/>
          <p:cNvSpPr>
            <a:spLocks noGrp="1"/>
          </p:cNvSpPr>
          <p:nvPr>
            <p:ph type="title"/>
          </p:nvPr>
        </p:nvSpPr>
        <p:spPr/>
        <p:txBody>
          <a:bodyPr/>
          <a:lstStyle/>
          <a:p>
            <a:r>
              <a:rPr lang="ja-JP" altLang="en-US" sz="2000" dirty="0" smtClean="0"/>
              <a:t>１２．３．４　業務分析や要件定義に用いられる手法（３）</a:t>
            </a:r>
          </a:p>
        </p:txBody>
      </p:sp>
      <p:sp>
        <p:nvSpPr>
          <p:cNvPr id="22531" name="コンテンツ プレースホルダ 2"/>
          <p:cNvSpPr>
            <a:spLocks noGrp="1"/>
          </p:cNvSpPr>
          <p:nvPr>
            <p:ph idx="1"/>
          </p:nvPr>
        </p:nvSpPr>
        <p:spPr/>
        <p:txBody>
          <a:bodyPr/>
          <a:lstStyle/>
          <a:p>
            <a:pPr marL="0" indent="0">
              <a:buFontTx/>
              <a:buNone/>
            </a:pPr>
            <a:r>
              <a:rPr lang="en-US" altLang="ja-JP" sz="1800" dirty="0" smtClean="0"/>
              <a:t>【</a:t>
            </a:r>
            <a:r>
              <a:rPr lang="ja-JP" altLang="en-US" sz="1800" dirty="0" smtClean="0"/>
              <a:t>プロトタイプ</a:t>
            </a:r>
            <a:r>
              <a:rPr lang="en-US" altLang="ja-JP" sz="1800" dirty="0" smtClean="0"/>
              <a:t>】</a:t>
            </a:r>
          </a:p>
          <a:p>
            <a:pPr marL="627063" indent="0">
              <a:buFontTx/>
              <a:buNone/>
            </a:pPr>
            <a:r>
              <a:rPr lang="ja-JP" altLang="en-US" sz="1800" dirty="0" smtClean="0"/>
              <a:t>要求分析において、利用者がシステムをイメージしやすくして要件定義ができるように、導入するソフトウェアの試作品（入出力のみのこともある）を作成する。</a:t>
            </a:r>
            <a:endParaRPr lang="en-US" altLang="ja-JP" sz="1800" dirty="0"/>
          </a:p>
          <a:p>
            <a:pPr marL="627063" indent="0">
              <a:buFontTx/>
              <a:buNone/>
            </a:pPr>
            <a:r>
              <a:rPr lang="ja-JP" altLang="en-US" sz="1800" dirty="0" smtClean="0"/>
              <a:t>このプロトタイプで利用者に評価（</a:t>
            </a:r>
            <a:r>
              <a:rPr lang="ja-JP" altLang="en-US" sz="1800" u="sng" dirty="0" smtClean="0">
                <a:solidFill>
                  <a:srgbClr val="FF0000"/>
                </a:solidFill>
              </a:rPr>
              <a:t>プロトタイプ版評価</a:t>
            </a:r>
            <a:r>
              <a:rPr lang="ja-JP" altLang="en-US" sz="1800" dirty="0" smtClean="0"/>
              <a:t>）を依頼し、評価内容を基に、設計へフィードバックする。</a:t>
            </a:r>
            <a:endParaRPr lang="en-US" altLang="ja-JP" sz="1800" dirty="0" smtClean="0"/>
          </a:p>
          <a:p>
            <a:pPr marL="627063" indent="0">
              <a:buFontTx/>
              <a:buNone/>
            </a:pPr>
            <a:endParaRPr lang="en-US" altLang="ja-JP" sz="1800" dirty="0" smtClean="0"/>
          </a:p>
          <a:p>
            <a:pPr marL="627063" indent="0">
              <a:buFontTx/>
              <a:buNone/>
            </a:pPr>
            <a:r>
              <a:rPr lang="ja-JP" altLang="en-US" sz="1800" dirty="0" smtClean="0"/>
              <a:t>＜目的＞</a:t>
            </a:r>
            <a:endParaRPr lang="en-US" altLang="ja-JP" sz="1800" dirty="0" smtClean="0"/>
          </a:p>
          <a:p>
            <a:pPr marL="627063" indent="0"/>
            <a:r>
              <a:rPr lang="ja-JP" altLang="en-US" sz="1800" dirty="0" smtClean="0"/>
              <a:t>外部仕様の有効性確認</a:t>
            </a:r>
            <a:endParaRPr lang="en-US" altLang="ja-JP" sz="1800" dirty="0" smtClean="0"/>
          </a:p>
          <a:p>
            <a:pPr marL="627063" indent="0"/>
            <a:r>
              <a:rPr lang="ja-JP" altLang="en-US" sz="1800" dirty="0" smtClean="0"/>
              <a:t>仕様の漏れの早期発見</a:t>
            </a:r>
            <a:endParaRPr lang="en-US" altLang="ja-JP" sz="1800" dirty="0" smtClean="0"/>
          </a:p>
          <a:p>
            <a:pPr marL="627063" indent="0"/>
            <a:r>
              <a:rPr lang="ja-JP" altLang="en-US" sz="1800" dirty="0" smtClean="0"/>
              <a:t>実現可能性の評価</a:t>
            </a:r>
            <a:endParaRPr lang="en-US" altLang="ja-JP" sz="1800" dirty="0" smtClean="0"/>
          </a:p>
          <a:p>
            <a:pPr marL="627063" indent="0"/>
            <a:endParaRPr lang="en-US" altLang="ja-JP" sz="1800" dirty="0" smtClean="0"/>
          </a:p>
          <a:p>
            <a:pPr marL="627063" indent="0">
              <a:buNone/>
            </a:pPr>
            <a:r>
              <a:rPr lang="en-US" altLang="ja-JP" sz="1800" dirty="0" smtClean="0"/>
              <a:t>	</a:t>
            </a:r>
            <a:endParaRPr lang="ja-JP" altLang="en-US" sz="1800" u="sng" dirty="0" smtClean="0">
              <a:solidFill>
                <a:srgbClr val="FF0000"/>
              </a:solidFill>
            </a:endParaRPr>
          </a:p>
        </p:txBody>
      </p:sp>
      <p:sp>
        <p:nvSpPr>
          <p:cNvPr id="4" name="フッター プレースホルダ 3"/>
          <p:cNvSpPr>
            <a:spLocks noGrp="1"/>
          </p:cNvSpPr>
          <p:nvPr>
            <p:ph type="ftr" sz="quarter" idx="11"/>
          </p:nvPr>
        </p:nvSpPr>
        <p:spPr/>
        <p:txBody>
          <a:bodyPr/>
          <a:lstStyle/>
          <a:p>
            <a:pPr>
              <a:defRPr/>
            </a:pPr>
            <a:r>
              <a:rPr lang="en-US" altLang="ja-JP" smtClean="0"/>
              <a:t>Copyright © 2012 Funabashi </a:t>
            </a:r>
            <a:r>
              <a:rPr lang="ja-JP" altLang="en-US" smtClean="0"/>
              <a:t>ＩＴ</a:t>
            </a:r>
            <a:r>
              <a:rPr lang="en-US" altLang="ja-JP" smtClean="0"/>
              <a:t>-Lab. All right reserved</a:t>
            </a:r>
            <a:endParaRPr lang="en-US" altLang="ja-JP" dirty="0"/>
          </a:p>
        </p:txBody>
      </p:sp>
      <p:sp>
        <p:nvSpPr>
          <p:cNvPr id="5" name="スライド番号プレースホルダ 4"/>
          <p:cNvSpPr>
            <a:spLocks noGrp="1"/>
          </p:cNvSpPr>
          <p:nvPr>
            <p:ph type="sldNum" sz="quarter" idx="12"/>
          </p:nvPr>
        </p:nvSpPr>
        <p:spPr/>
        <p:txBody>
          <a:bodyPr/>
          <a:lstStyle/>
          <a:p>
            <a:pPr>
              <a:defRPr/>
            </a:pPr>
            <a:fld id="{1C3C964E-D160-4986-80E4-1FCC795575C8}" type="slidenum">
              <a:rPr lang="en-US" altLang="ja-JP" smtClean="0"/>
              <a:pPr>
                <a:defRPr/>
              </a:pPr>
              <a:t>27</a:t>
            </a:fld>
            <a:endParaRPr lang="en-US" altLang="ja-JP"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タイトル 1"/>
          <p:cNvSpPr>
            <a:spLocks noGrp="1"/>
          </p:cNvSpPr>
          <p:nvPr>
            <p:ph type="title"/>
          </p:nvPr>
        </p:nvSpPr>
        <p:spPr/>
        <p:txBody>
          <a:bodyPr/>
          <a:lstStyle/>
          <a:p>
            <a:r>
              <a:rPr lang="ja-JP" altLang="en-US" sz="2000" dirty="0" smtClean="0"/>
              <a:t>１２．３．４　業務分析や要件定義に用いられる手法（４）</a:t>
            </a:r>
          </a:p>
        </p:txBody>
      </p:sp>
      <p:sp>
        <p:nvSpPr>
          <p:cNvPr id="22531" name="コンテンツ プレースホルダ 2"/>
          <p:cNvSpPr>
            <a:spLocks noGrp="1"/>
          </p:cNvSpPr>
          <p:nvPr>
            <p:ph idx="1"/>
          </p:nvPr>
        </p:nvSpPr>
        <p:spPr/>
        <p:txBody>
          <a:bodyPr/>
          <a:lstStyle/>
          <a:p>
            <a:pPr marL="627063" lvl="0" indent="-627063">
              <a:buNone/>
            </a:pPr>
            <a:r>
              <a:rPr lang="en-US" altLang="ja-JP" sz="1800" dirty="0" smtClean="0"/>
              <a:t>【DFD】</a:t>
            </a:r>
          </a:p>
          <a:p>
            <a:pPr marL="627063" lvl="0" indent="0">
              <a:buNone/>
            </a:pPr>
            <a:r>
              <a:rPr lang="ja-JP" altLang="en-US" sz="1800" dirty="0" smtClean="0">
                <a:latin typeface="HGP明朝E" pitchFamily="18" charset="-128"/>
                <a:ea typeface="HGP明朝E" pitchFamily="18" charset="-128"/>
              </a:rPr>
              <a:t>業務を構成する処理をデータの流れに着目して表現する手法。　</a:t>
            </a:r>
          </a:p>
          <a:p>
            <a:pPr>
              <a:buFontTx/>
              <a:buNone/>
            </a:pPr>
            <a:endParaRPr lang="en-US" altLang="ja-JP" sz="1800" dirty="0" smtClean="0"/>
          </a:p>
        </p:txBody>
      </p:sp>
      <p:sp>
        <p:nvSpPr>
          <p:cNvPr id="4" name="フッター プレースホルダ 3"/>
          <p:cNvSpPr>
            <a:spLocks noGrp="1"/>
          </p:cNvSpPr>
          <p:nvPr>
            <p:ph type="ftr" sz="quarter" idx="11"/>
          </p:nvPr>
        </p:nvSpPr>
        <p:spPr/>
        <p:txBody>
          <a:bodyPr/>
          <a:lstStyle/>
          <a:p>
            <a:pPr>
              <a:defRPr/>
            </a:pPr>
            <a:r>
              <a:rPr lang="en-US" altLang="ja-JP" smtClean="0"/>
              <a:t>Copyright © 2012 Funabashi </a:t>
            </a:r>
            <a:r>
              <a:rPr lang="ja-JP" altLang="en-US" smtClean="0"/>
              <a:t>ＩＴ</a:t>
            </a:r>
            <a:r>
              <a:rPr lang="en-US" altLang="ja-JP" smtClean="0"/>
              <a:t>-Lab. All right reserved</a:t>
            </a:r>
            <a:endParaRPr lang="en-US" altLang="ja-JP" dirty="0"/>
          </a:p>
        </p:txBody>
      </p:sp>
      <p:sp>
        <p:nvSpPr>
          <p:cNvPr id="5" name="スライド番号プレースホルダ 4"/>
          <p:cNvSpPr>
            <a:spLocks noGrp="1"/>
          </p:cNvSpPr>
          <p:nvPr>
            <p:ph type="sldNum" sz="quarter" idx="12"/>
          </p:nvPr>
        </p:nvSpPr>
        <p:spPr/>
        <p:txBody>
          <a:bodyPr/>
          <a:lstStyle/>
          <a:p>
            <a:pPr>
              <a:defRPr/>
            </a:pPr>
            <a:fld id="{1C3C964E-D160-4986-80E4-1FCC795575C8}" type="slidenum">
              <a:rPr lang="en-US" altLang="ja-JP" smtClean="0"/>
              <a:pPr>
                <a:defRPr/>
              </a:pPr>
              <a:t>28</a:t>
            </a:fld>
            <a:endParaRPr lang="en-US" altLang="ja-JP" dirty="0"/>
          </a:p>
        </p:txBody>
      </p:sp>
      <p:pic>
        <p:nvPicPr>
          <p:cNvPr id="6" name="図 5" descr="AD2001S_34_a5.gif"/>
          <p:cNvPicPr>
            <a:picLocks noChangeAspect="1"/>
          </p:cNvPicPr>
          <p:nvPr/>
        </p:nvPicPr>
        <p:blipFill>
          <a:blip r:embed="rId3" cstate="print"/>
          <a:stretch>
            <a:fillRect/>
          </a:stretch>
        </p:blipFill>
        <p:spPr>
          <a:xfrm>
            <a:off x="2300705" y="4400758"/>
            <a:ext cx="4680520" cy="1908562"/>
          </a:xfrm>
          <a:prstGeom prst="rect">
            <a:avLst/>
          </a:prstGeom>
        </p:spPr>
      </p:pic>
      <p:graphicFrame>
        <p:nvGraphicFramePr>
          <p:cNvPr id="17" name="Group 74"/>
          <p:cNvGraphicFramePr>
            <a:graphicFrameLocks noGrp="1"/>
          </p:cNvGraphicFramePr>
          <p:nvPr/>
        </p:nvGraphicFramePr>
        <p:xfrm>
          <a:off x="350489" y="1831540"/>
          <a:ext cx="9126934" cy="2346960"/>
        </p:xfrm>
        <a:graphic>
          <a:graphicData uri="http://schemas.openxmlformats.org/drawingml/2006/table">
            <a:tbl>
              <a:tblPr/>
              <a:tblGrid>
                <a:gridCol w="1480740"/>
                <a:gridCol w="2340637"/>
                <a:gridCol w="5305557"/>
              </a:tblGrid>
              <a:tr h="46939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HGP明朝E" pitchFamily="18" charset="-128"/>
                          <a:ea typeface="HGP明朝E" pitchFamily="18" charset="-128"/>
                        </a:rPr>
                        <a:t>記号</a:t>
                      </a:r>
                    </a:p>
                  </a:txBody>
                  <a:tcPr marL="0" marR="0" marT="0" marB="0" anchor="ctr" anchorCtr="1"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HGP明朝E" pitchFamily="18" charset="-128"/>
                          <a:ea typeface="HGP明朝E" pitchFamily="18" charset="-128"/>
                        </a:rPr>
                        <a:t>名　　称</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HGP明朝E" pitchFamily="18" charset="-128"/>
                          <a:ea typeface="HGP明朝E" pitchFamily="18" charset="-128"/>
                        </a:rPr>
                        <a:t>内　　　　容</a:t>
                      </a:r>
                    </a:p>
                  </a:txBody>
                  <a:tcPr marL="0" marR="0" marT="0" marB="0" anchor="ctr" anchorCtr="1"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46939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400" b="0" i="0" u="none" strike="noStrike" cap="none" normalizeH="0" baseline="0" dirty="0" smtClean="0">
                        <a:ln>
                          <a:noFill/>
                        </a:ln>
                        <a:solidFill>
                          <a:schemeClr val="tx1"/>
                        </a:solidFill>
                        <a:effectLst/>
                        <a:latin typeface="HGP明朝E" pitchFamily="18" charset="-128"/>
                        <a:ea typeface="HGP明朝E" pitchFamily="18" charset="-128"/>
                      </a:endParaRPr>
                    </a:p>
                  </a:txBody>
                  <a:tcPr marL="0" marR="0" marT="0" marB="0" anchor="ctr" anchorCtr="1"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HGP明朝E" pitchFamily="18" charset="-128"/>
                          <a:ea typeface="HGP明朝E" pitchFamily="18" charset="-128"/>
                        </a:rPr>
                        <a:t>データ源泉／吸収</a:t>
                      </a:r>
                      <a:endParaRPr kumimoji="1" lang="en-US" altLang="ja-JP" sz="1400" b="0" i="0" u="none" strike="noStrike" cap="none" normalizeH="0" baseline="0" dirty="0" smtClean="0">
                        <a:ln>
                          <a:noFill/>
                        </a:ln>
                        <a:solidFill>
                          <a:schemeClr val="tx1"/>
                        </a:solidFill>
                        <a:effectLst/>
                        <a:latin typeface="HGP明朝E" pitchFamily="18" charset="-128"/>
                        <a:ea typeface="HGP明朝E" pitchFamily="18"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sng" strike="noStrike" cap="none" normalizeH="0" baseline="0" dirty="0" smtClean="0">
                          <a:ln>
                            <a:noFill/>
                          </a:ln>
                          <a:solidFill>
                            <a:srgbClr val="FF0000"/>
                          </a:solidFill>
                          <a:effectLst/>
                          <a:latin typeface="HGP明朝E" pitchFamily="18" charset="-128"/>
                          <a:ea typeface="HGP明朝E" pitchFamily="18" charset="-128"/>
                        </a:rPr>
                        <a:t>アクティビティ</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HGP明朝E" pitchFamily="18" charset="-128"/>
                          <a:ea typeface="HGP明朝E" pitchFamily="18" charset="-128"/>
                        </a:rPr>
                        <a:t>データの源泉（発生）と吸収（行き先）を表す</a:t>
                      </a:r>
                    </a:p>
                  </a:txBody>
                  <a:tcPr marL="97500" marR="97500" marT="46800" marB="46800" anchor="ct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6939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400" b="0" i="0" u="none" strike="noStrike" cap="none" normalizeH="0" baseline="0" dirty="0" smtClean="0">
                        <a:ln>
                          <a:noFill/>
                        </a:ln>
                        <a:solidFill>
                          <a:schemeClr val="tx1"/>
                        </a:solidFill>
                        <a:effectLst/>
                        <a:latin typeface="HGP明朝E" pitchFamily="18" charset="-128"/>
                        <a:ea typeface="HGP明朝E" pitchFamily="18" charset="-128"/>
                      </a:endParaRPr>
                    </a:p>
                  </a:txBody>
                  <a:tcPr marL="0" marR="0" marT="0" marB="0" anchor="ctr" anchorCtr="1"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sng" strike="noStrike" cap="none" normalizeH="0" baseline="0" dirty="0" smtClean="0">
                          <a:ln>
                            <a:noFill/>
                          </a:ln>
                          <a:solidFill>
                            <a:srgbClr val="FF0000"/>
                          </a:solidFill>
                          <a:effectLst/>
                          <a:latin typeface="HGP明朝E" pitchFamily="18" charset="-128"/>
                          <a:ea typeface="HGP明朝E" pitchFamily="18" charset="-128"/>
                        </a:rPr>
                        <a:t>プロセス</a:t>
                      </a:r>
                      <a:r>
                        <a:rPr kumimoji="1" lang="ja-JP" altLang="en-US" sz="1400" b="0" i="0" u="none" strike="noStrike" cap="none" normalizeH="0" baseline="0" dirty="0" smtClean="0">
                          <a:ln>
                            <a:noFill/>
                          </a:ln>
                          <a:solidFill>
                            <a:schemeClr val="tx1"/>
                          </a:solidFill>
                          <a:effectLst/>
                          <a:latin typeface="HGP明朝E" pitchFamily="18" charset="-128"/>
                          <a:ea typeface="HGP明朝E" pitchFamily="18" charset="-128"/>
                        </a:rPr>
                        <a:t>（処理）</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HGP明朝E" pitchFamily="18" charset="-128"/>
                          <a:ea typeface="HGP明朝E" pitchFamily="18" charset="-128"/>
                        </a:rPr>
                        <a:t>データの加工、交換などの処理を表す</a:t>
                      </a:r>
                    </a:p>
                  </a:txBody>
                  <a:tcPr marL="97500" marR="97500" marT="46800" marB="46800" anchor="ct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6939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400" b="0" i="0" u="none" strike="noStrike" cap="none" normalizeH="0" baseline="0" dirty="0" smtClean="0">
                        <a:ln>
                          <a:noFill/>
                        </a:ln>
                        <a:solidFill>
                          <a:schemeClr val="tx1"/>
                        </a:solidFill>
                        <a:effectLst/>
                        <a:latin typeface="HGP明朝E" pitchFamily="18" charset="-128"/>
                        <a:ea typeface="HGP明朝E" pitchFamily="18" charset="-128"/>
                      </a:endParaRPr>
                    </a:p>
                  </a:txBody>
                  <a:tcPr marL="0" marR="0" marT="0" marB="0" anchor="ctr" anchorCtr="1"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sng" strike="noStrike" cap="none" normalizeH="0" baseline="0" dirty="0" smtClean="0">
                          <a:ln>
                            <a:noFill/>
                          </a:ln>
                          <a:solidFill>
                            <a:srgbClr val="FF0000"/>
                          </a:solidFill>
                          <a:effectLst/>
                          <a:latin typeface="HGP明朝E" pitchFamily="18" charset="-128"/>
                          <a:ea typeface="HGP明朝E" pitchFamily="18" charset="-128"/>
                        </a:rPr>
                        <a:t>データフロー</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HGP明朝E" pitchFamily="18" charset="-128"/>
                          <a:ea typeface="HGP明朝E" pitchFamily="18" charset="-128"/>
                        </a:rPr>
                        <a:t>データの流れを表す。データ名を書く</a:t>
                      </a:r>
                    </a:p>
                  </a:txBody>
                  <a:tcPr marL="97500" marR="97500" marT="46800" marB="46800" anchor="ct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6939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400" b="0" i="0" u="none" strike="noStrike" cap="none" normalizeH="0" baseline="0" dirty="0" smtClean="0">
                        <a:ln>
                          <a:noFill/>
                        </a:ln>
                        <a:solidFill>
                          <a:schemeClr val="tx1"/>
                        </a:solidFill>
                        <a:effectLst/>
                        <a:latin typeface="HGP明朝E" pitchFamily="18" charset="-128"/>
                        <a:ea typeface="HGP明朝E" pitchFamily="18" charset="-128"/>
                      </a:endParaRPr>
                    </a:p>
                  </a:txBody>
                  <a:tcPr marL="0" marR="0" marT="0" marB="0" anchor="ctr" anchorCtr="1"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sng" strike="noStrike" cap="none" normalizeH="0" baseline="0" dirty="0" smtClean="0">
                          <a:ln>
                            <a:noFill/>
                          </a:ln>
                          <a:solidFill>
                            <a:srgbClr val="FF0000"/>
                          </a:solidFill>
                          <a:effectLst/>
                          <a:latin typeface="HGP明朝E" pitchFamily="18" charset="-128"/>
                          <a:ea typeface="HGP明朝E" pitchFamily="18" charset="-128"/>
                        </a:rPr>
                        <a:t>データストア</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HGP明朝E" pitchFamily="18" charset="-128"/>
                          <a:ea typeface="HGP明朝E" pitchFamily="18" charset="-128"/>
                        </a:rPr>
                        <a:t>データの蓄積（ファイル）を表す。ファイル名を書く</a:t>
                      </a:r>
                    </a:p>
                  </a:txBody>
                  <a:tcPr marL="97500" marR="97500" marT="46800" marB="46800" anchor="ct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18" name="Rectangle 53"/>
          <p:cNvSpPr>
            <a:spLocks noChangeArrowheads="1"/>
          </p:cNvSpPr>
          <p:nvPr/>
        </p:nvSpPr>
        <p:spPr bwMode="auto">
          <a:xfrm>
            <a:off x="740774" y="2420888"/>
            <a:ext cx="702159" cy="236398"/>
          </a:xfrm>
          <a:prstGeom prst="rect">
            <a:avLst/>
          </a:prstGeom>
          <a:solidFill>
            <a:schemeClr val="accent1"/>
          </a:solidFill>
          <a:ln w="9525" algn="ctr">
            <a:solidFill>
              <a:schemeClr val="tx1"/>
            </a:solidFill>
            <a:miter lim="800000"/>
            <a:headEnd/>
            <a:tailEnd/>
          </a:ln>
        </p:spPr>
        <p:txBody>
          <a:bodyPr wrap="none" anchor="ctr"/>
          <a:lstStyle/>
          <a:p>
            <a:endParaRPr lang="ja-JP" altLang="en-US" dirty="0"/>
          </a:p>
        </p:txBody>
      </p:sp>
      <p:sp>
        <p:nvSpPr>
          <p:cNvPr id="19" name="Oval 57"/>
          <p:cNvSpPr>
            <a:spLocks noChangeArrowheads="1"/>
          </p:cNvSpPr>
          <p:nvPr/>
        </p:nvSpPr>
        <p:spPr bwMode="auto">
          <a:xfrm>
            <a:off x="936119" y="2852937"/>
            <a:ext cx="311470" cy="287511"/>
          </a:xfrm>
          <a:prstGeom prst="ellipse">
            <a:avLst/>
          </a:prstGeom>
          <a:solidFill>
            <a:schemeClr val="accent1"/>
          </a:solidFill>
          <a:ln w="9525" algn="ctr">
            <a:solidFill>
              <a:schemeClr val="tx1"/>
            </a:solidFill>
            <a:round/>
            <a:headEnd/>
            <a:tailEnd/>
          </a:ln>
        </p:spPr>
        <p:txBody>
          <a:bodyPr wrap="none" anchor="ctr"/>
          <a:lstStyle/>
          <a:p>
            <a:endParaRPr lang="ja-JP" altLang="en-US" dirty="0"/>
          </a:p>
        </p:txBody>
      </p:sp>
      <p:sp>
        <p:nvSpPr>
          <p:cNvPr id="20" name="Line 59"/>
          <p:cNvSpPr>
            <a:spLocks noChangeShapeType="1"/>
          </p:cNvSpPr>
          <p:nvPr/>
        </p:nvSpPr>
        <p:spPr bwMode="auto">
          <a:xfrm>
            <a:off x="661960" y="3572322"/>
            <a:ext cx="1014677" cy="0"/>
          </a:xfrm>
          <a:prstGeom prst="line">
            <a:avLst/>
          </a:prstGeom>
          <a:noFill/>
          <a:ln w="28575">
            <a:solidFill>
              <a:schemeClr val="tx1"/>
            </a:solidFill>
            <a:round/>
            <a:headEnd/>
            <a:tailEnd type="triangle" w="lg" len="lg"/>
          </a:ln>
          <a:extLst>
            <a:ext uri="{909E8E84-426E-40DD-AFC4-6F175D3DCCD1}">
              <a14:hiddenFill xmlns:a14="http://schemas.microsoft.com/office/drawing/2010/main">
                <a:noFill/>
              </a14:hiddenFill>
            </a:ext>
          </a:extLst>
        </p:spPr>
        <p:txBody>
          <a:bodyPr wrap="none" anchor="ctr"/>
          <a:lstStyle/>
          <a:p>
            <a:endParaRPr lang="ja-JP" altLang="en-US" dirty="0"/>
          </a:p>
        </p:txBody>
      </p:sp>
      <p:grpSp>
        <p:nvGrpSpPr>
          <p:cNvPr id="26" name="グループ化 25"/>
          <p:cNvGrpSpPr/>
          <p:nvPr/>
        </p:nvGrpSpPr>
        <p:grpSpPr>
          <a:xfrm>
            <a:off x="584515" y="3789040"/>
            <a:ext cx="1014677" cy="289273"/>
            <a:chOff x="684213" y="5589240"/>
            <a:chExt cx="936625" cy="289273"/>
          </a:xfrm>
        </p:grpSpPr>
        <p:sp>
          <p:nvSpPr>
            <p:cNvPr id="22" name="Rectangle 67"/>
            <p:cNvSpPr>
              <a:spLocks noChangeArrowheads="1"/>
            </p:cNvSpPr>
            <p:nvPr/>
          </p:nvSpPr>
          <p:spPr bwMode="auto">
            <a:xfrm>
              <a:off x="684213" y="5589588"/>
              <a:ext cx="9366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r>
                <a:rPr lang="ja-JP" altLang="en-US" sz="1200" dirty="0"/>
                <a:t>ファイル名</a:t>
              </a:r>
            </a:p>
          </p:txBody>
        </p:sp>
        <p:sp>
          <p:nvSpPr>
            <p:cNvPr id="23" name="Line 68"/>
            <p:cNvSpPr>
              <a:spLocks noChangeShapeType="1"/>
            </p:cNvSpPr>
            <p:nvPr/>
          </p:nvSpPr>
          <p:spPr bwMode="auto">
            <a:xfrm>
              <a:off x="684213" y="5589240"/>
              <a:ext cx="9366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sz="1200" dirty="0"/>
            </a:p>
          </p:txBody>
        </p:sp>
        <p:sp>
          <p:nvSpPr>
            <p:cNvPr id="24" name="Line 69"/>
            <p:cNvSpPr>
              <a:spLocks noChangeShapeType="1"/>
            </p:cNvSpPr>
            <p:nvPr/>
          </p:nvSpPr>
          <p:spPr bwMode="auto">
            <a:xfrm>
              <a:off x="684213" y="5878513"/>
              <a:ext cx="9366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sz="1200" dirty="0"/>
            </a:p>
          </p:txBody>
        </p:sp>
      </p:grpSp>
      <p:sp>
        <p:nvSpPr>
          <p:cNvPr id="25" name="Rectangle 71"/>
          <p:cNvSpPr>
            <a:spLocks noChangeArrowheads="1"/>
          </p:cNvSpPr>
          <p:nvPr/>
        </p:nvSpPr>
        <p:spPr bwMode="auto">
          <a:xfrm>
            <a:off x="662765" y="3358704"/>
            <a:ext cx="858176"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r>
              <a:rPr lang="ja-JP" altLang="en-US" sz="1200" dirty="0"/>
              <a:t>データ名</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a:spLocks noGrp="1" noChangeArrowheads="1"/>
          </p:cNvSpPr>
          <p:nvPr>
            <p:ph type="title"/>
          </p:nvPr>
        </p:nvSpPr>
        <p:spPr/>
        <p:txBody>
          <a:bodyPr/>
          <a:lstStyle/>
          <a:p>
            <a:pPr eaLnBrk="1" hangingPunct="1"/>
            <a:r>
              <a:rPr lang="ja-JP" altLang="en-US" sz="2000" dirty="0" smtClean="0"/>
              <a:t>１２．３．４　業務分析や要件定義に用いられる手法（５）</a:t>
            </a:r>
          </a:p>
        </p:txBody>
      </p:sp>
      <p:sp>
        <p:nvSpPr>
          <p:cNvPr id="20" name="コンテンツ プレースホルダ 19"/>
          <p:cNvSpPr>
            <a:spLocks noGrp="1"/>
          </p:cNvSpPr>
          <p:nvPr>
            <p:ph idx="1"/>
          </p:nvPr>
        </p:nvSpPr>
        <p:spPr/>
        <p:txBody>
          <a:bodyPr/>
          <a:lstStyle/>
          <a:p>
            <a:pPr marL="0" indent="0">
              <a:buNone/>
            </a:pPr>
            <a:r>
              <a:rPr lang="en-US" altLang="ja-JP" sz="1800" dirty="0" smtClean="0"/>
              <a:t>【E-R</a:t>
            </a:r>
            <a:r>
              <a:rPr lang="ja-JP" altLang="en-US" sz="1800" dirty="0" smtClean="0"/>
              <a:t>図</a:t>
            </a:r>
            <a:r>
              <a:rPr lang="en-US" altLang="ja-JP" sz="1800" dirty="0" smtClean="0"/>
              <a:t>】</a:t>
            </a:r>
          </a:p>
          <a:p>
            <a:pPr marL="627063" indent="0">
              <a:buNone/>
            </a:pPr>
            <a:r>
              <a:rPr lang="ja-JP" altLang="en-US" sz="1800" dirty="0" smtClean="0"/>
              <a:t>業務で扱う情報を抽象化し、実体（エンティティ）と実体間の関連（リレーションシップ）を表現する手法。</a:t>
            </a:r>
            <a:endParaRPr lang="en-US" altLang="ja-JP" sz="1800" dirty="0" smtClean="0"/>
          </a:p>
          <a:p>
            <a:pPr marL="0" indent="0">
              <a:buNone/>
            </a:pPr>
            <a:endParaRPr kumimoji="1" lang="ja-JP" altLang="en-US" sz="1800" dirty="0"/>
          </a:p>
        </p:txBody>
      </p:sp>
      <p:sp>
        <p:nvSpPr>
          <p:cNvPr id="40" name="フッター プレースホルダ 4"/>
          <p:cNvSpPr>
            <a:spLocks noGrp="1"/>
          </p:cNvSpPr>
          <p:nvPr>
            <p:ph type="ftr" sz="quarter" idx="11"/>
          </p:nvPr>
        </p:nvSpPr>
        <p:spPr/>
        <p:txBody>
          <a:bodyPr/>
          <a:lstStyle/>
          <a:p>
            <a:pPr>
              <a:defRPr/>
            </a:pPr>
            <a:r>
              <a:rPr lang="en-US" altLang="ja-JP" smtClean="0"/>
              <a:t>Copyright © 2012 Funabashi </a:t>
            </a:r>
            <a:r>
              <a:rPr lang="ja-JP" altLang="en-US" smtClean="0"/>
              <a:t>ＩＴ</a:t>
            </a:r>
            <a:r>
              <a:rPr lang="en-US" altLang="ja-JP" smtClean="0"/>
              <a:t>-Lab. All right reserved</a:t>
            </a:r>
            <a:endParaRPr lang="en-US" altLang="ja-JP" dirty="0"/>
          </a:p>
        </p:txBody>
      </p:sp>
      <p:sp>
        <p:nvSpPr>
          <p:cNvPr id="41" name="スライド番号プレースホルダ 5"/>
          <p:cNvSpPr>
            <a:spLocks noGrp="1"/>
          </p:cNvSpPr>
          <p:nvPr>
            <p:ph type="sldNum" sz="quarter" idx="12"/>
          </p:nvPr>
        </p:nvSpPr>
        <p:spPr/>
        <p:txBody>
          <a:bodyPr/>
          <a:lstStyle/>
          <a:p>
            <a:pPr>
              <a:defRPr/>
            </a:pPr>
            <a:fld id="{9DCEC885-951A-4703-A84B-D76818BA747E}" type="slidenum">
              <a:rPr lang="en-US" altLang="ja-JP"/>
              <a:pPr>
                <a:defRPr/>
              </a:pPr>
              <a:t>29</a:t>
            </a:fld>
            <a:endParaRPr lang="en-US" altLang="ja-JP" dirty="0"/>
          </a:p>
        </p:txBody>
      </p:sp>
      <p:graphicFrame>
        <p:nvGraphicFramePr>
          <p:cNvPr id="228415" name="Group 63"/>
          <p:cNvGraphicFramePr>
            <a:graphicFrameLocks noGrp="1"/>
          </p:cNvGraphicFramePr>
          <p:nvPr/>
        </p:nvGraphicFramePr>
        <p:xfrm>
          <a:off x="505754" y="2349500"/>
          <a:ext cx="8893741" cy="1755774"/>
        </p:xfrm>
        <a:graphic>
          <a:graphicData uri="http://schemas.openxmlformats.org/drawingml/2006/table">
            <a:tbl>
              <a:tblPr/>
              <a:tblGrid>
                <a:gridCol w="1518577"/>
                <a:gridCol w="2801540"/>
                <a:gridCol w="4573624"/>
              </a:tblGrid>
              <a:tr h="36571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HGP明朝E" pitchFamily="18" charset="-128"/>
                          <a:ea typeface="HGP明朝E" pitchFamily="18" charset="-128"/>
                        </a:rPr>
                        <a:t>記号</a:t>
                      </a:r>
                    </a:p>
                  </a:txBody>
                  <a:tcPr marL="0" marR="0" marT="0" marB="0" anchor="ctr" anchorCtr="1"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HGP明朝E" pitchFamily="18" charset="-128"/>
                          <a:ea typeface="HGP明朝E" pitchFamily="18" charset="-128"/>
                        </a:rPr>
                        <a:t>名　　称</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HGP明朝E" pitchFamily="18" charset="-128"/>
                          <a:ea typeface="HGP明朝E" pitchFamily="18" charset="-128"/>
                        </a:rPr>
                        <a:t>内　　　　容</a:t>
                      </a:r>
                    </a:p>
                  </a:txBody>
                  <a:tcPr marL="99060" marR="99060" marT="45700" marB="45700"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45383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400" b="0" i="0" u="none" strike="noStrike" cap="none" normalizeH="0" baseline="0" dirty="0" smtClean="0">
                        <a:ln>
                          <a:noFill/>
                        </a:ln>
                        <a:solidFill>
                          <a:schemeClr val="tx1"/>
                        </a:solidFill>
                        <a:effectLst/>
                        <a:latin typeface="HGP明朝E" pitchFamily="18" charset="-128"/>
                        <a:ea typeface="HGP明朝E" pitchFamily="18" charset="-128"/>
                      </a:endParaRPr>
                    </a:p>
                  </a:txBody>
                  <a:tcPr marL="0" marR="0" marT="0" marB="0" anchor="ctr" anchorCtr="1"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HGP明朝E" pitchFamily="18" charset="-128"/>
                          <a:ea typeface="HGP明朝E" pitchFamily="18" charset="-128"/>
                        </a:rPr>
                        <a:t>実体（エンティティ）</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HGP明朝E" pitchFamily="18" charset="-128"/>
                          <a:ea typeface="HGP明朝E" pitchFamily="18" charset="-128"/>
                        </a:rPr>
                        <a:t>対象となる人、物、場所、事象、概念など</a:t>
                      </a:r>
                    </a:p>
                  </a:txBody>
                  <a:tcPr marL="97500" marR="97500" marT="46780" marB="46780" anchor="ct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7128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400" b="0" i="0" u="none" strike="noStrike" cap="none" normalizeH="0" baseline="0" dirty="0" smtClean="0">
                        <a:ln>
                          <a:noFill/>
                        </a:ln>
                        <a:solidFill>
                          <a:schemeClr val="tx1"/>
                        </a:solidFill>
                        <a:effectLst/>
                        <a:latin typeface="HGP明朝E" pitchFamily="18" charset="-128"/>
                        <a:ea typeface="HGP明朝E" pitchFamily="18" charset="-128"/>
                      </a:endParaRPr>
                    </a:p>
                  </a:txBody>
                  <a:tcPr marL="0" marR="0" marT="0" marB="0" anchor="ctr" anchorCtr="1"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HGP明朝E" pitchFamily="18" charset="-128"/>
                          <a:ea typeface="HGP明朝E" pitchFamily="18" charset="-128"/>
                        </a:rPr>
                        <a:t>関係（リレーションシップ）</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HGP明朝E" pitchFamily="18" charset="-128"/>
                          <a:ea typeface="HGP明朝E" pitchFamily="18" charset="-128"/>
                        </a:rPr>
                        <a:t>実体間にある関係</a:t>
                      </a:r>
                    </a:p>
                  </a:txBody>
                  <a:tcPr marL="97500" marR="97500" marT="46780" marB="46780" anchor="ct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6494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400" b="0" i="0" u="none" strike="noStrike" cap="none" normalizeH="0" baseline="0" dirty="0" smtClean="0">
                        <a:ln>
                          <a:noFill/>
                        </a:ln>
                        <a:solidFill>
                          <a:schemeClr val="tx1"/>
                        </a:solidFill>
                        <a:effectLst/>
                        <a:latin typeface="HGP明朝E" pitchFamily="18" charset="-128"/>
                        <a:ea typeface="HGP明朝E" pitchFamily="18" charset="-128"/>
                      </a:endParaRPr>
                    </a:p>
                  </a:txBody>
                  <a:tcPr marL="0" marR="0" marT="0" marB="0" anchor="ctr" anchorCtr="1"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HGP明朝E" pitchFamily="18" charset="-128"/>
                          <a:ea typeface="HGP明朝E" pitchFamily="18" charset="-128"/>
                        </a:rPr>
                        <a:t>属性（アトリビュート）</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HGP明朝E" pitchFamily="18" charset="-128"/>
                          <a:ea typeface="HGP明朝E" pitchFamily="18" charset="-128"/>
                        </a:rPr>
                        <a:t>実体や関係が持つ性質</a:t>
                      </a:r>
                    </a:p>
                  </a:txBody>
                  <a:tcPr marL="97500" marR="97500" marT="46780" marB="46780" anchor="ct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27676" name="Rectangle 30"/>
          <p:cNvSpPr>
            <a:spLocks noChangeArrowheads="1"/>
          </p:cNvSpPr>
          <p:nvPr/>
        </p:nvSpPr>
        <p:spPr bwMode="auto">
          <a:xfrm>
            <a:off x="896146" y="2821872"/>
            <a:ext cx="858176" cy="241300"/>
          </a:xfrm>
          <a:prstGeom prst="rect">
            <a:avLst/>
          </a:prstGeom>
          <a:solidFill>
            <a:schemeClr val="accent1"/>
          </a:solidFill>
          <a:ln w="9525" algn="ctr">
            <a:solidFill>
              <a:schemeClr val="tx1"/>
            </a:solidFill>
            <a:miter lim="800000"/>
            <a:headEnd/>
            <a:tailEnd/>
          </a:ln>
        </p:spPr>
        <p:txBody>
          <a:bodyPr wrap="none" anchor="ctr"/>
          <a:lstStyle/>
          <a:p>
            <a:endParaRPr lang="ja-JP" altLang="en-US" dirty="0"/>
          </a:p>
        </p:txBody>
      </p:sp>
      <p:sp>
        <p:nvSpPr>
          <p:cNvPr id="27677" name="AutoShape 38"/>
          <p:cNvSpPr>
            <a:spLocks noChangeArrowheads="1"/>
          </p:cNvSpPr>
          <p:nvPr/>
        </p:nvSpPr>
        <p:spPr bwMode="auto">
          <a:xfrm>
            <a:off x="833540" y="3240397"/>
            <a:ext cx="935567" cy="358775"/>
          </a:xfrm>
          <a:prstGeom prst="diamond">
            <a:avLst/>
          </a:prstGeom>
          <a:solidFill>
            <a:schemeClr val="accent1"/>
          </a:solidFill>
          <a:ln w="9525" algn="ctr">
            <a:solidFill>
              <a:schemeClr val="tx1"/>
            </a:solidFill>
            <a:miter lim="800000"/>
            <a:headEnd/>
            <a:tailEnd/>
          </a:ln>
        </p:spPr>
        <p:txBody>
          <a:bodyPr wrap="none" anchor="ctr"/>
          <a:lstStyle/>
          <a:p>
            <a:endParaRPr lang="ja-JP" altLang="en-US" dirty="0"/>
          </a:p>
        </p:txBody>
      </p:sp>
      <p:sp>
        <p:nvSpPr>
          <p:cNvPr id="27678" name="AutoShape 39"/>
          <p:cNvSpPr>
            <a:spLocks noChangeArrowheads="1"/>
          </p:cNvSpPr>
          <p:nvPr/>
        </p:nvSpPr>
        <p:spPr bwMode="auto">
          <a:xfrm>
            <a:off x="881361" y="3763963"/>
            <a:ext cx="858176" cy="241300"/>
          </a:xfrm>
          <a:prstGeom prst="roundRect">
            <a:avLst>
              <a:gd name="adj" fmla="val 50000"/>
            </a:avLst>
          </a:prstGeom>
          <a:solidFill>
            <a:schemeClr val="accent1"/>
          </a:solidFill>
          <a:ln w="9525" algn="ctr">
            <a:solidFill>
              <a:schemeClr val="tx1"/>
            </a:solidFill>
            <a:round/>
            <a:headEnd/>
            <a:tailEnd/>
          </a:ln>
        </p:spPr>
        <p:txBody>
          <a:bodyPr wrap="none" anchor="ctr"/>
          <a:lstStyle/>
          <a:p>
            <a:endParaRPr lang="ja-JP" altLang="en-US" dirty="0"/>
          </a:p>
        </p:txBody>
      </p:sp>
      <p:sp>
        <p:nvSpPr>
          <p:cNvPr id="27679" name="Text Box 53"/>
          <p:cNvSpPr txBox="1">
            <a:spLocks noChangeArrowheads="1"/>
          </p:cNvSpPr>
          <p:nvPr/>
        </p:nvSpPr>
        <p:spPr bwMode="auto">
          <a:xfrm>
            <a:off x="2378472" y="4508500"/>
            <a:ext cx="1637242" cy="1492716"/>
          </a:xfrm>
          <a:prstGeom prst="rect">
            <a:avLst/>
          </a:prstGeom>
          <a:solidFill>
            <a:schemeClr val="bg1"/>
          </a:solidFill>
          <a:ln w="19050" algn="ctr">
            <a:solidFill>
              <a:schemeClr val="tx1"/>
            </a:solidFill>
            <a:miter lim="800000"/>
            <a:headEnd/>
            <a:tailEnd/>
          </a:ln>
        </p:spPr>
        <p:txBody>
          <a:bodyPr>
            <a:spAutoFit/>
          </a:bodyPr>
          <a:lstStyle>
            <a:lvl1pPr eaLnBrk="0" hangingPunct="0">
              <a:defRPr kumimoji="1" sz="2000">
                <a:solidFill>
                  <a:schemeClr val="tx1"/>
                </a:solidFill>
                <a:latin typeface="Arial" charset="0"/>
                <a:ea typeface="HGP明朝E" pitchFamily="18" charset="-128"/>
              </a:defRPr>
            </a:lvl1pPr>
            <a:lvl2pPr marL="742950" indent="-285750" eaLnBrk="0" hangingPunct="0">
              <a:defRPr kumimoji="1" sz="2000">
                <a:solidFill>
                  <a:schemeClr val="tx1"/>
                </a:solidFill>
                <a:latin typeface="Arial" charset="0"/>
                <a:ea typeface="HGP明朝E" pitchFamily="18" charset="-128"/>
              </a:defRPr>
            </a:lvl2pPr>
            <a:lvl3pPr marL="1143000" indent="-228600" eaLnBrk="0" hangingPunct="0">
              <a:defRPr kumimoji="1" sz="2000">
                <a:solidFill>
                  <a:schemeClr val="tx1"/>
                </a:solidFill>
                <a:latin typeface="Arial" charset="0"/>
                <a:ea typeface="HGP明朝E" pitchFamily="18" charset="-128"/>
              </a:defRPr>
            </a:lvl3pPr>
            <a:lvl4pPr marL="1600200" indent="-228600" eaLnBrk="0" hangingPunct="0">
              <a:defRPr kumimoji="1" sz="2000">
                <a:solidFill>
                  <a:schemeClr val="tx1"/>
                </a:solidFill>
                <a:latin typeface="Arial" charset="0"/>
                <a:ea typeface="HGP明朝E" pitchFamily="18" charset="-128"/>
              </a:defRPr>
            </a:lvl4pPr>
            <a:lvl5pPr marL="2057400" indent="-228600" eaLnBrk="0" hangingPunct="0">
              <a:defRPr kumimoji="1" sz="2000">
                <a:solidFill>
                  <a:schemeClr val="tx1"/>
                </a:solidFill>
                <a:latin typeface="Arial" charset="0"/>
                <a:ea typeface="HGP明朝E" pitchFamily="18" charset="-128"/>
              </a:defRPr>
            </a:lvl5pPr>
            <a:lvl6pPr marL="2514600" indent="-228600" algn="ctr" eaLnBrk="0" fontAlgn="base" hangingPunct="0">
              <a:spcBef>
                <a:spcPct val="0"/>
              </a:spcBef>
              <a:spcAft>
                <a:spcPct val="0"/>
              </a:spcAft>
              <a:defRPr kumimoji="1" sz="2000">
                <a:solidFill>
                  <a:schemeClr val="tx1"/>
                </a:solidFill>
                <a:latin typeface="Arial" charset="0"/>
                <a:ea typeface="HGP明朝E" pitchFamily="18" charset="-128"/>
              </a:defRPr>
            </a:lvl6pPr>
            <a:lvl7pPr marL="2971800" indent="-228600" algn="ctr" eaLnBrk="0" fontAlgn="base" hangingPunct="0">
              <a:spcBef>
                <a:spcPct val="0"/>
              </a:spcBef>
              <a:spcAft>
                <a:spcPct val="0"/>
              </a:spcAft>
              <a:defRPr kumimoji="1" sz="2000">
                <a:solidFill>
                  <a:schemeClr val="tx1"/>
                </a:solidFill>
                <a:latin typeface="Arial" charset="0"/>
                <a:ea typeface="HGP明朝E" pitchFamily="18" charset="-128"/>
              </a:defRPr>
            </a:lvl7pPr>
            <a:lvl8pPr marL="3429000" indent="-228600" algn="ctr" eaLnBrk="0" fontAlgn="base" hangingPunct="0">
              <a:spcBef>
                <a:spcPct val="0"/>
              </a:spcBef>
              <a:spcAft>
                <a:spcPct val="0"/>
              </a:spcAft>
              <a:defRPr kumimoji="1" sz="2000">
                <a:solidFill>
                  <a:schemeClr val="tx1"/>
                </a:solidFill>
                <a:latin typeface="Arial" charset="0"/>
                <a:ea typeface="HGP明朝E" pitchFamily="18" charset="-128"/>
              </a:defRPr>
            </a:lvl8pPr>
            <a:lvl9pPr marL="3886200" indent="-228600" algn="ctr" eaLnBrk="0" fontAlgn="base" hangingPunct="0">
              <a:spcBef>
                <a:spcPct val="0"/>
              </a:spcBef>
              <a:spcAft>
                <a:spcPct val="0"/>
              </a:spcAft>
              <a:defRPr kumimoji="1" sz="2000">
                <a:solidFill>
                  <a:schemeClr val="tx1"/>
                </a:solidFill>
                <a:latin typeface="Arial" charset="0"/>
                <a:ea typeface="HGP明朝E" pitchFamily="18" charset="-128"/>
              </a:defRPr>
            </a:lvl9pPr>
          </a:lstStyle>
          <a:p>
            <a:pPr eaLnBrk="1" hangingPunct="1">
              <a:spcBef>
                <a:spcPct val="50000"/>
              </a:spcBef>
            </a:pPr>
            <a:r>
              <a:rPr lang="ja-JP" altLang="en-US" sz="1400" dirty="0"/>
              <a:t>実体</a:t>
            </a:r>
          </a:p>
          <a:p>
            <a:pPr eaLnBrk="1" hangingPunct="1">
              <a:spcBef>
                <a:spcPct val="50000"/>
              </a:spcBef>
            </a:pPr>
            <a:r>
              <a:rPr lang="ja-JP" altLang="en-US" sz="1400" dirty="0"/>
              <a:t>属性１</a:t>
            </a:r>
            <a:br>
              <a:rPr lang="ja-JP" altLang="en-US" sz="1400" dirty="0"/>
            </a:br>
            <a:r>
              <a:rPr lang="ja-JP" altLang="en-US" sz="1400" dirty="0"/>
              <a:t>属性２</a:t>
            </a:r>
            <a:br>
              <a:rPr lang="ja-JP" altLang="en-US" sz="1400" dirty="0"/>
            </a:br>
            <a:r>
              <a:rPr lang="ja-JP" altLang="en-US" sz="1400" dirty="0"/>
              <a:t>属性３</a:t>
            </a:r>
            <a:br>
              <a:rPr lang="ja-JP" altLang="en-US" sz="1400" dirty="0"/>
            </a:br>
            <a:r>
              <a:rPr lang="ja-JP" altLang="en-US" sz="1400" dirty="0"/>
              <a:t>・</a:t>
            </a:r>
            <a:br>
              <a:rPr lang="ja-JP" altLang="en-US" sz="1400" dirty="0"/>
            </a:br>
            <a:r>
              <a:rPr lang="ja-JP" altLang="en-US" sz="1400" dirty="0"/>
              <a:t>・</a:t>
            </a:r>
          </a:p>
        </p:txBody>
      </p:sp>
      <p:sp>
        <p:nvSpPr>
          <p:cNvPr id="27680" name="Line 54"/>
          <p:cNvSpPr>
            <a:spLocks noChangeShapeType="1"/>
          </p:cNvSpPr>
          <p:nvPr/>
        </p:nvSpPr>
        <p:spPr bwMode="auto">
          <a:xfrm>
            <a:off x="2378473" y="4797152"/>
            <a:ext cx="1638961"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dirty="0"/>
          </a:p>
        </p:txBody>
      </p:sp>
      <p:sp>
        <p:nvSpPr>
          <p:cNvPr id="27681" name="Text Box 55"/>
          <p:cNvSpPr txBox="1">
            <a:spLocks noChangeArrowheads="1"/>
          </p:cNvSpPr>
          <p:nvPr/>
        </p:nvSpPr>
        <p:spPr bwMode="auto">
          <a:xfrm>
            <a:off x="271727" y="4508501"/>
            <a:ext cx="233891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kumimoji="1" sz="2000">
                <a:solidFill>
                  <a:schemeClr val="tx1"/>
                </a:solidFill>
                <a:latin typeface="Arial" charset="0"/>
                <a:ea typeface="HGP明朝E" pitchFamily="18" charset="-128"/>
              </a:defRPr>
            </a:lvl1pPr>
            <a:lvl2pPr marL="742950" indent="-285750" eaLnBrk="0" hangingPunct="0">
              <a:defRPr kumimoji="1" sz="2000">
                <a:solidFill>
                  <a:schemeClr val="tx1"/>
                </a:solidFill>
                <a:latin typeface="Arial" charset="0"/>
                <a:ea typeface="HGP明朝E" pitchFamily="18" charset="-128"/>
              </a:defRPr>
            </a:lvl2pPr>
            <a:lvl3pPr marL="1143000" indent="-228600" eaLnBrk="0" hangingPunct="0">
              <a:defRPr kumimoji="1" sz="2000">
                <a:solidFill>
                  <a:schemeClr val="tx1"/>
                </a:solidFill>
                <a:latin typeface="Arial" charset="0"/>
                <a:ea typeface="HGP明朝E" pitchFamily="18" charset="-128"/>
              </a:defRPr>
            </a:lvl3pPr>
            <a:lvl4pPr marL="1600200" indent="-228600" eaLnBrk="0" hangingPunct="0">
              <a:defRPr kumimoji="1" sz="2000">
                <a:solidFill>
                  <a:schemeClr val="tx1"/>
                </a:solidFill>
                <a:latin typeface="Arial" charset="0"/>
                <a:ea typeface="HGP明朝E" pitchFamily="18" charset="-128"/>
              </a:defRPr>
            </a:lvl4pPr>
            <a:lvl5pPr marL="2057400" indent="-228600" eaLnBrk="0" hangingPunct="0">
              <a:defRPr kumimoji="1" sz="2000">
                <a:solidFill>
                  <a:schemeClr val="tx1"/>
                </a:solidFill>
                <a:latin typeface="Arial" charset="0"/>
                <a:ea typeface="HGP明朝E" pitchFamily="18" charset="-128"/>
              </a:defRPr>
            </a:lvl5pPr>
            <a:lvl6pPr marL="2514600" indent="-228600" algn="ctr" eaLnBrk="0" fontAlgn="base" hangingPunct="0">
              <a:spcBef>
                <a:spcPct val="0"/>
              </a:spcBef>
              <a:spcAft>
                <a:spcPct val="0"/>
              </a:spcAft>
              <a:defRPr kumimoji="1" sz="2000">
                <a:solidFill>
                  <a:schemeClr val="tx1"/>
                </a:solidFill>
                <a:latin typeface="Arial" charset="0"/>
                <a:ea typeface="HGP明朝E" pitchFamily="18" charset="-128"/>
              </a:defRPr>
            </a:lvl6pPr>
            <a:lvl7pPr marL="2971800" indent="-228600" algn="ctr" eaLnBrk="0" fontAlgn="base" hangingPunct="0">
              <a:spcBef>
                <a:spcPct val="0"/>
              </a:spcBef>
              <a:spcAft>
                <a:spcPct val="0"/>
              </a:spcAft>
              <a:defRPr kumimoji="1" sz="2000">
                <a:solidFill>
                  <a:schemeClr val="tx1"/>
                </a:solidFill>
                <a:latin typeface="Arial" charset="0"/>
                <a:ea typeface="HGP明朝E" pitchFamily="18" charset="-128"/>
              </a:defRPr>
            </a:lvl7pPr>
            <a:lvl8pPr marL="3429000" indent="-228600" algn="ctr" eaLnBrk="0" fontAlgn="base" hangingPunct="0">
              <a:spcBef>
                <a:spcPct val="0"/>
              </a:spcBef>
              <a:spcAft>
                <a:spcPct val="0"/>
              </a:spcAft>
              <a:defRPr kumimoji="1" sz="2000">
                <a:solidFill>
                  <a:schemeClr val="tx1"/>
                </a:solidFill>
                <a:latin typeface="Arial" charset="0"/>
                <a:ea typeface="HGP明朝E" pitchFamily="18" charset="-128"/>
              </a:defRPr>
            </a:lvl8pPr>
            <a:lvl9pPr marL="3886200" indent="-228600" algn="ctr" eaLnBrk="0" fontAlgn="base" hangingPunct="0">
              <a:spcBef>
                <a:spcPct val="0"/>
              </a:spcBef>
              <a:spcAft>
                <a:spcPct val="0"/>
              </a:spcAft>
              <a:defRPr kumimoji="1" sz="2000">
                <a:solidFill>
                  <a:schemeClr val="tx1"/>
                </a:solidFill>
                <a:latin typeface="Arial" charset="0"/>
                <a:ea typeface="HGP明朝E" pitchFamily="18" charset="-128"/>
              </a:defRPr>
            </a:lvl9pPr>
          </a:lstStyle>
          <a:p>
            <a:pPr eaLnBrk="1" hangingPunct="1">
              <a:spcBef>
                <a:spcPct val="50000"/>
              </a:spcBef>
            </a:pPr>
            <a:r>
              <a:rPr lang="ja-JP" altLang="en-US" sz="1400" dirty="0"/>
              <a:t>データモデル：</a:t>
            </a:r>
          </a:p>
        </p:txBody>
      </p:sp>
      <p:sp>
        <p:nvSpPr>
          <p:cNvPr id="27682" name="Text Box 56"/>
          <p:cNvSpPr txBox="1">
            <a:spLocks noChangeArrowheads="1"/>
          </p:cNvSpPr>
          <p:nvPr/>
        </p:nvSpPr>
        <p:spPr bwMode="auto">
          <a:xfrm>
            <a:off x="6671072" y="4797426"/>
            <a:ext cx="2963201" cy="1061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kumimoji="1" sz="2000">
                <a:solidFill>
                  <a:schemeClr val="tx1"/>
                </a:solidFill>
                <a:latin typeface="Arial" charset="0"/>
                <a:ea typeface="HGP明朝E" pitchFamily="18" charset="-128"/>
              </a:defRPr>
            </a:lvl1pPr>
            <a:lvl2pPr marL="742950" indent="-285750" eaLnBrk="0" hangingPunct="0">
              <a:defRPr kumimoji="1" sz="2000">
                <a:solidFill>
                  <a:schemeClr val="tx1"/>
                </a:solidFill>
                <a:latin typeface="Arial" charset="0"/>
                <a:ea typeface="HGP明朝E" pitchFamily="18" charset="-128"/>
              </a:defRPr>
            </a:lvl2pPr>
            <a:lvl3pPr marL="1143000" indent="-228600" eaLnBrk="0" hangingPunct="0">
              <a:defRPr kumimoji="1" sz="2000">
                <a:solidFill>
                  <a:schemeClr val="tx1"/>
                </a:solidFill>
                <a:latin typeface="Arial" charset="0"/>
                <a:ea typeface="HGP明朝E" pitchFamily="18" charset="-128"/>
              </a:defRPr>
            </a:lvl3pPr>
            <a:lvl4pPr marL="1600200" indent="-228600" eaLnBrk="0" hangingPunct="0">
              <a:defRPr kumimoji="1" sz="2000">
                <a:solidFill>
                  <a:schemeClr val="tx1"/>
                </a:solidFill>
                <a:latin typeface="Arial" charset="0"/>
                <a:ea typeface="HGP明朝E" pitchFamily="18" charset="-128"/>
              </a:defRPr>
            </a:lvl4pPr>
            <a:lvl5pPr marL="2057400" indent="-228600" eaLnBrk="0" hangingPunct="0">
              <a:defRPr kumimoji="1" sz="2000">
                <a:solidFill>
                  <a:schemeClr val="tx1"/>
                </a:solidFill>
                <a:latin typeface="Arial" charset="0"/>
                <a:ea typeface="HGP明朝E" pitchFamily="18" charset="-128"/>
              </a:defRPr>
            </a:lvl5pPr>
            <a:lvl6pPr marL="2514600" indent="-228600" algn="ctr" eaLnBrk="0" fontAlgn="base" hangingPunct="0">
              <a:spcBef>
                <a:spcPct val="0"/>
              </a:spcBef>
              <a:spcAft>
                <a:spcPct val="0"/>
              </a:spcAft>
              <a:defRPr kumimoji="1" sz="2000">
                <a:solidFill>
                  <a:schemeClr val="tx1"/>
                </a:solidFill>
                <a:latin typeface="Arial" charset="0"/>
                <a:ea typeface="HGP明朝E" pitchFamily="18" charset="-128"/>
              </a:defRPr>
            </a:lvl6pPr>
            <a:lvl7pPr marL="2971800" indent="-228600" algn="ctr" eaLnBrk="0" fontAlgn="base" hangingPunct="0">
              <a:spcBef>
                <a:spcPct val="0"/>
              </a:spcBef>
              <a:spcAft>
                <a:spcPct val="0"/>
              </a:spcAft>
              <a:defRPr kumimoji="1" sz="2000">
                <a:solidFill>
                  <a:schemeClr val="tx1"/>
                </a:solidFill>
                <a:latin typeface="Arial" charset="0"/>
                <a:ea typeface="HGP明朝E" pitchFamily="18" charset="-128"/>
              </a:defRPr>
            </a:lvl7pPr>
            <a:lvl8pPr marL="3429000" indent="-228600" algn="ctr" eaLnBrk="0" fontAlgn="base" hangingPunct="0">
              <a:spcBef>
                <a:spcPct val="0"/>
              </a:spcBef>
              <a:spcAft>
                <a:spcPct val="0"/>
              </a:spcAft>
              <a:defRPr kumimoji="1" sz="2000">
                <a:solidFill>
                  <a:schemeClr val="tx1"/>
                </a:solidFill>
                <a:latin typeface="Arial" charset="0"/>
                <a:ea typeface="HGP明朝E" pitchFamily="18" charset="-128"/>
              </a:defRPr>
            </a:lvl8pPr>
            <a:lvl9pPr marL="3886200" indent="-228600" algn="ctr" eaLnBrk="0" fontAlgn="base" hangingPunct="0">
              <a:spcBef>
                <a:spcPct val="0"/>
              </a:spcBef>
              <a:spcAft>
                <a:spcPct val="0"/>
              </a:spcAft>
              <a:defRPr kumimoji="1" sz="2000">
                <a:solidFill>
                  <a:schemeClr val="tx1"/>
                </a:solidFill>
                <a:latin typeface="Arial" charset="0"/>
                <a:ea typeface="HGP明朝E" pitchFamily="18" charset="-128"/>
              </a:defRPr>
            </a:lvl9pPr>
          </a:lstStyle>
          <a:p>
            <a:pPr algn="l" eaLnBrk="1" hangingPunct="1">
              <a:spcBef>
                <a:spcPct val="50000"/>
              </a:spcBef>
            </a:pPr>
            <a:r>
              <a:rPr lang="ja-JP" altLang="en-US" sz="1400" dirty="0"/>
              <a:t>例）</a:t>
            </a:r>
          </a:p>
          <a:p>
            <a:pPr algn="l" eaLnBrk="1" hangingPunct="1">
              <a:spcBef>
                <a:spcPct val="50000"/>
              </a:spcBef>
            </a:pPr>
            <a:r>
              <a:rPr lang="ja-JP" altLang="en-US" sz="1400" dirty="0"/>
              <a:t>	：１対１</a:t>
            </a:r>
            <a:br>
              <a:rPr lang="ja-JP" altLang="en-US" sz="1400" dirty="0"/>
            </a:br>
            <a:r>
              <a:rPr lang="ja-JP" altLang="en-US" sz="1400" dirty="0"/>
              <a:t>	：１対多</a:t>
            </a:r>
            <a:br>
              <a:rPr lang="ja-JP" altLang="en-US" sz="1400" dirty="0"/>
            </a:br>
            <a:r>
              <a:rPr lang="ja-JP" altLang="en-US" sz="1400" dirty="0"/>
              <a:t>	：多対多</a:t>
            </a:r>
          </a:p>
        </p:txBody>
      </p:sp>
      <p:sp>
        <p:nvSpPr>
          <p:cNvPr id="27683" name="Line 57"/>
          <p:cNvSpPr>
            <a:spLocks noChangeShapeType="1"/>
          </p:cNvSpPr>
          <p:nvPr/>
        </p:nvSpPr>
        <p:spPr bwMode="auto">
          <a:xfrm>
            <a:off x="6827573" y="5287560"/>
            <a:ext cx="858177"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dirty="0"/>
          </a:p>
        </p:txBody>
      </p:sp>
      <p:sp>
        <p:nvSpPr>
          <p:cNvPr id="27684" name="Line 58"/>
          <p:cNvSpPr>
            <a:spLocks noChangeShapeType="1"/>
          </p:cNvSpPr>
          <p:nvPr/>
        </p:nvSpPr>
        <p:spPr bwMode="auto">
          <a:xfrm>
            <a:off x="6827573" y="5517232"/>
            <a:ext cx="858177" cy="0"/>
          </a:xfrm>
          <a:prstGeom prst="line">
            <a:avLst/>
          </a:prstGeom>
          <a:noFill/>
          <a:ln w="19050">
            <a:solidFill>
              <a:schemeClr val="tx1"/>
            </a:solidFill>
            <a:round/>
            <a:headEnd/>
            <a:tailEnd type="triangle" w="lg" len="med"/>
          </a:ln>
          <a:extLst>
            <a:ext uri="{909E8E84-426E-40DD-AFC4-6F175D3DCCD1}">
              <a14:hiddenFill xmlns:a14="http://schemas.microsoft.com/office/drawing/2010/main">
                <a:noFill/>
              </a14:hiddenFill>
            </a:ext>
          </a:extLst>
        </p:spPr>
        <p:txBody>
          <a:bodyPr wrap="none" anchor="ctr"/>
          <a:lstStyle/>
          <a:p>
            <a:endParaRPr lang="ja-JP" altLang="en-US" dirty="0"/>
          </a:p>
        </p:txBody>
      </p:sp>
      <p:sp>
        <p:nvSpPr>
          <p:cNvPr id="27685" name="Line 59"/>
          <p:cNvSpPr>
            <a:spLocks noChangeShapeType="1"/>
          </p:cNvSpPr>
          <p:nvPr/>
        </p:nvSpPr>
        <p:spPr bwMode="auto">
          <a:xfrm>
            <a:off x="6837892" y="5733256"/>
            <a:ext cx="858177" cy="0"/>
          </a:xfrm>
          <a:prstGeom prst="line">
            <a:avLst/>
          </a:prstGeom>
          <a:noFill/>
          <a:ln w="19050">
            <a:solidFill>
              <a:schemeClr val="tx1"/>
            </a:solidFill>
            <a:round/>
            <a:headEnd type="triangle" w="lg" len="med"/>
            <a:tailEnd type="triangle" w="lg" len="med"/>
          </a:ln>
          <a:extLst>
            <a:ext uri="{909E8E84-426E-40DD-AFC4-6F175D3DCCD1}">
              <a14:hiddenFill xmlns:a14="http://schemas.microsoft.com/office/drawing/2010/main">
                <a:noFill/>
              </a14:hiddenFill>
            </a:ext>
          </a:extLst>
        </p:spPr>
        <p:txBody>
          <a:bodyPr wrap="none" anchor="ctr"/>
          <a:lstStyle/>
          <a:p>
            <a:endParaRPr lang="ja-JP" altLang="en-US" dirty="0"/>
          </a:p>
        </p:txBody>
      </p:sp>
      <p:sp>
        <p:nvSpPr>
          <p:cNvPr id="27686" name="Text Box 60"/>
          <p:cNvSpPr txBox="1">
            <a:spLocks noChangeArrowheads="1"/>
          </p:cNvSpPr>
          <p:nvPr/>
        </p:nvSpPr>
        <p:spPr bwMode="auto">
          <a:xfrm>
            <a:off x="4953000" y="4505325"/>
            <a:ext cx="1637242" cy="1492716"/>
          </a:xfrm>
          <a:prstGeom prst="rect">
            <a:avLst/>
          </a:prstGeom>
          <a:solidFill>
            <a:schemeClr val="bg1"/>
          </a:solidFill>
          <a:ln w="19050" algn="ctr">
            <a:solidFill>
              <a:schemeClr val="tx1"/>
            </a:solidFill>
            <a:miter lim="800000"/>
            <a:headEnd/>
            <a:tailEnd/>
          </a:ln>
        </p:spPr>
        <p:txBody>
          <a:bodyPr>
            <a:spAutoFit/>
          </a:bodyPr>
          <a:lstStyle>
            <a:lvl1pPr eaLnBrk="0" hangingPunct="0">
              <a:defRPr kumimoji="1" sz="2000">
                <a:solidFill>
                  <a:schemeClr val="tx1"/>
                </a:solidFill>
                <a:latin typeface="Arial" charset="0"/>
                <a:ea typeface="HGP明朝E" pitchFamily="18" charset="-128"/>
              </a:defRPr>
            </a:lvl1pPr>
            <a:lvl2pPr marL="742950" indent="-285750" eaLnBrk="0" hangingPunct="0">
              <a:defRPr kumimoji="1" sz="2000">
                <a:solidFill>
                  <a:schemeClr val="tx1"/>
                </a:solidFill>
                <a:latin typeface="Arial" charset="0"/>
                <a:ea typeface="HGP明朝E" pitchFamily="18" charset="-128"/>
              </a:defRPr>
            </a:lvl2pPr>
            <a:lvl3pPr marL="1143000" indent="-228600" eaLnBrk="0" hangingPunct="0">
              <a:defRPr kumimoji="1" sz="2000">
                <a:solidFill>
                  <a:schemeClr val="tx1"/>
                </a:solidFill>
                <a:latin typeface="Arial" charset="0"/>
                <a:ea typeface="HGP明朝E" pitchFamily="18" charset="-128"/>
              </a:defRPr>
            </a:lvl3pPr>
            <a:lvl4pPr marL="1600200" indent="-228600" eaLnBrk="0" hangingPunct="0">
              <a:defRPr kumimoji="1" sz="2000">
                <a:solidFill>
                  <a:schemeClr val="tx1"/>
                </a:solidFill>
                <a:latin typeface="Arial" charset="0"/>
                <a:ea typeface="HGP明朝E" pitchFamily="18" charset="-128"/>
              </a:defRPr>
            </a:lvl4pPr>
            <a:lvl5pPr marL="2057400" indent="-228600" eaLnBrk="0" hangingPunct="0">
              <a:defRPr kumimoji="1" sz="2000">
                <a:solidFill>
                  <a:schemeClr val="tx1"/>
                </a:solidFill>
                <a:latin typeface="Arial" charset="0"/>
                <a:ea typeface="HGP明朝E" pitchFamily="18" charset="-128"/>
              </a:defRPr>
            </a:lvl5pPr>
            <a:lvl6pPr marL="2514600" indent="-228600" algn="ctr" eaLnBrk="0" fontAlgn="base" hangingPunct="0">
              <a:spcBef>
                <a:spcPct val="0"/>
              </a:spcBef>
              <a:spcAft>
                <a:spcPct val="0"/>
              </a:spcAft>
              <a:defRPr kumimoji="1" sz="2000">
                <a:solidFill>
                  <a:schemeClr val="tx1"/>
                </a:solidFill>
                <a:latin typeface="Arial" charset="0"/>
                <a:ea typeface="HGP明朝E" pitchFamily="18" charset="-128"/>
              </a:defRPr>
            </a:lvl6pPr>
            <a:lvl7pPr marL="2971800" indent="-228600" algn="ctr" eaLnBrk="0" fontAlgn="base" hangingPunct="0">
              <a:spcBef>
                <a:spcPct val="0"/>
              </a:spcBef>
              <a:spcAft>
                <a:spcPct val="0"/>
              </a:spcAft>
              <a:defRPr kumimoji="1" sz="2000">
                <a:solidFill>
                  <a:schemeClr val="tx1"/>
                </a:solidFill>
                <a:latin typeface="Arial" charset="0"/>
                <a:ea typeface="HGP明朝E" pitchFamily="18" charset="-128"/>
              </a:defRPr>
            </a:lvl7pPr>
            <a:lvl8pPr marL="3429000" indent="-228600" algn="ctr" eaLnBrk="0" fontAlgn="base" hangingPunct="0">
              <a:spcBef>
                <a:spcPct val="0"/>
              </a:spcBef>
              <a:spcAft>
                <a:spcPct val="0"/>
              </a:spcAft>
              <a:defRPr kumimoji="1" sz="2000">
                <a:solidFill>
                  <a:schemeClr val="tx1"/>
                </a:solidFill>
                <a:latin typeface="Arial" charset="0"/>
                <a:ea typeface="HGP明朝E" pitchFamily="18" charset="-128"/>
              </a:defRPr>
            </a:lvl8pPr>
            <a:lvl9pPr marL="3886200" indent="-228600" algn="ctr" eaLnBrk="0" fontAlgn="base" hangingPunct="0">
              <a:spcBef>
                <a:spcPct val="0"/>
              </a:spcBef>
              <a:spcAft>
                <a:spcPct val="0"/>
              </a:spcAft>
              <a:defRPr kumimoji="1" sz="2000">
                <a:solidFill>
                  <a:schemeClr val="tx1"/>
                </a:solidFill>
                <a:latin typeface="Arial" charset="0"/>
                <a:ea typeface="HGP明朝E" pitchFamily="18" charset="-128"/>
              </a:defRPr>
            </a:lvl9pPr>
          </a:lstStyle>
          <a:p>
            <a:pPr eaLnBrk="1" hangingPunct="1">
              <a:spcBef>
                <a:spcPct val="50000"/>
              </a:spcBef>
            </a:pPr>
            <a:r>
              <a:rPr lang="ja-JP" altLang="en-US" sz="1400" dirty="0"/>
              <a:t>実体</a:t>
            </a:r>
          </a:p>
          <a:p>
            <a:pPr eaLnBrk="1" hangingPunct="1">
              <a:spcBef>
                <a:spcPct val="50000"/>
              </a:spcBef>
            </a:pPr>
            <a:r>
              <a:rPr lang="ja-JP" altLang="en-US" sz="1400" dirty="0"/>
              <a:t>属性１</a:t>
            </a:r>
            <a:br>
              <a:rPr lang="ja-JP" altLang="en-US" sz="1400" dirty="0"/>
            </a:br>
            <a:r>
              <a:rPr lang="ja-JP" altLang="en-US" sz="1400" dirty="0"/>
              <a:t>属性２</a:t>
            </a:r>
            <a:br>
              <a:rPr lang="ja-JP" altLang="en-US" sz="1400" dirty="0"/>
            </a:br>
            <a:r>
              <a:rPr lang="ja-JP" altLang="en-US" sz="1400" dirty="0"/>
              <a:t>属性３</a:t>
            </a:r>
            <a:br>
              <a:rPr lang="ja-JP" altLang="en-US" sz="1400" dirty="0"/>
            </a:br>
            <a:r>
              <a:rPr lang="ja-JP" altLang="en-US" sz="1400" dirty="0"/>
              <a:t>・</a:t>
            </a:r>
            <a:br>
              <a:rPr lang="ja-JP" altLang="en-US" sz="1400" dirty="0"/>
            </a:br>
            <a:r>
              <a:rPr lang="ja-JP" altLang="en-US" sz="1400" dirty="0"/>
              <a:t>・</a:t>
            </a:r>
          </a:p>
        </p:txBody>
      </p:sp>
      <p:sp>
        <p:nvSpPr>
          <p:cNvPr id="27687" name="Line 61"/>
          <p:cNvSpPr>
            <a:spLocks noChangeShapeType="1"/>
          </p:cNvSpPr>
          <p:nvPr/>
        </p:nvSpPr>
        <p:spPr bwMode="auto">
          <a:xfrm>
            <a:off x="4953000" y="4797152"/>
            <a:ext cx="163896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dirty="0"/>
          </a:p>
        </p:txBody>
      </p:sp>
      <p:sp>
        <p:nvSpPr>
          <p:cNvPr id="27688" name="Line 62"/>
          <p:cNvSpPr>
            <a:spLocks noChangeShapeType="1"/>
          </p:cNvSpPr>
          <p:nvPr/>
        </p:nvSpPr>
        <p:spPr bwMode="auto">
          <a:xfrm>
            <a:off x="4017433" y="5157788"/>
            <a:ext cx="935567" cy="0"/>
          </a:xfrm>
          <a:prstGeom prst="line">
            <a:avLst/>
          </a:prstGeom>
          <a:noFill/>
          <a:ln w="19050">
            <a:solidFill>
              <a:schemeClr val="tx1"/>
            </a:solidFill>
            <a:round/>
            <a:headEnd/>
            <a:tailEnd type="triangle" w="lg" len="med"/>
          </a:ln>
          <a:extLst>
            <a:ext uri="{909E8E84-426E-40DD-AFC4-6F175D3DCCD1}">
              <a14:hiddenFill xmlns:a14="http://schemas.microsoft.com/office/drawing/2010/main">
                <a:noFill/>
              </a14:hiddenFill>
            </a:ext>
          </a:extLst>
        </p:spPr>
        <p:txBody>
          <a:bodyPr wrap="none" anchor="ctr"/>
          <a:lstStyle/>
          <a:p>
            <a:endParaRPr lang="ja-JP"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ctrTitle"/>
          </p:nvPr>
        </p:nvSpPr>
        <p:spPr/>
        <p:txBody>
          <a:bodyPr/>
          <a:lstStyle/>
          <a:p>
            <a:pPr eaLnBrk="1" hangingPunct="1"/>
            <a:r>
              <a:rPr lang="ja-JP" altLang="en-US" sz="2400" dirty="0" smtClean="0"/>
              <a:t>　１２．システム開発技術</a:t>
            </a:r>
            <a:br>
              <a:rPr lang="ja-JP" altLang="en-US" sz="2400" dirty="0" smtClean="0"/>
            </a:br>
            <a:r>
              <a:rPr lang="ja-JP" altLang="en-US" sz="3600" dirty="0" smtClean="0"/>
              <a:t>　　１．システム要件定義</a:t>
            </a:r>
          </a:p>
        </p:txBody>
      </p:sp>
      <p:sp>
        <p:nvSpPr>
          <p:cNvPr id="4100" name="Rectangle 3"/>
          <p:cNvSpPr>
            <a:spLocks noGrp="1" noChangeArrowheads="1"/>
          </p:cNvSpPr>
          <p:nvPr>
            <p:ph type="subTitle" idx="1"/>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285750" indent="-285750" algn="l">
              <a:buFont typeface="Wingdings" pitchFamily="2" charset="2"/>
              <a:buChar char="Ø"/>
            </a:pPr>
            <a:r>
              <a:rPr lang="ja-JP" altLang="en-US" sz="1600" dirty="0"/>
              <a:t>システムの要件定義の概要について理解する。</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タイトル 1"/>
          <p:cNvSpPr>
            <a:spLocks noGrp="1"/>
          </p:cNvSpPr>
          <p:nvPr>
            <p:ph type="title"/>
          </p:nvPr>
        </p:nvSpPr>
        <p:spPr/>
        <p:txBody>
          <a:bodyPr/>
          <a:lstStyle/>
          <a:p>
            <a:r>
              <a:rPr lang="ja-JP" altLang="en-US" sz="2000" dirty="0" smtClean="0"/>
              <a:t>１２．３．４　業務分析や要件定義に用いられる手法（６）</a:t>
            </a:r>
          </a:p>
        </p:txBody>
      </p:sp>
      <p:sp>
        <p:nvSpPr>
          <p:cNvPr id="29699" name="コンテンツ プレースホルダ 2"/>
          <p:cNvSpPr>
            <a:spLocks noGrp="1"/>
          </p:cNvSpPr>
          <p:nvPr>
            <p:ph idx="1"/>
          </p:nvPr>
        </p:nvSpPr>
        <p:spPr/>
        <p:txBody>
          <a:bodyPr/>
          <a:lstStyle/>
          <a:p>
            <a:pPr>
              <a:buFontTx/>
              <a:buNone/>
            </a:pPr>
            <a:r>
              <a:rPr lang="en-US" altLang="ja-JP" sz="1800" dirty="0" smtClean="0"/>
              <a:t>【UML】</a:t>
            </a:r>
          </a:p>
          <a:p>
            <a:pPr marL="627063" indent="0">
              <a:buFontTx/>
              <a:buNone/>
            </a:pPr>
            <a:r>
              <a:rPr lang="ja-JP" altLang="en-US" sz="1800" dirty="0" smtClean="0">
                <a:latin typeface="HGP明朝E" pitchFamily="18" charset="-128"/>
                <a:ea typeface="HGP明朝E" pitchFamily="18" charset="-128"/>
              </a:rPr>
              <a:t>オブジェクト指向分析･設計で使用される標準的な手法。</a:t>
            </a:r>
            <a:endParaRPr lang="ja-JP" altLang="en-US" sz="1800" dirty="0" smtClean="0"/>
          </a:p>
        </p:txBody>
      </p:sp>
      <p:sp>
        <p:nvSpPr>
          <p:cNvPr id="4" name="フッター プレースホルダ 3"/>
          <p:cNvSpPr>
            <a:spLocks noGrp="1"/>
          </p:cNvSpPr>
          <p:nvPr>
            <p:ph type="ftr" sz="quarter" idx="11"/>
          </p:nvPr>
        </p:nvSpPr>
        <p:spPr/>
        <p:txBody>
          <a:bodyPr/>
          <a:lstStyle/>
          <a:p>
            <a:pPr>
              <a:defRPr/>
            </a:pPr>
            <a:r>
              <a:rPr lang="en-US" altLang="ja-JP" smtClean="0"/>
              <a:t>Copyright © 2012 Funabashi </a:t>
            </a:r>
            <a:r>
              <a:rPr lang="ja-JP" altLang="en-US" smtClean="0"/>
              <a:t>ＩＴ</a:t>
            </a:r>
            <a:r>
              <a:rPr lang="en-US" altLang="ja-JP" smtClean="0"/>
              <a:t>-Lab. All right reserved</a:t>
            </a:r>
            <a:endParaRPr lang="en-US" altLang="ja-JP" dirty="0"/>
          </a:p>
        </p:txBody>
      </p:sp>
      <p:sp>
        <p:nvSpPr>
          <p:cNvPr id="5" name="スライド番号プレースホルダ 4"/>
          <p:cNvSpPr>
            <a:spLocks noGrp="1"/>
          </p:cNvSpPr>
          <p:nvPr>
            <p:ph type="sldNum" sz="quarter" idx="12"/>
          </p:nvPr>
        </p:nvSpPr>
        <p:spPr/>
        <p:txBody>
          <a:bodyPr/>
          <a:lstStyle/>
          <a:p>
            <a:pPr>
              <a:defRPr/>
            </a:pPr>
            <a:fld id="{65094862-958D-40B3-B5DB-4FA0887CCAC3}" type="slidenum">
              <a:rPr lang="en-US" altLang="ja-JP" smtClean="0"/>
              <a:pPr>
                <a:defRPr/>
              </a:pPr>
              <a:t>30</a:t>
            </a:fld>
            <a:endParaRPr lang="en-US" altLang="ja-JP" dirty="0"/>
          </a:p>
        </p:txBody>
      </p:sp>
      <p:graphicFrame>
        <p:nvGraphicFramePr>
          <p:cNvPr id="6" name="Group 127"/>
          <p:cNvGraphicFramePr>
            <a:graphicFrameLocks noGrp="1"/>
          </p:cNvGraphicFramePr>
          <p:nvPr/>
        </p:nvGraphicFramePr>
        <p:xfrm>
          <a:off x="350489" y="1844824"/>
          <a:ext cx="9126048" cy="4210284"/>
        </p:xfrm>
        <a:graphic>
          <a:graphicData uri="http://schemas.openxmlformats.org/drawingml/2006/table">
            <a:tbl>
              <a:tblPr/>
              <a:tblGrid>
                <a:gridCol w="491284"/>
                <a:gridCol w="1170209"/>
                <a:gridCol w="2050576"/>
                <a:gridCol w="5413979"/>
              </a:tblGrid>
              <a:tr h="298916">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n-lt"/>
                          <a:ea typeface="HGP明朝E" pitchFamily="18" charset="-128"/>
                        </a:rPr>
                        <a:t>分類・構成</a:t>
                      </a:r>
                    </a:p>
                  </a:txBody>
                  <a:tcPr marL="99060" marR="99060" marT="45727" marB="45727"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0" i="0" u="none" strike="noStrike" cap="none" normalizeH="0" baseline="0" dirty="0" smtClean="0">
                          <a:ln>
                            <a:noFill/>
                          </a:ln>
                          <a:solidFill>
                            <a:schemeClr val="tx1"/>
                          </a:solidFill>
                          <a:effectLst/>
                          <a:latin typeface="+mn-lt"/>
                          <a:ea typeface="HGP明朝E" pitchFamily="18" charset="-128"/>
                        </a:rPr>
                        <a:t>UML</a:t>
                      </a:r>
                      <a:r>
                        <a:rPr kumimoji="1" lang="ja-JP" altLang="en-US" sz="1400" b="0" i="0" u="none" strike="noStrike" cap="none" normalizeH="0" baseline="0" dirty="0" smtClean="0">
                          <a:ln>
                            <a:noFill/>
                          </a:ln>
                          <a:solidFill>
                            <a:schemeClr val="tx1"/>
                          </a:solidFill>
                          <a:effectLst/>
                          <a:latin typeface="+mn-lt"/>
                          <a:ea typeface="HGP明朝E" pitchFamily="18" charset="-128"/>
                        </a:rPr>
                        <a:t>モデル図</a:t>
                      </a:r>
                    </a:p>
                  </a:txBody>
                  <a:tcPr marL="99060" marR="99060"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n-lt"/>
                          <a:ea typeface="HGP明朝E" pitchFamily="18" charset="-128"/>
                        </a:rPr>
                        <a:t>記述する内容</a:t>
                      </a:r>
                    </a:p>
                  </a:txBody>
                  <a:tcPr marL="99060" marR="99060" marT="45727" marB="45727"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423412">
                <a:tc rowSpan="4">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n-lt"/>
                          <a:ea typeface="+mn-ea"/>
                        </a:rPr>
                        <a:t>静的</a:t>
                      </a:r>
                    </a:p>
                  </a:txBody>
                  <a:tcPr marL="99060" marR="99060" marT="45727" marB="45727" anchor="ct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n-lt"/>
                          <a:ea typeface="+mn-ea"/>
                        </a:rPr>
                        <a:t>静的構造図</a:t>
                      </a:r>
                    </a:p>
                  </a:txBody>
                  <a:tcPr marL="99060" marR="99060"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sng" strike="noStrike" cap="none" normalizeH="0" baseline="0" dirty="0" smtClean="0">
                          <a:ln>
                            <a:noFill/>
                          </a:ln>
                          <a:solidFill>
                            <a:srgbClr val="FF0000"/>
                          </a:solidFill>
                          <a:effectLst/>
                          <a:latin typeface="+mn-lt"/>
                          <a:ea typeface="+mn-ea"/>
                        </a:rPr>
                        <a:t>クラス図</a:t>
                      </a:r>
                    </a:p>
                  </a:txBody>
                  <a:tcPr marL="99060" marR="99060"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n-lt"/>
                          <a:ea typeface="+mn-ea"/>
                        </a:rPr>
                        <a:t>クラスの構造と、複数のクラスの関係</a:t>
                      </a:r>
                    </a:p>
                  </a:txBody>
                  <a:tcPr marL="99060" marR="99060" marT="45727" marB="45727"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23412">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n-lt"/>
                          <a:ea typeface="+mn-ea"/>
                        </a:rPr>
                        <a:t>オブジェクト図</a:t>
                      </a:r>
                    </a:p>
                  </a:txBody>
                  <a:tcPr marL="99060" marR="99060"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n-lt"/>
                          <a:ea typeface="+mn-ea"/>
                        </a:rPr>
                        <a:t>オブジェクトの構造と、複数のオブジェクト間の関係</a:t>
                      </a:r>
                    </a:p>
                  </a:txBody>
                  <a:tcPr marL="99060" marR="99060" marT="45727" marB="45727"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23412">
                <a:tc vMerge="1">
                  <a:txBody>
                    <a:bodyPr/>
                    <a:lstStyle/>
                    <a:p>
                      <a:endParaRPr kumimoji="1" lang="ja-JP" altLang="en-US"/>
                    </a:p>
                  </a:txBody>
                  <a:tcPr/>
                </a:tc>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n-lt"/>
                          <a:ea typeface="+mn-ea"/>
                        </a:rPr>
                        <a:t>実装図</a:t>
                      </a:r>
                    </a:p>
                  </a:txBody>
                  <a:tcPr marL="99060" marR="99060"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n-lt"/>
                          <a:ea typeface="+mn-ea"/>
                        </a:rPr>
                        <a:t>コンポーネント図</a:t>
                      </a:r>
                    </a:p>
                  </a:txBody>
                  <a:tcPr marL="99060" marR="99060"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n-lt"/>
                          <a:ea typeface="+mn-ea"/>
                        </a:rPr>
                        <a:t>システムを構成するソフトウェア（コンポーネント）</a:t>
                      </a:r>
                    </a:p>
                  </a:txBody>
                  <a:tcPr marL="99060" marR="99060" marT="45727" marB="45727"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23412">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n-lt"/>
                          <a:ea typeface="+mn-ea"/>
                        </a:rPr>
                        <a:t>配置図</a:t>
                      </a:r>
                    </a:p>
                  </a:txBody>
                  <a:tcPr marL="99060" marR="99060"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n-lt"/>
                          <a:ea typeface="+mn-ea"/>
                        </a:rPr>
                        <a:t>システムを構成するノード（ハードウェア）</a:t>
                      </a:r>
                    </a:p>
                  </a:txBody>
                  <a:tcPr marL="99060" marR="99060" marT="45727" marB="45727"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23412">
                <a:tc rowSpan="5">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n-lt"/>
                          <a:ea typeface="HGP明朝E" pitchFamily="18" charset="-128"/>
                        </a:rPr>
                        <a:t>動的</a:t>
                      </a:r>
                    </a:p>
                  </a:txBody>
                  <a:tcPr marL="99060" marR="99060" marT="45727" marB="45727" anchor="ct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n-lt"/>
                          <a:ea typeface="HGP明朝E" pitchFamily="18" charset="-128"/>
                        </a:rPr>
                        <a:t>要求図</a:t>
                      </a:r>
                    </a:p>
                  </a:txBody>
                  <a:tcPr marL="99060" marR="99060"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sng" strike="noStrike" cap="none" normalizeH="0" baseline="0" dirty="0" smtClean="0">
                          <a:ln>
                            <a:noFill/>
                          </a:ln>
                          <a:solidFill>
                            <a:srgbClr val="FF0000"/>
                          </a:solidFill>
                          <a:effectLst/>
                          <a:latin typeface="+mn-lt"/>
                          <a:ea typeface="HGP明朝E" pitchFamily="18" charset="-128"/>
                        </a:rPr>
                        <a:t>ユースケース図</a:t>
                      </a:r>
                    </a:p>
                  </a:txBody>
                  <a:tcPr marL="99060" marR="99060"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n-lt"/>
                          <a:ea typeface="HGP明朝E" pitchFamily="18" charset="-128"/>
                        </a:rPr>
                        <a:t>ユーザーから見たシステムの機能</a:t>
                      </a:r>
                    </a:p>
                  </a:txBody>
                  <a:tcPr marL="99060" marR="99060" marT="45727" marB="45727"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23412">
                <a:tc vMerge="1">
                  <a:txBody>
                    <a:bodyPr/>
                    <a:lstStyle/>
                    <a:p>
                      <a:endParaRPr kumimoji="1" lang="ja-JP" altLang="en-US"/>
                    </a:p>
                  </a:txBody>
                  <a:tcPr/>
                </a:tc>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n-lt"/>
                          <a:ea typeface="HGP明朝E" pitchFamily="18" charset="-128"/>
                        </a:rPr>
                        <a:t>相互作用図</a:t>
                      </a:r>
                    </a:p>
                  </a:txBody>
                  <a:tcPr marL="99060" marR="99060"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sng" strike="noStrike" cap="none" normalizeH="0" baseline="0" dirty="0" smtClean="0">
                          <a:ln>
                            <a:noFill/>
                          </a:ln>
                          <a:solidFill>
                            <a:srgbClr val="FF0000"/>
                          </a:solidFill>
                          <a:effectLst/>
                          <a:latin typeface="+mn-lt"/>
                          <a:ea typeface="HGP明朝E" pitchFamily="18" charset="-128"/>
                        </a:rPr>
                        <a:t>シーケンス図</a:t>
                      </a:r>
                    </a:p>
                  </a:txBody>
                  <a:tcPr marL="99060" marR="99060"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n-lt"/>
                          <a:ea typeface="HGP明朝E" pitchFamily="18" charset="-128"/>
                        </a:rPr>
                        <a:t>時系列に着目したオブジェクト間のやり取り（相互作用）</a:t>
                      </a:r>
                    </a:p>
                  </a:txBody>
                  <a:tcPr marL="99060" marR="99060" marT="45727" marB="45727"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78269">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sng" strike="noStrike" cap="none" normalizeH="0" baseline="0" dirty="0" smtClean="0">
                          <a:ln>
                            <a:noFill/>
                          </a:ln>
                          <a:solidFill>
                            <a:srgbClr val="FF0000"/>
                          </a:solidFill>
                          <a:effectLst/>
                          <a:latin typeface="+mn-lt"/>
                          <a:ea typeface="HGP明朝E" pitchFamily="18" charset="-128"/>
                        </a:rPr>
                        <a:t>コラボレーション図</a:t>
                      </a:r>
                    </a:p>
                  </a:txBody>
                  <a:tcPr marL="99060" marR="99060"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n-lt"/>
                          <a:ea typeface="HGP明朝E" pitchFamily="18" charset="-128"/>
                        </a:rPr>
                        <a:t>オブジェクト同士の関係に着目したオブジェクト間のやり取り（相互作用）</a:t>
                      </a:r>
                    </a:p>
                  </a:txBody>
                  <a:tcPr marL="99060" marR="99060" marT="45727" marB="45727"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23412">
                <a:tc vMerge="1">
                  <a:txBody>
                    <a:bodyPr/>
                    <a:lstStyle/>
                    <a:p>
                      <a:endParaRPr kumimoji="1" lang="ja-JP" altLang="en-US"/>
                    </a:p>
                  </a:txBody>
                  <a:tcPr/>
                </a:tc>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n-lt"/>
                          <a:ea typeface="HGP明朝E" pitchFamily="18" charset="-128"/>
                        </a:rPr>
                        <a:t>振る舞い図</a:t>
                      </a:r>
                    </a:p>
                  </a:txBody>
                  <a:tcPr marL="99060" marR="99060"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sng" strike="noStrike" cap="none" normalizeH="0" baseline="0" dirty="0" smtClean="0">
                          <a:ln>
                            <a:noFill/>
                          </a:ln>
                          <a:solidFill>
                            <a:srgbClr val="FF0000"/>
                          </a:solidFill>
                          <a:effectLst/>
                          <a:latin typeface="+mn-lt"/>
                          <a:ea typeface="HGP明朝E" pitchFamily="18" charset="-128"/>
                        </a:rPr>
                        <a:t>ステートチャート図</a:t>
                      </a:r>
                    </a:p>
                  </a:txBody>
                  <a:tcPr marL="99060" marR="99060"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n-lt"/>
                          <a:ea typeface="HGP明朝E" pitchFamily="18" charset="-128"/>
                        </a:rPr>
                        <a:t>システムの状態遷移</a:t>
                      </a:r>
                    </a:p>
                  </a:txBody>
                  <a:tcPr marL="99060" marR="99060" marT="45727" marB="45727"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23412">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n-lt"/>
                          <a:ea typeface="HGP明朝E" pitchFamily="18" charset="-128"/>
                        </a:rPr>
                        <a:t>アクティビティ図</a:t>
                      </a:r>
                    </a:p>
                  </a:txBody>
                  <a:tcPr marL="99060" marR="99060"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n-lt"/>
                          <a:ea typeface="HGP明朝E" pitchFamily="18" charset="-128"/>
                        </a:rPr>
                        <a:t>ビジネスロジックや処理手順</a:t>
                      </a:r>
                    </a:p>
                  </a:txBody>
                  <a:tcPr marL="99060" marR="99060" marT="45727" marB="45727"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4" name="Rectangle 2"/>
          <p:cNvSpPr>
            <a:spLocks noGrp="1" noChangeArrowheads="1"/>
          </p:cNvSpPr>
          <p:nvPr>
            <p:ph type="title"/>
          </p:nvPr>
        </p:nvSpPr>
        <p:spPr/>
        <p:txBody>
          <a:bodyPr/>
          <a:lstStyle/>
          <a:p>
            <a:pPr eaLnBrk="1" hangingPunct="1"/>
            <a:r>
              <a:rPr lang="ja-JP" altLang="en-US" sz="2000" dirty="0" smtClean="0"/>
              <a:t>１２．３．４　業務分析や要件定義に用いられる手法（７）</a:t>
            </a:r>
          </a:p>
        </p:txBody>
      </p:sp>
      <p:sp>
        <p:nvSpPr>
          <p:cNvPr id="36" name="コンテンツ プレースホルダ 35"/>
          <p:cNvSpPr>
            <a:spLocks noGrp="1"/>
          </p:cNvSpPr>
          <p:nvPr>
            <p:ph idx="1"/>
          </p:nvPr>
        </p:nvSpPr>
        <p:spPr/>
        <p:txBody>
          <a:bodyPr/>
          <a:lstStyle/>
          <a:p>
            <a:pPr>
              <a:buNone/>
            </a:pPr>
            <a:r>
              <a:rPr lang="en-US" altLang="ja-JP" sz="1800" dirty="0" smtClean="0"/>
              <a:t>【UML</a:t>
            </a:r>
            <a:r>
              <a:rPr lang="ja-JP" altLang="en-US" sz="1800" dirty="0" smtClean="0"/>
              <a:t>：クラス図</a:t>
            </a:r>
            <a:r>
              <a:rPr lang="en-US" altLang="ja-JP" sz="1800" dirty="0" smtClean="0"/>
              <a:t>】</a:t>
            </a:r>
            <a:br>
              <a:rPr lang="en-US" altLang="ja-JP" sz="1800" dirty="0" smtClean="0"/>
            </a:br>
            <a:r>
              <a:rPr lang="ja-JP" altLang="en-US" sz="1800" dirty="0" smtClean="0"/>
              <a:t>モデルの静的な構造を表す図で、問題領域やシステムの構造を表現</a:t>
            </a:r>
            <a:endParaRPr lang="en-US" altLang="ja-JP" sz="1800" dirty="0" smtClean="0"/>
          </a:p>
          <a:p>
            <a:pPr>
              <a:buNone/>
            </a:pPr>
            <a:endParaRPr lang="en-US" altLang="ja-JP" sz="1800" dirty="0" smtClean="0"/>
          </a:p>
          <a:p>
            <a:pPr>
              <a:buNone/>
            </a:pPr>
            <a:endParaRPr lang="en-US" altLang="ja-JP" sz="1800" dirty="0" smtClean="0"/>
          </a:p>
          <a:p>
            <a:pPr>
              <a:buNone/>
            </a:pPr>
            <a:endParaRPr lang="en-US" altLang="ja-JP" sz="1800" dirty="0" smtClean="0"/>
          </a:p>
          <a:p>
            <a:pPr>
              <a:buNone/>
            </a:pPr>
            <a:endParaRPr lang="en-US" altLang="ja-JP" sz="1800" dirty="0" smtClean="0"/>
          </a:p>
          <a:p>
            <a:pPr>
              <a:buNone/>
            </a:pPr>
            <a:endParaRPr lang="en-US" altLang="ja-JP" sz="1800" dirty="0" smtClean="0"/>
          </a:p>
          <a:p>
            <a:pPr>
              <a:buNone/>
            </a:pPr>
            <a:endParaRPr lang="en-US" altLang="ja-JP" sz="1800" dirty="0" smtClean="0"/>
          </a:p>
          <a:p>
            <a:pPr>
              <a:buNone/>
            </a:pPr>
            <a:endParaRPr lang="en-US" altLang="ja-JP" sz="1800" dirty="0" smtClean="0"/>
          </a:p>
          <a:p>
            <a:pPr>
              <a:buNone/>
            </a:pPr>
            <a:endParaRPr lang="en-US" altLang="ja-JP" sz="1800" dirty="0" smtClean="0"/>
          </a:p>
          <a:p>
            <a:pPr>
              <a:buNone/>
            </a:pPr>
            <a:endParaRPr lang="en-US" altLang="ja-JP" sz="1800" dirty="0" smtClean="0"/>
          </a:p>
          <a:p>
            <a:pPr>
              <a:buNone/>
            </a:pPr>
            <a:endParaRPr lang="en-US" altLang="ja-JP" sz="1800" dirty="0" smtClean="0"/>
          </a:p>
          <a:p>
            <a:pPr>
              <a:buNone/>
            </a:pPr>
            <a:endParaRPr lang="en-US" altLang="ja-JP" sz="1800" dirty="0" smtClean="0"/>
          </a:p>
          <a:p>
            <a:pPr>
              <a:buNone/>
            </a:pPr>
            <a:endParaRPr lang="en-US" altLang="ja-JP" sz="1800" dirty="0" smtClean="0"/>
          </a:p>
          <a:p>
            <a:pPr marL="627063" indent="0">
              <a:buNone/>
            </a:pPr>
            <a:r>
              <a:rPr lang="ja-JP" altLang="en-US" sz="1800" dirty="0" smtClean="0"/>
              <a:t>多重度・・・関連の端に書かれ、関連の張られたオブジェクト間の数的関係</a:t>
            </a:r>
            <a:endParaRPr lang="en-US" altLang="ja-JP" sz="1800" dirty="0" smtClean="0"/>
          </a:p>
          <a:p>
            <a:pPr marL="627063" indent="0">
              <a:buNone/>
            </a:pPr>
            <a:r>
              <a:rPr lang="ja-JP" altLang="en-US" sz="1800" u="sng" dirty="0" smtClean="0">
                <a:solidFill>
                  <a:srgbClr val="FF0000"/>
                </a:solidFill>
              </a:rPr>
              <a:t>ロール名</a:t>
            </a:r>
            <a:r>
              <a:rPr lang="ja-JP" altLang="en-US" sz="1800" dirty="0" smtClean="0"/>
              <a:t>･･･関連の端に書かれる、関連先の役割を表す名前</a:t>
            </a:r>
            <a:endParaRPr lang="en-US" altLang="ja-JP" sz="1800" dirty="0" smtClean="0"/>
          </a:p>
        </p:txBody>
      </p:sp>
      <p:sp>
        <p:nvSpPr>
          <p:cNvPr id="34" name="フッター プレースホルダ 4"/>
          <p:cNvSpPr>
            <a:spLocks noGrp="1"/>
          </p:cNvSpPr>
          <p:nvPr>
            <p:ph type="ftr" sz="quarter" idx="11"/>
          </p:nvPr>
        </p:nvSpPr>
        <p:spPr/>
        <p:txBody>
          <a:bodyPr/>
          <a:lstStyle/>
          <a:p>
            <a:pPr>
              <a:defRPr/>
            </a:pPr>
            <a:r>
              <a:rPr lang="en-US" altLang="ja-JP" smtClean="0"/>
              <a:t>Copyright © 2012 Funabashi </a:t>
            </a:r>
            <a:r>
              <a:rPr lang="ja-JP" altLang="en-US" smtClean="0"/>
              <a:t>ＩＴ</a:t>
            </a:r>
            <a:r>
              <a:rPr lang="en-US" altLang="ja-JP" smtClean="0"/>
              <a:t>-Lab. All right reserved</a:t>
            </a:r>
            <a:endParaRPr lang="en-US" altLang="ja-JP" dirty="0"/>
          </a:p>
        </p:txBody>
      </p:sp>
      <p:sp>
        <p:nvSpPr>
          <p:cNvPr id="35" name="スライド番号プレースホルダ 5"/>
          <p:cNvSpPr>
            <a:spLocks noGrp="1"/>
          </p:cNvSpPr>
          <p:nvPr>
            <p:ph type="sldNum" sz="quarter" idx="12"/>
          </p:nvPr>
        </p:nvSpPr>
        <p:spPr/>
        <p:txBody>
          <a:bodyPr/>
          <a:lstStyle/>
          <a:p>
            <a:pPr>
              <a:defRPr/>
            </a:pPr>
            <a:fld id="{56C055D0-C7E7-4260-8118-9D0A3E273333}" type="slidenum">
              <a:rPr lang="en-US" altLang="ja-JP"/>
              <a:pPr>
                <a:defRPr/>
              </a:pPr>
              <a:t>31</a:t>
            </a:fld>
            <a:endParaRPr lang="en-US" altLang="ja-JP" dirty="0"/>
          </a:p>
        </p:txBody>
      </p:sp>
      <p:grpSp>
        <p:nvGrpSpPr>
          <p:cNvPr id="30728" name="Group 41"/>
          <p:cNvGrpSpPr>
            <a:grpSpLocks/>
          </p:cNvGrpSpPr>
          <p:nvPr/>
        </p:nvGrpSpPr>
        <p:grpSpPr bwMode="auto">
          <a:xfrm>
            <a:off x="2457583" y="3500439"/>
            <a:ext cx="311282" cy="865187"/>
            <a:chOff x="1408" y="1570"/>
            <a:chExt cx="136" cy="499"/>
          </a:xfrm>
        </p:grpSpPr>
        <p:sp>
          <p:nvSpPr>
            <p:cNvPr id="30747" name="AutoShape 39"/>
            <p:cNvSpPr>
              <a:spLocks noChangeArrowheads="1"/>
            </p:cNvSpPr>
            <p:nvPr/>
          </p:nvSpPr>
          <p:spPr bwMode="auto">
            <a:xfrm>
              <a:off x="1408" y="1570"/>
              <a:ext cx="136" cy="182"/>
            </a:xfrm>
            <a:prstGeom prst="diamond">
              <a:avLst/>
            </a:prstGeom>
            <a:noFill/>
            <a:ln w="1905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dirty="0"/>
            </a:p>
          </p:txBody>
        </p:sp>
        <p:sp>
          <p:nvSpPr>
            <p:cNvPr id="30748" name="Line 40"/>
            <p:cNvSpPr>
              <a:spLocks noChangeShapeType="1"/>
            </p:cNvSpPr>
            <p:nvPr/>
          </p:nvSpPr>
          <p:spPr bwMode="auto">
            <a:xfrm>
              <a:off x="1474" y="1752"/>
              <a:ext cx="0" cy="317"/>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dirty="0"/>
            </a:p>
          </p:txBody>
        </p:sp>
      </p:grpSp>
      <p:grpSp>
        <p:nvGrpSpPr>
          <p:cNvPr id="30731" name="Group 54"/>
          <p:cNvGrpSpPr>
            <a:grpSpLocks/>
          </p:cNvGrpSpPr>
          <p:nvPr/>
        </p:nvGrpSpPr>
        <p:grpSpPr bwMode="auto">
          <a:xfrm>
            <a:off x="7042548" y="3511552"/>
            <a:ext cx="311282" cy="839788"/>
            <a:chOff x="4095" y="2212"/>
            <a:chExt cx="181" cy="529"/>
          </a:xfrm>
        </p:grpSpPr>
        <p:sp>
          <p:nvSpPr>
            <p:cNvPr id="30739" name="Line 52"/>
            <p:cNvSpPr>
              <a:spLocks noChangeShapeType="1"/>
            </p:cNvSpPr>
            <p:nvPr/>
          </p:nvSpPr>
          <p:spPr bwMode="auto">
            <a:xfrm>
              <a:off x="4187" y="2395"/>
              <a:ext cx="0" cy="346"/>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dirty="0"/>
            </a:p>
          </p:txBody>
        </p:sp>
        <p:sp>
          <p:nvSpPr>
            <p:cNvPr id="30740" name="AutoShape 53"/>
            <p:cNvSpPr>
              <a:spLocks noChangeArrowheads="1"/>
            </p:cNvSpPr>
            <p:nvPr/>
          </p:nvSpPr>
          <p:spPr bwMode="auto">
            <a:xfrm>
              <a:off x="4095" y="2212"/>
              <a:ext cx="181" cy="182"/>
            </a:xfrm>
            <a:prstGeom prst="triangle">
              <a:avLst>
                <a:gd name="adj" fmla="val 50000"/>
              </a:avLst>
            </a:prstGeom>
            <a:noFill/>
            <a:ln w="1905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dirty="0"/>
            </a:p>
          </p:txBody>
        </p:sp>
      </p:grpSp>
      <p:sp>
        <p:nvSpPr>
          <p:cNvPr id="30732" name="AutoShape 55"/>
          <p:cNvSpPr>
            <a:spLocks noChangeArrowheads="1"/>
          </p:cNvSpPr>
          <p:nvPr/>
        </p:nvSpPr>
        <p:spPr bwMode="auto">
          <a:xfrm>
            <a:off x="3549651" y="3789736"/>
            <a:ext cx="1092068" cy="287337"/>
          </a:xfrm>
          <a:prstGeom prst="wedgeRectCallout">
            <a:avLst>
              <a:gd name="adj1" fmla="val -122125"/>
              <a:gd name="adj2" fmla="val -88676"/>
            </a:avLst>
          </a:prstGeom>
          <a:solidFill>
            <a:schemeClr val="bg1"/>
          </a:solidFill>
          <a:ln w="9525" algn="ctr">
            <a:solidFill>
              <a:schemeClr val="tx1"/>
            </a:solidFill>
            <a:miter lim="800000"/>
            <a:headEnd/>
            <a:tailEnd/>
          </a:ln>
        </p:spPr>
        <p:txBody>
          <a:bodyPr anchor="ctr"/>
          <a:lstStyle/>
          <a:p>
            <a:r>
              <a:rPr lang="ja-JP" altLang="en-US" sz="1600" dirty="0"/>
              <a:t>集約</a:t>
            </a:r>
          </a:p>
        </p:txBody>
      </p:sp>
      <p:sp>
        <p:nvSpPr>
          <p:cNvPr id="30733" name="AutoShape 56"/>
          <p:cNvSpPr>
            <a:spLocks noChangeArrowheads="1"/>
          </p:cNvSpPr>
          <p:nvPr/>
        </p:nvSpPr>
        <p:spPr bwMode="auto">
          <a:xfrm>
            <a:off x="8072703" y="3789364"/>
            <a:ext cx="1092068" cy="287337"/>
          </a:xfrm>
          <a:prstGeom prst="wedgeRectCallout">
            <a:avLst>
              <a:gd name="adj1" fmla="val -122125"/>
              <a:gd name="adj2" fmla="val -88676"/>
            </a:avLst>
          </a:prstGeom>
          <a:solidFill>
            <a:schemeClr val="bg1"/>
          </a:solidFill>
          <a:ln w="9525" algn="ctr">
            <a:solidFill>
              <a:schemeClr val="tx1"/>
            </a:solidFill>
            <a:miter lim="800000"/>
            <a:headEnd/>
            <a:tailEnd/>
          </a:ln>
        </p:spPr>
        <p:txBody>
          <a:bodyPr anchor="ctr"/>
          <a:lstStyle/>
          <a:p>
            <a:r>
              <a:rPr lang="ja-JP" altLang="en-US" sz="1600" dirty="0"/>
              <a:t>汎化</a:t>
            </a:r>
          </a:p>
        </p:txBody>
      </p:sp>
      <p:sp>
        <p:nvSpPr>
          <p:cNvPr id="30734" name="Line 57"/>
          <p:cNvSpPr>
            <a:spLocks noChangeShapeType="1"/>
          </p:cNvSpPr>
          <p:nvPr/>
        </p:nvSpPr>
        <p:spPr bwMode="auto">
          <a:xfrm flipV="1">
            <a:off x="3626854" y="3068638"/>
            <a:ext cx="2574000" cy="322"/>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dirty="0"/>
          </a:p>
        </p:txBody>
      </p:sp>
      <p:sp>
        <p:nvSpPr>
          <p:cNvPr id="30735" name="Text Box 58"/>
          <p:cNvSpPr txBox="1">
            <a:spLocks noChangeArrowheads="1"/>
          </p:cNvSpPr>
          <p:nvPr/>
        </p:nvSpPr>
        <p:spPr bwMode="auto">
          <a:xfrm>
            <a:off x="5264283" y="2781300"/>
            <a:ext cx="936856"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kumimoji="1" sz="2000">
                <a:solidFill>
                  <a:schemeClr val="tx1"/>
                </a:solidFill>
                <a:latin typeface="Arial" charset="0"/>
                <a:ea typeface="HGP明朝E" pitchFamily="18" charset="-128"/>
              </a:defRPr>
            </a:lvl1pPr>
            <a:lvl2pPr marL="742950" indent="-285750" eaLnBrk="0" hangingPunct="0">
              <a:defRPr kumimoji="1" sz="2000">
                <a:solidFill>
                  <a:schemeClr val="tx1"/>
                </a:solidFill>
                <a:latin typeface="Arial" charset="0"/>
                <a:ea typeface="HGP明朝E" pitchFamily="18" charset="-128"/>
              </a:defRPr>
            </a:lvl2pPr>
            <a:lvl3pPr marL="1143000" indent="-228600" eaLnBrk="0" hangingPunct="0">
              <a:defRPr kumimoji="1" sz="2000">
                <a:solidFill>
                  <a:schemeClr val="tx1"/>
                </a:solidFill>
                <a:latin typeface="Arial" charset="0"/>
                <a:ea typeface="HGP明朝E" pitchFamily="18" charset="-128"/>
              </a:defRPr>
            </a:lvl3pPr>
            <a:lvl4pPr marL="1600200" indent="-228600" eaLnBrk="0" hangingPunct="0">
              <a:defRPr kumimoji="1" sz="2000">
                <a:solidFill>
                  <a:schemeClr val="tx1"/>
                </a:solidFill>
                <a:latin typeface="Arial" charset="0"/>
                <a:ea typeface="HGP明朝E" pitchFamily="18" charset="-128"/>
              </a:defRPr>
            </a:lvl4pPr>
            <a:lvl5pPr marL="2057400" indent="-228600" eaLnBrk="0" hangingPunct="0">
              <a:defRPr kumimoji="1" sz="2000">
                <a:solidFill>
                  <a:schemeClr val="tx1"/>
                </a:solidFill>
                <a:latin typeface="Arial" charset="0"/>
                <a:ea typeface="HGP明朝E" pitchFamily="18" charset="-128"/>
              </a:defRPr>
            </a:lvl5pPr>
            <a:lvl6pPr marL="2514600" indent="-228600" algn="ctr" eaLnBrk="0" fontAlgn="base" hangingPunct="0">
              <a:spcBef>
                <a:spcPct val="0"/>
              </a:spcBef>
              <a:spcAft>
                <a:spcPct val="0"/>
              </a:spcAft>
              <a:defRPr kumimoji="1" sz="2000">
                <a:solidFill>
                  <a:schemeClr val="tx1"/>
                </a:solidFill>
                <a:latin typeface="Arial" charset="0"/>
                <a:ea typeface="HGP明朝E" pitchFamily="18" charset="-128"/>
              </a:defRPr>
            </a:lvl6pPr>
            <a:lvl7pPr marL="2971800" indent="-228600" algn="ctr" eaLnBrk="0" fontAlgn="base" hangingPunct="0">
              <a:spcBef>
                <a:spcPct val="0"/>
              </a:spcBef>
              <a:spcAft>
                <a:spcPct val="0"/>
              </a:spcAft>
              <a:defRPr kumimoji="1" sz="2000">
                <a:solidFill>
                  <a:schemeClr val="tx1"/>
                </a:solidFill>
                <a:latin typeface="Arial" charset="0"/>
                <a:ea typeface="HGP明朝E" pitchFamily="18" charset="-128"/>
              </a:defRPr>
            </a:lvl7pPr>
            <a:lvl8pPr marL="3429000" indent="-228600" algn="ctr" eaLnBrk="0" fontAlgn="base" hangingPunct="0">
              <a:spcBef>
                <a:spcPct val="0"/>
              </a:spcBef>
              <a:spcAft>
                <a:spcPct val="0"/>
              </a:spcAft>
              <a:defRPr kumimoji="1" sz="2000">
                <a:solidFill>
                  <a:schemeClr val="tx1"/>
                </a:solidFill>
                <a:latin typeface="Arial" charset="0"/>
                <a:ea typeface="HGP明朝E" pitchFamily="18" charset="-128"/>
              </a:defRPr>
            </a:lvl8pPr>
            <a:lvl9pPr marL="3886200" indent="-228600" algn="ctr" eaLnBrk="0" fontAlgn="base" hangingPunct="0">
              <a:spcBef>
                <a:spcPct val="0"/>
              </a:spcBef>
              <a:spcAft>
                <a:spcPct val="0"/>
              </a:spcAft>
              <a:defRPr kumimoji="1" sz="2000">
                <a:solidFill>
                  <a:schemeClr val="tx1"/>
                </a:solidFill>
                <a:latin typeface="Arial" charset="0"/>
                <a:ea typeface="HGP明朝E" pitchFamily="18" charset="-128"/>
              </a:defRPr>
            </a:lvl9pPr>
          </a:lstStyle>
          <a:p>
            <a:pPr eaLnBrk="1" hangingPunct="1">
              <a:spcBef>
                <a:spcPct val="50000"/>
              </a:spcBef>
            </a:pPr>
            <a:r>
              <a:rPr lang="en-US" altLang="ja-JP" sz="1600" dirty="0"/>
              <a:t>1..</a:t>
            </a:r>
            <a:r>
              <a:rPr lang="ja-JP" altLang="en-US" sz="1600" dirty="0"/>
              <a:t>＊</a:t>
            </a:r>
          </a:p>
        </p:txBody>
      </p:sp>
      <p:sp>
        <p:nvSpPr>
          <p:cNvPr id="30736" name="AutoShape 59"/>
          <p:cNvSpPr>
            <a:spLocks noChangeArrowheads="1"/>
          </p:cNvSpPr>
          <p:nvPr/>
        </p:nvSpPr>
        <p:spPr bwMode="auto">
          <a:xfrm>
            <a:off x="5499894" y="1844675"/>
            <a:ext cx="2105025" cy="287338"/>
          </a:xfrm>
          <a:prstGeom prst="wedgeRectCallout">
            <a:avLst>
              <a:gd name="adj1" fmla="val -40769"/>
              <a:gd name="adj2" fmla="val 259394"/>
            </a:avLst>
          </a:prstGeom>
          <a:solidFill>
            <a:schemeClr val="bg1"/>
          </a:solidFill>
          <a:ln w="9525" algn="ctr">
            <a:solidFill>
              <a:schemeClr val="tx1"/>
            </a:solidFill>
            <a:miter lim="800000"/>
            <a:headEnd/>
            <a:tailEnd/>
          </a:ln>
        </p:spPr>
        <p:txBody>
          <a:bodyPr anchor="ctr"/>
          <a:lstStyle/>
          <a:p>
            <a:r>
              <a:rPr lang="ja-JP" altLang="en-US" sz="1400" dirty="0"/>
              <a:t>多重度（</a:t>
            </a:r>
            <a:r>
              <a:rPr lang="en-US" altLang="ja-JP" sz="1400" dirty="0"/>
              <a:t>1</a:t>
            </a:r>
            <a:r>
              <a:rPr lang="ja-JP" altLang="en-US" sz="1400" dirty="0"/>
              <a:t>対多）</a:t>
            </a:r>
          </a:p>
        </p:txBody>
      </p:sp>
      <p:sp>
        <p:nvSpPr>
          <p:cNvPr id="30737" name="Text Box 60"/>
          <p:cNvSpPr txBox="1">
            <a:spLocks noChangeArrowheads="1"/>
          </p:cNvSpPr>
          <p:nvPr/>
        </p:nvSpPr>
        <p:spPr bwMode="auto">
          <a:xfrm>
            <a:off x="2906448" y="4094163"/>
            <a:ext cx="93556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kumimoji="1" sz="2000">
                <a:solidFill>
                  <a:schemeClr val="tx1"/>
                </a:solidFill>
                <a:latin typeface="Arial" charset="0"/>
                <a:ea typeface="HGP明朝E" pitchFamily="18" charset="-128"/>
              </a:defRPr>
            </a:lvl1pPr>
            <a:lvl2pPr marL="742950" indent="-285750" eaLnBrk="0" hangingPunct="0">
              <a:defRPr kumimoji="1" sz="2000">
                <a:solidFill>
                  <a:schemeClr val="tx1"/>
                </a:solidFill>
                <a:latin typeface="Arial" charset="0"/>
                <a:ea typeface="HGP明朝E" pitchFamily="18" charset="-128"/>
              </a:defRPr>
            </a:lvl2pPr>
            <a:lvl3pPr marL="1143000" indent="-228600" eaLnBrk="0" hangingPunct="0">
              <a:defRPr kumimoji="1" sz="2000">
                <a:solidFill>
                  <a:schemeClr val="tx1"/>
                </a:solidFill>
                <a:latin typeface="Arial" charset="0"/>
                <a:ea typeface="HGP明朝E" pitchFamily="18" charset="-128"/>
              </a:defRPr>
            </a:lvl3pPr>
            <a:lvl4pPr marL="1600200" indent="-228600" eaLnBrk="0" hangingPunct="0">
              <a:defRPr kumimoji="1" sz="2000">
                <a:solidFill>
                  <a:schemeClr val="tx1"/>
                </a:solidFill>
                <a:latin typeface="Arial" charset="0"/>
                <a:ea typeface="HGP明朝E" pitchFamily="18" charset="-128"/>
              </a:defRPr>
            </a:lvl4pPr>
            <a:lvl5pPr marL="2057400" indent="-228600" eaLnBrk="0" hangingPunct="0">
              <a:defRPr kumimoji="1" sz="2000">
                <a:solidFill>
                  <a:schemeClr val="tx1"/>
                </a:solidFill>
                <a:latin typeface="Arial" charset="0"/>
                <a:ea typeface="HGP明朝E" pitchFamily="18" charset="-128"/>
              </a:defRPr>
            </a:lvl5pPr>
            <a:lvl6pPr marL="2514600" indent="-228600" algn="ctr" eaLnBrk="0" fontAlgn="base" hangingPunct="0">
              <a:spcBef>
                <a:spcPct val="0"/>
              </a:spcBef>
              <a:spcAft>
                <a:spcPct val="0"/>
              </a:spcAft>
              <a:defRPr kumimoji="1" sz="2000">
                <a:solidFill>
                  <a:schemeClr val="tx1"/>
                </a:solidFill>
                <a:latin typeface="Arial" charset="0"/>
                <a:ea typeface="HGP明朝E" pitchFamily="18" charset="-128"/>
              </a:defRPr>
            </a:lvl6pPr>
            <a:lvl7pPr marL="2971800" indent="-228600" algn="ctr" eaLnBrk="0" fontAlgn="base" hangingPunct="0">
              <a:spcBef>
                <a:spcPct val="0"/>
              </a:spcBef>
              <a:spcAft>
                <a:spcPct val="0"/>
              </a:spcAft>
              <a:defRPr kumimoji="1" sz="2000">
                <a:solidFill>
                  <a:schemeClr val="tx1"/>
                </a:solidFill>
                <a:latin typeface="Arial" charset="0"/>
                <a:ea typeface="HGP明朝E" pitchFamily="18" charset="-128"/>
              </a:defRPr>
            </a:lvl7pPr>
            <a:lvl8pPr marL="3429000" indent="-228600" algn="ctr" eaLnBrk="0" fontAlgn="base" hangingPunct="0">
              <a:spcBef>
                <a:spcPct val="0"/>
              </a:spcBef>
              <a:spcAft>
                <a:spcPct val="0"/>
              </a:spcAft>
              <a:defRPr kumimoji="1" sz="2000">
                <a:solidFill>
                  <a:schemeClr val="tx1"/>
                </a:solidFill>
                <a:latin typeface="Arial" charset="0"/>
                <a:ea typeface="HGP明朝E" pitchFamily="18" charset="-128"/>
              </a:defRPr>
            </a:lvl8pPr>
            <a:lvl9pPr marL="3886200" indent="-228600" algn="ctr" eaLnBrk="0" fontAlgn="base" hangingPunct="0">
              <a:spcBef>
                <a:spcPct val="0"/>
              </a:spcBef>
              <a:spcAft>
                <a:spcPct val="0"/>
              </a:spcAft>
              <a:defRPr kumimoji="1" sz="2000">
                <a:solidFill>
                  <a:schemeClr val="tx1"/>
                </a:solidFill>
                <a:latin typeface="Arial" charset="0"/>
                <a:ea typeface="HGP明朝E" pitchFamily="18" charset="-128"/>
              </a:defRPr>
            </a:lvl9pPr>
          </a:lstStyle>
          <a:p>
            <a:pPr eaLnBrk="1" hangingPunct="1">
              <a:spcBef>
                <a:spcPct val="50000"/>
              </a:spcBef>
            </a:pPr>
            <a:r>
              <a:rPr lang="ja-JP" altLang="en-US" sz="1600" dirty="0"/>
              <a:t>０</a:t>
            </a:r>
            <a:r>
              <a:rPr lang="en-US" altLang="ja-JP" sz="1600" dirty="0"/>
              <a:t>..</a:t>
            </a:r>
            <a:r>
              <a:rPr lang="ja-JP" altLang="en-US" sz="1600" dirty="0"/>
              <a:t>２</a:t>
            </a:r>
          </a:p>
        </p:txBody>
      </p:sp>
      <p:sp>
        <p:nvSpPr>
          <p:cNvPr id="30738" name="AutoShape 61"/>
          <p:cNvSpPr>
            <a:spLocks noChangeArrowheads="1"/>
          </p:cNvSpPr>
          <p:nvPr/>
        </p:nvSpPr>
        <p:spPr bwMode="auto">
          <a:xfrm>
            <a:off x="3782870" y="4725989"/>
            <a:ext cx="2105025" cy="287337"/>
          </a:xfrm>
          <a:prstGeom prst="wedgeRectCallout">
            <a:avLst>
              <a:gd name="adj1" fmla="val -57597"/>
              <a:gd name="adj2" fmla="val -219611"/>
            </a:avLst>
          </a:prstGeom>
          <a:solidFill>
            <a:schemeClr val="bg1"/>
          </a:solidFill>
          <a:ln w="9525" algn="ctr">
            <a:solidFill>
              <a:schemeClr val="tx1"/>
            </a:solidFill>
            <a:miter lim="800000"/>
            <a:headEnd/>
            <a:tailEnd/>
          </a:ln>
        </p:spPr>
        <p:txBody>
          <a:bodyPr anchor="ctr"/>
          <a:lstStyle/>
          <a:p>
            <a:r>
              <a:rPr lang="ja-JP" altLang="en-US" sz="1400" dirty="0"/>
              <a:t>多重度（</a:t>
            </a:r>
            <a:r>
              <a:rPr lang="en-US" altLang="ja-JP" sz="1400" dirty="0"/>
              <a:t>1</a:t>
            </a:r>
            <a:r>
              <a:rPr lang="ja-JP" altLang="en-US" sz="1400" dirty="0"/>
              <a:t>対</a:t>
            </a:r>
            <a:r>
              <a:rPr lang="en-US" altLang="ja-JP" sz="1400" dirty="0"/>
              <a:t>0</a:t>
            </a:r>
            <a:r>
              <a:rPr lang="ja-JP" altLang="en-US" sz="1400" dirty="0"/>
              <a:t>～</a:t>
            </a:r>
            <a:r>
              <a:rPr lang="en-US" altLang="ja-JP" sz="1400" dirty="0"/>
              <a:t>2</a:t>
            </a:r>
            <a:r>
              <a:rPr lang="ja-JP" altLang="en-US" sz="1400" dirty="0"/>
              <a:t>）</a:t>
            </a:r>
          </a:p>
        </p:txBody>
      </p:sp>
      <p:graphicFrame>
        <p:nvGraphicFramePr>
          <p:cNvPr id="37" name="表 36"/>
          <p:cNvGraphicFramePr>
            <a:graphicFrameLocks noGrp="1"/>
          </p:cNvGraphicFramePr>
          <p:nvPr/>
        </p:nvGraphicFramePr>
        <p:xfrm>
          <a:off x="1754645" y="2564904"/>
          <a:ext cx="1872208" cy="914400"/>
        </p:xfrm>
        <a:graphic>
          <a:graphicData uri="http://schemas.openxmlformats.org/drawingml/2006/table">
            <a:tbl>
              <a:tblPr firstRow="1" bandRow="1">
                <a:tableStyleId>{5940675A-B579-460E-94D1-54222C63F5DA}</a:tableStyleId>
              </a:tblPr>
              <a:tblGrid>
                <a:gridCol w="1872208"/>
              </a:tblGrid>
              <a:tr h="216024">
                <a:tc>
                  <a:txBody>
                    <a:bodyPr/>
                    <a:lstStyle/>
                    <a:p>
                      <a:pPr algn="ctr"/>
                      <a:r>
                        <a:rPr kumimoji="1" lang="ja-JP" altLang="en-US" sz="1400" dirty="0" smtClean="0"/>
                        <a:t>クラス名</a:t>
                      </a:r>
                      <a:endParaRPr kumimoji="1" lang="ja-JP" altLang="en-US" sz="1400" dirty="0"/>
                    </a:p>
                  </a:txBody>
                  <a:tcPr marL="99060" marR="99060" anchor="ctr"/>
                </a:tc>
              </a:tr>
              <a:tr h="216024">
                <a:tc>
                  <a:txBody>
                    <a:bodyPr/>
                    <a:lstStyle/>
                    <a:p>
                      <a:pPr algn="ctr"/>
                      <a:r>
                        <a:rPr kumimoji="1" lang="ja-JP" altLang="en-US" sz="1400" u="sng" dirty="0" smtClean="0">
                          <a:solidFill>
                            <a:srgbClr val="FF0000"/>
                          </a:solidFill>
                        </a:rPr>
                        <a:t>属性</a:t>
                      </a:r>
                      <a:endParaRPr kumimoji="1" lang="ja-JP" altLang="en-US" sz="1400" u="sng" dirty="0">
                        <a:solidFill>
                          <a:srgbClr val="FF0000"/>
                        </a:solidFill>
                      </a:endParaRPr>
                    </a:p>
                  </a:txBody>
                  <a:tcPr marL="99060" marR="99060" anchor="ctr"/>
                </a:tc>
              </a:tr>
              <a:tr h="216024">
                <a:tc>
                  <a:txBody>
                    <a:bodyPr/>
                    <a:lstStyle/>
                    <a:p>
                      <a:pPr algn="ctr"/>
                      <a:r>
                        <a:rPr kumimoji="1" lang="ja-JP" altLang="en-US" sz="1400" u="sng" dirty="0" smtClean="0">
                          <a:solidFill>
                            <a:srgbClr val="FF0000"/>
                          </a:solidFill>
                        </a:rPr>
                        <a:t>操作</a:t>
                      </a:r>
                      <a:r>
                        <a:rPr kumimoji="1" lang="ja-JP" altLang="en-US" sz="1400" dirty="0" smtClean="0"/>
                        <a:t>（引数リスト）</a:t>
                      </a:r>
                      <a:endParaRPr kumimoji="1" lang="ja-JP" altLang="en-US" sz="1400" dirty="0"/>
                    </a:p>
                  </a:txBody>
                  <a:tcPr marL="99060" marR="99060" anchor="ctr"/>
                </a:tc>
              </a:tr>
            </a:tbl>
          </a:graphicData>
        </a:graphic>
      </p:graphicFrame>
      <p:graphicFrame>
        <p:nvGraphicFramePr>
          <p:cNvPr id="38" name="表 37"/>
          <p:cNvGraphicFramePr>
            <a:graphicFrameLocks noGrp="1"/>
          </p:cNvGraphicFramePr>
          <p:nvPr/>
        </p:nvGraphicFramePr>
        <p:xfrm>
          <a:off x="1754645" y="4365104"/>
          <a:ext cx="1872208" cy="914400"/>
        </p:xfrm>
        <a:graphic>
          <a:graphicData uri="http://schemas.openxmlformats.org/drawingml/2006/table">
            <a:tbl>
              <a:tblPr firstRow="1" bandRow="1">
                <a:tableStyleId>{5940675A-B579-460E-94D1-54222C63F5DA}</a:tableStyleId>
              </a:tblPr>
              <a:tblGrid>
                <a:gridCol w="1872208"/>
              </a:tblGrid>
              <a:tr h="216024">
                <a:tc>
                  <a:txBody>
                    <a:bodyPr/>
                    <a:lstStyle/>
                    <a:p>
                      <a:pPr algn="ctr"/>
                      <a:r>
                        <a:rPr kumimoji="1" lang="ja-JP" altLang="en-US" sz="1400" dirty="0" smtClean="0"/>
                        <a:t>クラス名</a:t>
                      </a:r>
                      <a:endParaRPr kumimoji="1" lang="ja-JP" altLang="en-US" sz="1400" dirty="0"/>
                    </a:p>
                  </a:txBody>
                  <a:tcPr marL="99060" marR="99060" anchor="ctr"/>
                </a:tc>
              </a:tr>
              <a:tr h="216024">
                <a:tc>
                  <a:txBody>
                    <a:bodyPr/>
                    <a:lstStyle/>
                    <a:p>
                      <a:pPr algn="ctr"/>
                      <a:r>
                        <a:rPr kumimoji="1" lang="ja-JP" altLang="en-US" sz="1400" dirty="0" smtClean="0"/>
                        <a:t>属性</a:t>
                      </a:r>
                      <a:endParaRPr kumimoji="1" lang="ja-JP" altLang="en-US" sz="1400" dirty="0"/>
                    </a:p>
                  </a:txBody>
                  <a:tcPr marL="99060" marR="99060" anchor="ctr"/>
                </a:tc>
              </a:tr>
              <a:tr h="216024">
                <a:tc>
                  <a:txBody>
                    <a:bodyPr/>
                    <a:lstStyle/>
                    <a:p>
                      <a:pPr algn="ctr"/>
                      <a:r>
                        <a:rPr kumimoji="1" lang="ja-JP" altLang="en-US" sz="1400" dirty="0" smtClean="0"/>
                        <a:t>操作（引数リスト）</a:t>
                      </a:r>
                      <a:endParaRPr kumimoji="1" lang="ja-JP" altLang="en-US" sz="1400" dirty="0"/>
                    </a:p>
                  </a:txBody>
                  <a:tcPr marL="99060" marR="99060" anchor="ctr"/>
                </a:tc>
              </a:tr>
            </a:tbl>
          </a:graphicData>
        </a:graphic>
      </p:graphicFrame>
      <p:graphicFrame>
        <p:nvGraphicFramePr>
          <p:cNvPr id="39" name="表 38"/>
          <p:cNvGraphicFramePr>
            <a:graphicFrameLocks noGrp="1"/>
          </p:cNvGraphicFramePr>
          <p:nvPr/>
        </p:nvGraphicFramePr>
        <p:xfrm>
          <a:off x="6201139" y="2564904"/>
          <a:ext cx="1872208" cy="914400"/>
        </p:xfrm>
        <a:graphic>
          <a:graphicData uri="http://schemas.openxmlformats.org/drawingml/2006/table">
            <a:tbl>
              <a:tblPr firstRow="1" bandRow="1">
                <a:tableStyleId>{5940675A-B579-460E-94D1-54222C63F5DA}</a:tableStyleId>
              </a:tblPr>
              <a:tblGrid>
                <a:gridCol w="1872208"/>
              </a:tblGrid>
              <a:tr h="216024">
                <a:tc>
                  <a:txBody>
                    <a:bodyPr/>
                    <a:lstStyle/>
                    <a:p>
                      <a:pPr algn="ctr"/>
                      <a:r>
                        <a:rPr kumimoji="1" lang="ja-JP" altLang="en-US" sz="1400" dirty="0" smtClean="0"/>
                        <a:t>クラス名</a:t>
                      </a:r>
                      <a:endParaRPr kumimoji="1" lang="ja-JP" altLang="en-US" sz="1400" dirty="0"/>
                    </a:p>
                  </a:txBody>
                  <a:tcPr marL="99060" marR="99060" anchor="ctr"/>
                </a:tc>
              </a:tr>
              <a:tr h="216024">
                <a:tc>
                  <a:txBody>
                    <a:bodyPr/>
                    <a:lstStyle/>
                    <a:p>
                      <a:pPr algn="ctr"/>
                      <a:r>
                        <a:rPr kumimoji="1" lang="ja-JP" altLang="en-US" sz="1400" dirty="0" smtClean="0"/>
                        <a:t>属性</a:t>
                      </a:r>
                      <a:endParaRPr kumimoji="1" lang="ja-JP" altLang="en-US" sz="1400" dirty="0"/>
                    </a:p>
                  </a:txBody>
                  <a:tcPr marL="99060" marR="99060" anchor="ctr"/>
                </a:tc>
              </a:tr>
              <a:tr h="216024">
                <a:tc>
                  <a:txBody>
                    <a:bodyPr/>
                    <a:lstStyle/>
                    <a:p>
                      <a:pPr algn="ctr"/>
                      <a:r>
                        <a:rPr kumimoji="1" lang="ja-JP" altLang="en-US" sz="1400" dirty="0" smtClean="0"/>
                        <a:t>操作（引数リスト）</a:t>
                      </a:r>
                      <a:endParaRPr kumimoji="1" lang="ja-JP" altLang="en-US" sz="1400" dirty="0"/>
                    </a:p>
                  </a:txBody>
                  <a:tcPr marL="99060" marR="99060" anchor="ctr"/>
                </a:tc>
              </a:tr>
            </a:tbl>
          </a:graphicData>
        </a:graphic>
      </p:graphicFrame>
      <p:graphicFrame>
        <p:nvGraphicFramePr>
          <p:cNvPr id="40" name="表 39"/>
          <p:cNvGraphicFramePr>
            <a:graphicFrameLocks noGrp="1"/>
          </p:cNvGraphicFramePr>
          <p:nvPr/>
        </p:nvGraphicFramePr>
        <p:xfrm>
          <a:off x="6201139" y="4365104"/>
          <a:ext cx="1872208" cy="936104"/>
        </p:xfrm>
        <a:graphic>
          <a:graphicData uri="http://schemas.openxmlformats.org/drawingml/2006/table">
            <a:tbl>
              <a:tblPr firstRow="1" bandRow="1">
                <a:tableStyleId>{5940675A-B579-460E-94D1-54222C63F5DA}</a:tableStyleId>
              </a:tblPr>
              <a:tblGrid>
                <a:gridCol w="1872208"/>
              </a:tblGrid>
              <a:tr h="216024">
                <a:tc>
                  <a:txBody>
                    <a:bodyPr/>
                    <a:lstStyle/>
                    <a:p>
                      <a:pPr algn="ctr"/>
                      <a:r>
                        <a:rPr kumimoji="1" lang="ja-JP" altLang="en-US" sz="1400" dirty="0" smtClean="0"/>
                        <a:t>クラス名</a:t>
                      </a:r>
                      <a:endParaRPr kumimoji="1" lang="ja-JP" altLang="en-US" sz="1400" dirty="0"/>
                    </a:p>
                  </a:txBody>
                  <a:tcPr marL="99060" marR="99060" anchor="ctr"/>
                </a:tc>
              </a:tr>
              <a:tr h="216024">
                <a:tc>
                  <a:txBody>
                    <a:bodyPr/>
                    <a:lstStyle/>
                    <a:p>
                      <a:pPr algn="ctr"/>
                      <a:r>
                        <a:rPr kumimoji="1" lang="ja-JP" altLang="en-US" sz="1400" dirty="0" smtClean="0"/>
                        <a:t>属性</a:t>
                      </a:r>
                      <a:endParaRPr kumimoji="1" lang="ja-JP" altLang="en-US" sz="1400" dirty="0"/>
                    </a:p>
                  </a:txBody>
                  <a:tcPr marL="99060" marR="99060" anchor="ctr"/>
                </a:tc>
              </a:tr>
              <a:tr h="326504">
                <a:tc>
                  <a:txBody>
                    <a:bodyPr/>
                    <a:lstStyle/>
                    <a:p>
                      <a:pPr algn="ctr"/>
                      <a:r>
                        <a:rPr kumimoji="1" lang="ja-JP" altLang="en-US" sz="1400" dirty="0" smtClean="0"/>
                        <a:t>操作（引数リスト）</a:t>
                      </a:r>
                      <a:endParaRPr kumimoji="1" lang="ja-JP" altLang="en-US" sz="1400" dirty="0"/>
                    </a:p>
                  </a:txBody>
                  <a:tcPr marL="99060" marR="99060" anchor="ctr"/>
                </a:tc>
              </a:tr>
            </a:tbl>
          </a:graphicData>
        </a:graphic>
      </p:graphicFrame>
      <p:sp>
        <p:nvSpPr>
          <p:cNvPr id="41" name="Text Box 60"/>
          <p:cNvSpPr txBox="1">
            <a:spLocks noChangeArrowheads="1"/>
          </p:cNvSpPr>
          <p:nvPr/>
        </p:nvSpPr>
        <p:spPr bwMode="auto">
          <a:xfrm>
            <a:off x="3441265" y="3068960"/>
            <a:ext cx="132614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kumimoji="1" sz="2000">
                <a:solidFill>
                  <a:schemeClr val="tx1"/>
                </a:solidFill>
                <a:latin typeface="Arial" charset="0"/>
                <a:ea typeface="HGP明朝E" pitchFamily="18" charset="-128"/>
              </a:defRPr>
            </a:lvl1pPr>
            <a:lvl2pPr marL="742950" indent="-285750" eaLnBrk="0" hangingPunct="0">
              <a:defRPr kumimoji="1" sz="2000">
                <a:solidFill>
                  <a:schemeClr val="tx1"/>
                </a:solidFill>
                <a:latin typeface="Arial" charset="0"/>
                <a:ea typeface="HGP明朝E" pitchFamily="18" charset="-128"/>
              </a:defRPr>
            </a:lvl2pPr>
            <a:lvl3pPr marL="1143000" indent="-228600" eaLnBrk="0" hangingPunct="0">
              <a:defRPr kumimoji="1" sz="2000">
                <a:solidFill>
                  <a:schemeClr val="tx1"/>
                </a:solidFill>
                <a:latin typeface="Arial" charset="0"/>
                <a:ea typeface="HGP明朝E" pitchFamily="18" charset="-128"/>
              </a:defRPr>
            </a:lvl3pPr>
            <a:lvl4pPr marL="1600200" indent="-228600" eaLnBrk="0" hangingPunct="0">
              <a:defRPr kumimoji="1" sz="2000">
                <a:solidFill>
                  <a:schemeClr val="tx1"/>
                </a:solidFill>
                <a:latin typeface="Arial" charset="0"/>
                <a:ea typeface="HGP明朝E" pitchFamily="18" charset="-128"/>
              </a:defRPr>
            </a:lvl4pPr>
            <a:lvl5pPr marL="2057400" indent="-228600" eaLnBrk="0" hangingPunct="0">
              <a:defRPr kumimoji="1" sz="2000">
                <a:solidFill>
                  <a:schemeClr val="tx1"/>
                </a:solidFill>
                <a:latin typeface="Arial" charset="0"/>
                <a:ea typeface="HGP明朝E" pitchFamily="18" charset="-128"/>
              </a:defRPr>
            </a:lvl5pPr>
            <a:lvl6pPr marL="2514600" indent="-228600" algn="ctr" eaLnBrk="0" fontAlgn="base" hangingPunct="0">
              <a:spcBef>
                <a:spcPct val="0"/>
              </a:spcBef>
              <a:spcAft>
                <a:spcPct val="0"/>
              </a:spcAft>
              <a:defRPr kumimoji="1" sz="2000">
                <a:solidFill>
                  <a:schemeClr val="tx1"/>
                </a:solidFill>
                <a:latin typeface="Arial" charset="0"/>
                <a:ea typeface="HGP明朝E" pitchFamily="18" charset="-128"/>
              </a:defRPr>
            </a:lvl6pPr>
            <a:lvl7pPr marL="2971800" indent="-228600" algn="ctr" eaLnBrk="0" fontAlgn="base" hangingPunct="0">
              <a:spcBef>
                <a:spcPct val="0"/>
              </a:spcBef>
              <a:spcAft>
                <a:spcPct val="0"/>
              </a:spcAft>
              <a:defRPr kumimoji="1" sz="2000">
                <a:solidFill>
                  <a:schemeClr val="tx1"/>
                </a:solidFill>
                <a:latin typeface="Arial" charset="0"/>
                <a:ea typeface="HGP明朝E" pitchFamily="18" charset="-128"/>
              </a:defRPr>
            </a:lvl7pPr>
            <a:lvl8pPr marL="3429000" indent="-228600" algn="ctr" eaLnBrk="0" fontAlgn="base" hangingPunct="0">
              <a:spcBef>
                <a:spcPct val="0"/>
              </a:spcBef>
              <a:spcAft>
                <a:spcPct val="0"/>
              </a:spcAft>
              <a:defRPr kumimoji="1" sz="2000">
                <a:solidFill>
                  <a:schemeClr val="tx1"/>
                </a:solidFill>
                <a:latin typeface="Arial" charset="0"/>
                <a:ea typeface="HGP明朝E" pitchFamily="18" charset="-128"/>
              </a:defRPr>
            </a:lvl8pPr>
            <a:lvl9pPr marL="3886200" indent="-228600" algn="ctr" eaLnBrk="0" fontAlgn="base" hangingPunct="0">
              <a:spcBef>
                <a:spcPct val="0"/>
              </a:spcBef>
              <a:spcAft>
                <a:spcPct val="0"/>
              </a:spcAft>
              <a:defRPr kumimoji="1" sz="2000">
                <a:solidFill>
                  <a:schemeClr val="tx1"/>
                </a:solidFill>
                <a:latin typeface="Arial" charset="0"/>
                <a:ea typeface="HGP明朝E" pitchFamily="18" charset="-128"/>
              </a:defRPr>
            </a:lvl9pPr>
          </a:lstStyle>
          <a:p>
            <a:pPr eaLnBrk="1" hangingPunct="1">
              <a:spcBef>
                <a:spcPct val="50000"/>
              </a:spcBef>
            </a:pPr>
            <a:r>
              <a:rPr lang="ja-JP" altLang="en-US" sz="1600" u="sng" dirty="0" smtClean="0">
                <a:solidFill>
                  <a:srgbClr val="FF0000"/>
                </a:solidFill>
              </a:rPr>
              <a:t>ロール名</a:t>
            </a:r>
            <a:endParaRPr lang="ja-JP" altLang="en-US" sz="1600" u="sng" dirty="0">
              <a:solidFill>
                <a:srgbClr val="FF0000"/>
              </a:solidFill>
            </a:endParaRPr>
          </a:p>
        </p:txBody>
      </p:sp>
      <p:sp>
        <p:nvSpPr>
          <p:cNvPr id="42" name="Text Box 60"/>
          <p:cNvSpPr txBox="1">
            <a:spLocks noChangeArrowheads="1"/>
          </p:cNvSpPr>
          <p:nvPr/>
        </p:nvSpPr>
        <p:spPr bwMode="auto">
          <a:xfrm>
            <a:off x="5109018" y="3068960"/>
            <a:ext cx="132614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kumimoji="1" sz="2000">
                <a:solidFill>
                  <a:schemeClr val="tx1"/>
                </a:solidFill>
                <a:latin typeface="Arial" charset="0"/>
                <a:ea typeface="HGP明朝E" pitchFamily="18" charset="-128"/>
              </a:defRPr>
            </a:lvl1pPr>
            <a:lvl2pPr marL="742950" indent="-285750" eaLnBrk="0" hangingPunct="0">
              <a:defRPr kumimoji="1" sz="2000">
                <a:solidFill>
                  <a:schemeClr val="tx1"/>
                </a:solidFill>
                <a:latin typeface="Arial" charset="0"/>
                <a:ea typeface="HGP明朝E" pitchFamily="18" charset="-128"/>
              </a:defRPr>
            </a:lvl2pPr>
            <a:lvl3pPr marL="1143000" indent="-228600" eaLnBrk="0" hangingPunct="0">
              <a:defRPr kumimoji="1" sz="2000">
                <a:solidFill>
                  <a:schemeClr val="tx1"/>
                </a:solidFill>
                <a:latin typeface="Arial" charset="0"/>
                <a:ea typeface="HGP明朝E" pitchFamily="18" charset="-128"/>
              </a:defRPr>
            </a:lvl3pPr>
            <a:lvl4pPr marL="1600200" indent="-228600" eaLnBrk="0" hangingPunct="0">
              <a:defRPr kumimoji="1" sz="2000">
                <a:solidFill>
                  <a:schemeClr val="tx1"/>
                </a:solidFill>
                <a:latin typeface="Arial" charset="0"/>
                <a:ea typeface="HGP明朝E" pitchFamily="18" charset="-128"/>
              </a:defRPr>
            </a:lvl4pPr>
            <a:lvl5pPr marL="2057400" indent="-228600" eaLnBrk="0" hangingPunct="0">
              <a:defRPr kumimoji="1" sz="2000">
                <a:solidFill>
                  <a:schemeClr val="tx1"/>
                </a:solidFill>
                <a:latin typeface="Arial" charset="0"/>
                <a:ea typeface="HGP明朝E" pitchFamily="18" charset="-128"/>
              </a:defRPr>
            </a:lvl5pPr>
            <a:lvl6pPr marL="2514600" indent="-228600" algn="ctr" eaLnBrk="0" fontAlgn="base" hangingPunct="0">
              <a:spcBef>
                <a:spcPct val="0"/>
              </a:spcBef>
              <a:spcAft>
                <a:spcPct val="0"/>
              </a:spcAft>
              <a:defRPr kumimoji="1" sz="2000">
                <a:solidFill>
                  <a:schemeClr val="tx1"/>
                </a:solidFill>
                <a:latin typeface="Arial" charset="0"/>
                <a:ea typeface="HGP明朝E" pitchFamily="18" charset="-128"/>
              </a:defRPr>
            </a:lvl6pPr>
            <a:lvl7pPr marL="2971800" indent="-228600" algn="ctr" eaLnBrk="0" fontAlgn="base" hangingPunct="0">
              <a:spcBef>
                <a:spcPct val="0"/>
              </a:spcBef>
              <a:spcAft>
                <a:spcPct val="0"/>
              </a:spcAft>
              <a:defRPr kumimoji="1" sz="2000">
                <a:solidFill>
                  <a:schemeClr val="tx1"/>
                </a:solidFill>
                <a:latin typeface="Arial" charset="0"/>
                <a:ea typeface="HGP明朝E" pitchFamily="18" charset="-128"/>
              </a:defRPr>
            </a:lvl7pPr>
            <a:lvl8pPr marL="3429000" indent="-228600" algn="ctr" eaLnBrk="0" fontAlgn="base" hangingPunct="0">
              <a:spcBef>
                <a:spcPct val="0"/>
              </a:spcBef>
              <a:spcAft>
                <a:spcPct val="0"/>
              </a:spcAft>
              <a:defRPr kumimoji="1" sz="2000">
                <a:solidFill>
                  <a:schemeClr val="tx1"/>
                </a:solidFill>
                <a:latin typeface="Arial" charset="0"/>
                <a:ea typeface="HGP明朝E" pitchFamily="18" charset="-128"/>
              </a:defRPr>
            </a:lvl8pPr>
            <a:lvl9pPr marL="3886200" indent="-228600" algn="ctr" eaLnBrk="0" fontAlgn="base" hangingPunct="0">
              <a:spcBef>
                <a:spcPct val="0"/>
              </a:spcBef>
              <a:spcAft>
                <a:spcPct val="0"/>
              </a:spcAft>
              <a:defRPr kumimoji="1" sz="2000">
                <a:solidFill>
                  <a:schemeClr val="tx1"/>
                </a:solidFill>
                <a:latin typeface="Arial" charset="0"/>
                <a:ea typeface="HGP明朝E" pitchFamily="18" charset="-128"/>
              </a:defRPr>
            </a:lvl9pPr>
          </a:lstStyle>
          <a:p>
            <a:pPr eaLnBrk="1" hangingPunct="1">
              <a:spcBef>
                <a:spcPct val="50000"/>
              </a:spcBef>
            </a:pPr>
            <a:r>
              <a:rPr lang="ja-JP" altLang="en-US" sz="1600" dirty="0" smtClean="0"/>
              <a:t>ロール名</a:t>
            </a:r>
            <a:endParaRPr lang="ja-JP" altLang="en-US" sz="16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Rectangle 2"/>
          <p:cNvSpPr>
            <a:spLocks noGrp="1" noChangeArrowheads="1"/>
          </p:cNvSpPr>
          <p:nvPr>
            <p:ph type="title"/>
          </p:nvPr>
        </p:nvSpPr>
        <p:spPr/>
        <p:txBody>
          <a:bodyPr/>
          <a:lstStyle/>
          <a:p>
            <a:pPr eaLnBrk="1" hangingPunct="1"/>
            <a:r>
              <a:rPr lang="ja-JP" altLang="en-US" sz="2000" dirty="0" smtClean="0"/>
              <a:t>１２．３．４　業務分析や要件定義に用いられる手法（８）</a:t>
            </a:r>
          </a:p>
        </p:txBody>
      </p:sp>
      <p:sp>
        <p:nvSpPr>
          <p:cNvPr id="27" name="コンテンツ プレースホルダ 26"/>
          <p:cNvSpPr>
            <a:spLocks noGrp="1"/>
          </p:cNvSpPr>
          <p:nvPr>
            <p:ph idx="1"/>
          </p:nvPr>
        </p:nvSpPr>
        <p:spPr/>
        <p:txBody>
          <a:bodyPr/>
          <a:lstStyle/>
          <a:p>
            <a:pPr>
              <a:buNone/>
            </a:pPr>
            <a:r>
              <a:rPr lang="en-US" altLang="ja-JP" sz="1800" dirty="0" smtClean="0"/>
              <a:t>【UML</a:t>
            </a:r>
            <a:r>
              <a:rPr lang="ja-JP" altLang="en-US" sz="1800" dirty="0" smtClean="0"/>
              <a:t>：シーケンス図</a:t>
            </a:r>
            <a:r>
              <a:rPr lang="en-US" altLang="ja-JP" sz="1800" dirty="0" smtClean="0"/>
              <a:t>】</a:t>
            </a:r>
            <a:br>
              <a:rPr lang="en-US" altLang="ja-JP" sz="1800" dirty="0" smtClean="0"/>
            </a:br>
            <a:r>
              <a:rPr lang="ja-JP" altLang="en-US" sz="1800" dirty="0" smtClean="0"/>
              <a:t>シーケンス図とは、オブジェクト間の協調関係を、時系列で表したもの。</a:t>
            </a:r>
          </a:p>
          <a:p>
            <a:endParaRPr kumimoji="1" lang="ja-JP" altLang="en-US" dirty="0"/>
          </a:p>
        </p:txBody>
      </p:sp>
      <p:sp>
        <p:nvSpPr>
          <p:cNvPr id="25" name="フッター プレースホルダ 4"/>
          <p:cNvSpPr>
            <a:spLocks noGrp="1"/>
          </p:cNvSpPr>
          <p:nvPr>
            <p:ph type="ftr" sz="quarter" idx="11"/>
          </p:nvPr>
        </p:nvSpPr>
        <p:spPr/>
        <p:txBody>
          <a:bodyPr/>
          <a:lstStyle/>
          <a:p>
            <a:pPr>
              <a:defRPr/>
            </a:pPr>
            <a:r>
              <a:rPr lang="en-US" altLang="ja-JP" smtClean="0"/>
              <a:t>Copyright © 2012 Funabashi </a:t>
            </a:r>
            <a:r>
              <a:rPr lang="ja-JP" altLang="en-US" smtClean="0"/>
              <a:t>ＩＴ</a:t>
            </a:r>
            <a:r>
              <a:rPr lang="en-US" altLang="ja-JP" smtClean="0"/>
              <a:t>-Lab. All right reserved</a:t>
            </a:r>
            <a:endParaRPr lang="en-US" altLang="ja-JP" dirty="0"/>
          </a:p>
        </p:txBody>
      </p:sp>
      <p:sp>
        <p:nvSpPr>
          <p:cNvPr id="26" name="スライド番号プレースホルダ 5"/>
          <p:cNvSpPr>
            <a:spLocks noGrp="1"/>
          </p:cNvSpPr>
          <p:nvPr>
            <p:ph type="sldNum" sz="quarter" idx="12"/>
          </p:nvPr>
        </p:nvSpPr>
        <p:spPr/>
        <p:txBody>
          <a:bodyPr/>
          <a:lstStyle/>
          <a:p>
            <a:pPr>
              <a:defRPr/>
            </a:pPr>
            <a:fld id="{DF83A4C2-F8C2-46FA-BE0E-64066B8B885B}" type="slidenum">
              <a:rPr lang="en-US" altLang="ja-JP"/>
              <a:pPr>
                <a:defRPr/>
              </a:pPr>
              <a:t>32</a:t>
            </a:fld>
            <a:endParaRPr lang="en-US" altLang="ja-JP" dirty="0"/>
          </a:p>
        </p:txBody>
      </p:sp>
      <p:sp>
        <p:nvSpPr>
          <p:cNvPr id="31750" name="Text Box 5"/>
          <p:cNvSpPr txBox="1">
            <a:spLocks noChangeArrowheads="1"/>
          </p:cNvSpPr>
          <p:nvPr/>
        </p:nvSpPr>
        <p:spPr bwMode="auto">
          <a:xfrm>
            <a:off x="2067190" y="2132013"/>
            <a:ext cx="1405070" cy="369332"/>
          </a:xfrm>
          <a:prstGeom prst="rect">
            <a:avLst/>
          </a:prstGeom>
          <a:solidFill>
            <a:schemeClr val="bg1"/>
          </a:solidFill>
          <a:ln w="19050" algn="ctr">
            <a:solidFill>
              <a:schemeClr val="tx1"/>
            </a:solidFill>
            <a:miter lim="800000"/>
            <a:headEnd/>
            <a:tailEnd/>
          </a:ln>
        </p:spPr>
        <p:txBody>
          <a:bodyPr>
            <a:spAutoFit/>
          </a:bodyPr>
          <a:lstStyle>
            <a:lvl1pPr eaLnBrk="0" hangingPunct="0">
              <a:defRPr kumimoji="1" sz="2000">
                <a:solidFill>
                  <a:schemeClr val="tx1"/>
                </a:solidFill>
                <a:latin typeface="Arial" charset="0"/>
                <a:ea typeface="HGP明朝E" pitchFamily="18" charset="-128"/>
              </a:defRPr>
            </a:lvl1pPr>
            <a:lvl2pPr marL="742950" indent="-285750" eaLnBrk="0" hangingPunct="0">
              <a:defRPr kumimoji="1" sz="2000">
                <a:solidFill>
                  <a:schemeClr val="tx1"/>
                </a:solidFill>
                <a:latin typeface="Arial" charset="0"/>
                <a:ea typeface="HGP明朝E" pitchFamily="18" charset="-128"/>
              </a:defRPr>
            </a:lvl2pPr>
            <a:lvl3pPr marL="1143000" indent="-228600" eaLnBrk="0" hangingPunct="0">
              <a:defRPr kumimoji="1" sz="2000">
                <a:solidFill>
                  <a:schemeClr val="tx1"/>
                </a:solidFill>
                <a:latin typeface="Arial" charset="0"/>
                <a:ea typeface="HGP明朝E" pitchFamily="18" charset="-128"/>
              </a:defRPr>
            </a:lvl3pPr>
            <a:lvl4pPr marL="1600200" indent="-228600" eaLnBrk="0" hangingPunct="0">
              <a:defRPr kumimoji="1" sz="2000">
                <a:solidFill>
                  <a:schemeClr val="tx1"/>
                </a:solidFill>
                <a:latin typeface="Arial" charset="0"/>
                <a:ea typeface="HGP明朝E" pitchFamily="18" charset="-128"/>
              </a:defRPr>
            </a:lvl4pPr>
            <a:lvl5pPr marL="2057400" indent="-228600" eaLnBrk="0" hangingPunct="0">
              <a:defRPr kumimoji="1" sz="2000">
                <a:solidFill>
                  <a:schemeClr val="tx1"/>
                </a:solidFill>
                <a:latin typeface="Arial" charset="0"/>
                <a:ea typeface="HGP明朝E" pitchFamily="18" charset="-128"/>
              </a:defRPr>
            </a:lvl5pPr>
            <a:lvl6pPr marL="2514600" indent="-228600" algn="ctr" eaLnBrk="0" fontAlgn="base" hangingPunct="0">
              <a:spcBef>
                <a:spcPct val="0"/>
              </a:spcBef>
              <a:spcAft>
                <a:spcPct val="0"/>
              </a:spcAft>
              <a:defRPr kumimoji="1" sz="2000">
                <a:solidFill>
                  <a:schemeClr val="tx1"/>
                </a:solidFill>
                <a:latin typeface="Arial" charset="0"/>
                <a:ea typeface="HGP明朝E" pitchFamily="18" charset="-128"/>
              </a:defRPr>
            </a:lvl6pPr>
            <a:lvl7pPr marL="2971800" indent="-228600" algn="ctr" eaLnBrk="0" fontAlgn="base" hangingPunct="0">
              <a:spcBef>
                <a:spcPct val="0"/>
              </a:spcBef>
              <a:spcAft>
                <a:spcPct val="0"/>
              </a:spcAft>
              <a:defRPr kumimoji="1" sz="2000">
                <a:solidFill>
                  <a:schemeClr val="tx1"/>
                </a:solidFill>
                <a:latin typeface="Arial" charset="0"/>
                <a:ea typeface="HGP明朝E" pitchFamily="18" charset="-128"/>
              </a:defRPr>
            </a:lvl7pPr>
            <a:lvl8pPr marL="3429000" indent="-228600" algn="ctr" eaLnBrk="0" fontAlgn="base" hangingPunct="0">
              <a:spcBef>
                <a:spcPct val="0"/>
              </a:spcBef>
              <a:spcAft>
                <a:spcPct val="0"/>
              </a:spcAft>
              <a:defRPr kumimoji="1" sz="2000">
                <a:solidFill>
                  <a:schemeClr val="tx1"/>
                </a:solidFill>
                <a:latin typeface="Arial" charset="0"/>
                <a:ea typeface="HGP明朝E" pitchFamily="18" charset="-128"/>
              </a:defRPr>
            </a:lvl8pPr>
            <a:lvl9pPr marL="3886200" indent="-228600" algn="ctr" eaLnBrk="0" fontAlgn="base" hangingPunct="0">
              <a:spcBef>
                <a:spcPct val="0"/>
              </a:spcBef>
              <a:spcAft>
                <a:spcPct val="0"/>
              </a:spcAft>
              <a:defRPr kumimoji="1" sz="2000">
                <a:solidFill>
                  <a:schemeClr val="tx1"/>
                </a:solidFill>
                <a:latin typeface="Arial" charset="0"/>
                <a:ea typeface="HGP明朝E" pitchFamily="18" charset="-128"/>
              </a:defRPr>
            </a:lvl9pPr>
          </a:lstStyle>
          <a:p>
            <a:pPr eaLnBrk="1" hangingPunct="1">
              <a:spcBef>
                <a:spcPct val="50000"/>
              </a:spcBef>
            </a:pPr>
            <a:r>
              <a:rPr lang="ja-JP" altLang="en-US" sz="1800" u="sng" dirty="0"/>
              <a:t>：クラス名</a:t>
            </a:r>
          </a:p>
        </p:txBody>
      </p:sp>
      <p:sp>
        <p:nvSpPr>
          <p:cNvPr id="31751" name="Text Box 33"/>
          <p:cNvSpPr txBox="1">
            <a:spLocks noChangeArrowheads="1"/>
          </p:cNvSpPr>
          <p:nvPr/>
        </p:nvSpPr>
        <p:spPr bwMode="auto">
          <a:xfrm>
            <a:off x="6901525" y="2132013"/>
            <a:ext cx="1405069" cy="369332"/>
          </a:xfrm>
          <a:prstGeom prst="rect">
            <a:avLst/>
          </a:prstGeom>
          <a:solidFill>
            <a:schemeClr val="bg1"/>
          </a:solidFill>
          <a:ln w="19050" algn="ctr">
            <a:solidFill>
              <a:schemeClr val="tx1"/>
            </a:solidFill>
            <a:miter lim="800000"/>
            <a:headEnd/>
            <a:tailEnd/>
          </a:ln>
        </p:spPr>
        <p:txBody>
          <a:bodyPr>
            <a:spAutoFit/>
          </a:bodyPr>
          <a:lstStyle>
            <a:lvl1pPr eaLnBrk="0" hangingPunct="0">
              <a:defRPr kumimoji="1" sz="2000">
                <a:solidFill>
                  <a:schemeClr val="tx1"/>
                </a:solidFill>
                <a:latin typeface="Arial" charset="0"/>
                <a:ea typeface="HGP明朝E" pitchFamily="18" charset="-128"/>
              </a:defRPr>
            </a:lvl1pPr>
            <a:lvl2pPr marL="742950" indent="-285750" eaLnBrk="0" hangingPunct="0">
              <a:defRPr kumimoji="1" sz="2000">
                <a:solidFill>
                  <a:schemeClr val="tx1"/>
                </a:solidFill>
                <a:latin typeface="Arial" charset="0"/>
                <a:ea typeface="HGP明朝E" pitchFamily="18" charset="-128"/>
              </a:defRPr>
            </a:lvl2pPr>
            <a:lvl3pPr marL="1143000" indent="-228600" eaLnBrk="0" hangingPunct="0">
              <a:defRPr kumimoji="1" sz="2000">
                <a:solidFill>
                  <a:schemeClr val="tx1"/>
                </a:solidFill>
                <a:latin typeface="Arial" charset="0"/>
                <a:ea typeface="HGP明朝E" pitchFamily="18" charset="-128"/>
              </a:defRPr>
            </a:lvl3pPr>
            <a:lvl4pPr marL="1600200" indent="-228600" eaLnBrk="0" hangingPunct="0">
              <a:defRPr kumimoji="1" sz="2000">
                <a:solidFill>
                  <a:schemeClr val="tx1"/>
                </a:solidFill>
                <a:latin typeface="Arial" charset="0"/>
                <a:ea typeface="HGP明朝E" pitchFamily="18" charset="-128"/>
              </a:defRPr>
            </a:lvl4pPr>
            <a:lvl5pPr marL="2057400" indent="-228600" eaLnBrk="0" hangingPunct="0">
              <a:defRPr kumimoji="1" sz="2000">
                <a:solidFill>
                  <a:schemeClr val="tx1"/>
                </a:solidFill>
                <a:latin typeface="Arial" charset="0"/>
                <a:ea typeface="HGP明朝E" pitchFamily="18" charset="-128"/>
              </a:defRPr>
            </a:lvl5pPr>
            <a:lvl6pPr marL="2514600" indent="-228600" algn="ctr" eaLnBrk="0" fontAlgn="base" hangingPunct="0">
              <a:spcBef>
                <a:spcPct val="0"/>
              </a:spcBef>
              <a:spcAft>
                <a:spcPct val="0"/>
              </a:spcAft>
              <a:defRPr kumimoji="1" sz="2000">
                <a:solidFill>
                  <a:schemeClr val="tx1"/>
                </a:solidFill>
                <a:latin typeface="Arial" charset="0"/>
                <a:ea typeface="HGP明朝E" pitchFamily="18" charset="-128"/>
              </a:defRPr>
            </a:lvl6pPr>
            <a:lvl7pPr marL="2971800" indent="-228600" algn="ctr" eaLnBrk="0" fontAlgn="base" hangingPunct="0">
              <a:spcBef>
                <a:spcPct val="0"/>
              </a:spcBef>
              <a:spcAft>
                <a:spcPct val="0"/>
              </a:spcAft>
              <a:defRPr kumimoji="1" sz="2000">
                <a:solidFill>
                  <a:schemeClr val="tx1"/>
                </a:solidFill>
                <a:latin typeface="Arial" charset="0"/>
                <a:ea typeface="HGP明朝E" pitchFamily="18" charset="-128"/>
              </a:defRPr>
            </a:lvl7pPr>
            <a:lvl8pPr marL="3429000" indent="-228600" algn="ctr" eaLnBrk="0" fontAlgn="base" hangingPunct="0">
              <a:spcBef>
                <a:spcPct val="0"/>
              </a:spcBef>
              <a:spcAft>
                <a:spcPct val="0"/>
              </a:spcAft>
              <a:defRPr kumimoji="1" sz="2000">
                <a:solidFill>
                  <a:schemeClr val="tx1"/>
                </a:solidFill>
                <a:latin typeface="Arial" charset="0"/>
                <a:ea typeface="HGP明朝E" pitchFamily="18" charset="-128"/>
              </a:defRPr>
            </a:lvl8pPr>
            <a:lvl9pPr marL="3886200" indent="-228600" algn="ctr" eaLnBrk="0" fontAlgn="base" hangingPunct="0">
              <a:spcBef>
                <a:spcPct val="0"/>
              </a:spcBef>
              <a:spcAft>
                <a:spcPct val="0"/>
              </a:spcAft>
              <a:defRPr kumimoji="1" sz="2000">
                <a:solidFill>
                  <a:schemeClr val="tx1"/>
                </a:solidFill>
                <a:latin typeface="Arial" charset="0"/>
                <a:ea typeface="HGP明朝E" pitchFamily="18" charset="-128"/>
              </a:defRPr>
            </a:lvl9pPr>
          </a:lstStyle>
          <a:p>
            <a:pPr eaLnBrk="1" hangingPunct="1">
              <a:spcBef>
                <a:spcPct val="50000"/>
              </a:spcBef>
            </a:pPr>
            <a:r>
              <a:rPr lang="ja-JP" altLang="en-US" sz="1800" u="sng" dirty="0"/>
              <a:t>：クラス名</a:t>
            </a:r>
          </a:p>
        </p:txBody>
      </p:sp>
      <p:sp>
        <p:nvSpPr>
          <p:cNvPr id="31752" name="Text Box 34"/>
          <p:cNvSpPr txBox="1">
            <a:spLocks noChangeArrowheads="1"/>
          </p:cNvSpPr>
          <p:nvPr/>
        </p:nvSpPr>
        <p:spPr bwMode="auto">
          <a:xfrm>
            <a:off x="4485217" y="2132013"/>
            <a:ext cx="1405070" cy="369332"/>
          </a:xfrm>
          <a:prstGeom prst="rect">
            <a:avLst/>
          </a:prstGeom>
          <a:solidFill>
            <a:schemeClr val="bg1"/>
          </a:solidFill>
          <a:ln w="19050" algn="ctr">
            <a:solidFill>
              <a:schemeClr val="tx1"/>
            </a:solidFill>
            <a:miter lim="800000"/>
            <a:headEnd/>
            <a:tailEnd/>
          </a:ln>
        </p:spPr>
        <p:txBody>
          <a:bodyPr>
            <a:spAutoFit/>
          </a:bodyPr>
          <a:lstStyle>
            <a:lvl1pPr eaLnBrk="0" hangingPunct="0">
              <a:defRPr kumimoji="1" sz="2000">
                <a:solidFill>
                  <a:schemeClr val="tx1"/>
                </a:solidFill>
                <a:latin typeface="Arial" charset="0"/>
                <a:ea typeface="HGP明朝E" pitchFamily="18" charset="-128"/>
              </a:defRPr>
            </a:lvl1pPr>
            <a:lvl2pPr marL="742950" indent="-285750" eaLnBrk="0" hangingPunct="0">
              <a:defRPr kumimoji="1" sz="2000">
                <a:solidFill>
                  <a:schemeClr val="tx1"/>
                </a:solidFill>
                <a:latin typeface="Arial" charset="0"/>
                <a:ea typeface="HGP明朝E" pitchFamily="18" charset="-128"/>
              </a:defRPr>
            </a:lvl2pPr>
            <a:lvl3pPr marL="1143000" indent="-228600" eaLnBrk="0" hangingPunct="0">
              <a:defRPr kumimoji="1" sz="2000">
                <a:solidFill>
                  <a:schemeClr val="tx1"/>
                </a:solidFill>
                <a:latin typeface="Arial" charset="0"/>
                <a:ea typeface="HGP明朝E" pitchFamily="18" charset="-128"/>
              </a:defRPr>
            </a:lvl3pPr>
            <a:lvl4pPr marL="1600200" indent="-228600" eaLnBrk="0" hangingPunct="0">
              <a:defRPr kumimoji="1" sz="2000">
                <a:solidFill>
                  <a:schemeClr val="tx1"/>
                </a:solidFill>
                <a:latin typeface="Arial" charset="0"/>
                <a:ea typeface="HGP明朝E" pitchFamily="18" charset="-128"/>
              </a:defRPr>
            </a:lvl4pPr>
            <a:lvl5pPr marL="2057400" indent="-228600" eaLnBrk="0" hangingPunct="0">
              <a:defRPr kumimoji="1" sz="2000">
                <a:solidFill>
                  <a:schemeClr val="tx1"/>
                </a:solidFill>
                <a:latin typeface="Arial" charset="0"/>
                <a:ea typeface="HGP明朝E" pitchFamily="18" charset="-128"/>
              </a:defRPr>
            </a:lvl5pPr>
            <a:lvl6pPr marL="2514600" indent="-228600" algn="ctr" eaLnBrk="0" fontAlgn="base" hangingPunct="0">
              <a:spcBef>
                <a:spcPct val="0"/>
              </a:spcBef>
              <a:spcAft>
                <a:spcPct val="0"/>
              </a:spcAft>
              <a:defRPr kumimoji="1" sz="2000">
                <a:solidFill>
                  <a:schemeClr val="tx1"/>
                </a:solidFill>
                <a:latin typeface="Arial" charset="0"/>
                <a:ea typeface="HGP明朝E" pitchFamily="18" charset="-128"/>
              </a:defRPr>
            </a:lvl6pPr>
            <a:lvl7pPr marL="2971800" indent="-228600" algn="ctr" eaLnBrk="0" fontAlgn="base" hangingPunct="0">
              <a:spcBef>
                <a:spcPct val="0"/>
              </a:spcBef>
              <a:spcAft>
                <a:spcPct val="0"/>
              </a:spcAft>
              <a:defRPr kumimoji="1" sz="2000">
                <a:solidFill>
                  <a:schemeClr val="tx1"/>
                </a:solidFill>
                <a:latin typeface="Arial" charset="0"/>
                <a:ea typeface="HGP明朝E" pitchFamily="18" charset="-128"/>
              </a:defRPr>
            </a:lvl7pPr>
            <a:lvl8pPr marL="3429000" indent="-228600" algn="ctr" eaLnBrk="0" fontAlgn="base" hangingPunct="0">
              <a:spcBef>
                <a:spcPct val="0"/>
              </a:spcBef>
              <a:spcAft>
                <a:spcPct val="0"/>
              </a:spcAft>
              <a:defRPr kumimoji="1" sz="2000">
                <a:solidFill>
                  <a:schemeClr val="tx1"/>
                </a:solidFill>
                <a:latin typeface="Arial" charset="0"/>
                <a:ea typeface="HGP明朝E" pitchFamily="18" charset="-128"/>
              </a:defRPr>
            </a:lvl8pPr>
            <a:lvl9pPr marL="3886200" indent="-228600" algn="ctr" eaLnBrk="0" fontAlgn="base" hangingPunct="0">
              <a:spcBef>
                <a:spcPct val="0"/>
              </a:spcBef>
              <a:spcAft>
                <a:spcPct val="0"/>
              </a:spcAft>
              <a:defRPr kumimoji="1" sz="2000">
                <a:solidFill>
                  <a:schemeClr val="tx1"/>
                </a:solidFill>
                <a:latin typeface="Arial" charset="0"/>
                <a:ea typeface="HGP明朝E" pitchFamily="18" charset="-128"/>
              </a:defRPr>
            </a:lvl9pPr>
          </a:lstStyle>
          <a:p>
            <a:pPr eaLnBrk="1" hangingPunct="1">
              <a:spcBef>
                <a:spcPct val="50000"/>
              </a:spcBef>
            </a:pPr>
            <a:r>
              <a:rPr lang="ja-JP" altLang="en-US" sz="1800" u="sng" dirty="0"/>
              <a:t>：クラス名</a:t>
            </a:r>
          </a:p>
        </p:txBody>
      </p:sp>
      <p:sp>
        <p:nvSpPr>
          <p:cNvPr id="31753" name="Line 36"/>
          <p:cNvSpPr>
            <a:spLocks noChangeShapeType="1"/>
          </p:cNvSpPr>
          <p:nvPr/>
        </p:nvSpPr>
        <p:spPr bwMode="auto">
          <a:xfrm>
            <a:off x="2768865" y="2565400"/>
            <a:ext cx="0" cy="3024188"/>
          </a:xfrm>
          <a:prstGeom prst="line">
            <a:avLst/>
          </a:prstGeom>
          <a:noFill/>
          <a:ln w="19050">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ja-JP" altLang="en-US" dirty="0"/>
          </a:p>
        </p:txBody>
      </p:sp>
      <p:sp>
        <p:nvSpPr>
          <p:cNvPr id="31754" name="Line 37"/>
          <p:cNvSpPr>
            <a:spLocks noChangeShapeType="1"/>
          </p:cNvSpPr>
          <p:nvPr/>
        </p:nvSpPr>
        <p:spPr bwMode="auto">
          <a:xfrm>
            <a:off x="5186892" y="2565400"/>
            <a:ext cx="0" cy="3024188"/>
          </a:xfrm>
          <a:prstGeom prst="line">
            <a:avLst/>
          </a:prstGeom>
          <a:noFill/>
          <a:ln w="19050">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ja-JP" altLang="en-US" dirty="0"/>
          </a:p>
        </p:txBody>
      </p:sp>
      <p:sp>
        <p:nvSpPr>
          <p:cNvPr id="31755" name="Line 38"/>
          <p:cNvSpPr>
            <a:spLocks noChangeShapeType="1"/>
          </p:cNvSpPr>
          <p:nvPr/>
        </p:nvSpPr>
        <p:spPr bwMode="auto">
          <a:xfrm>
            <a:off x="7604919" y="2565400"/>
            <a:ext cx="0" cy="3024188"/>
          </a:xfrm>
          <a:prstGeom prst="line">
            <a:avLst/>
          </a:prstGeom>
          <a:noFill/>
          <a:ln w="19050">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ja-JP" altLang="en-US" dirty="0"/>
          </a:p>
        </p:txBody>
      </p:sp>
      <p:sp>
        <p:nvSpPr>
          <p:cNvPr id="31756" name="Rectangle 39"/>
          <p:cNvSpPr>
            <a:spLocks noChangeArrowheads="1"/>
          </p:cNvSpPr>
          <p:nvPr/>
        </p:nvSpPr>
        <p:spPr bwMode="auto">
          <a:xfrm>
            <a:off x="2612365" y="2708276"/>
            <a:ext cx="313002" cy="2449513"/>
          </a:xfrm>
          <a:prstGeom prst="rect">
            <a:avLst/>
          </a:prstGeom>
          <a:solidFill>
            <a:schemeClr val="accent1"/>
          </a:solidFill>
          <a:ln w="9525" algn="ctr">
            <a:solidFill>
              <a:schemeClr val="tx1"/>
            </a:solidFill>
            <a:miter lim="800000"/>
            <a:headEnd/>
            <a:tailEnd/>
          </a:ln>
        </p:spPr>
        <p:txBody>
          <a:bodyPr wrap="none" anchor="ctr"/>
          <a:lstStyle/>
          <a:p>
            <a:endParaRPr lang="ja-JP" altLang="en-US" dirty="0"/>
          </a:p>
        </p:txBody>
      </p:sp>
      <p:sp>
        <p:nvSpPr>
          <p:cNvPr id="31757" name="Rectangle 40"/>
          <p:cNvSpPr>
            <a:spLocks noChangeArrowheads="1"/>
          </p:cNvSpPr>
          <p:nvPr/>
        </p:nvSpPr>
        <p:spPr bwMode="auto">
          <a:xfrm>
            <a:off x="5030392" y="3140076"/>
            <a:ext cx="313002" cy="936625"/>
          </a:xfrm>
          <a:prstGeom prst="rect">
            <a:avLst/>
          </a:prstGeom>
          <a:solidFill>
            <a:schemeClr val="accent1"/>
          </a:solidFill>
          <a:ln w="9525" algn="ctr">
            <a:solidFill>
              <a:schemeClr val="tx1"/>
            </a:solidFill>
            <a:miter lim="800000"/>
            <a:headEnd/>
            <a:tailEnd/>
          </a:ln>
        </p:spPr>
        <p:txBody>
          <a:bodyPr wrap="none" anchor="ctr"/>
          <a:lstStyle/>
          <a:p>
            <a:endParaRPr lang="ja-JP" altLang="en-US" dirty="0"/>
          </a:p>
        </p:txBody>
      </p:sp>
      <p:sp>
        <p:nvSpPr>
          <p:cNvPr id="31758" name="Rectangle 41"/>
          <p:cNvSpPr>
            <a:spLocks noChangeArrowheads="1"/>
          </p:cNvSpPr>
          <p:nvPr/>
        </p:nvSpPr>
        <p:spPr bwMode="auto">
          <a:xfrm>
            <a:off x="7448419" y="3789364"/>
            <a:ext cx="313002" cy="865187"/>
          </a:xfrm>
          <a:prstGeom prst="rect">
            <a:avLst/>
          </a:prstGeom>
          <a:solidFill>
            <a:schemeClr val="accent1"/>
          </a:solidFill>
          <a:ln w="9525" algn="ctr">
            <a:solidFill>
              <a:schemeClr val="tx1"/>
            </a:solidFill>
            <a:miter lim="800000"/>
            <a:headEnd/>
            <a:tailEnd/>
          </a:ln>
        </p:spPr>
        <p:txBody>
          <a:bodyPr wrap="none" anchor="ctr"/>
          <a:lstStyle/>
          <a:p>
            <a:endParaRPr lang="ja-JP" altLang="en-US" dirty="0"/>
          </a:p>
        </p:txBody>
      </p:sp>
      <p:sp>
        <p:nvSpPr>
          <p:cNvPr id="31759" name="Line 42"/>
          <p:cNvSpPr>
            <a:spLocks noChangeShapeType="1"/>
          </p:cNvSpPr>
          <p:nvPr/>
        </p:nvSpPr>
        <p:spPr bwMode="auto">
          <a:xfrm>
            <a:off x="2925366" y="3140075"/>
            <a:ext cx="2105025" cy="0"/>
          </a:xfrm>
          <a:prstGeom prst="line">
            <a:avLst/>
          </a:prstGeom>
          <a:noFill/>
          <a:ln w="19050">
            <a:solidFill>
              <a:schemeClr val="tx1"/>
            </a:solidFill>
            <a:round/>
            <a:headEnd/>
            <a:tailEnd type="triangle" w="lg" len="lg"/>
          </a:ln>
          <a:extLst>
            <a:ext uri="{909E8E84-426E-40DD-AFC4-6F175D3DCCD1}">
              <a14:hiddenFill xmlns:a14="http://schemas.microsoft.com/office/drawing/2010/main">
                <a:noFill/>
              </a14:hiddenFill>
            </a:ext>
          </a:extLst>
        </p:spPr>
        <p:txBody>
          <a:bodyPr wrap="none" anchor="ctr"/>
          <a:lstStyle/>
          <a:p>
            <a:endParaRPr lang="ja-JP" altLang="en-US" dirty="0"/>
          </a:p>
        </p:txBody>
      </p:sp>
      <p:sp>
        <p:nvSpPr>
          <p:cNvPr id="31760" name="Line 43"/>
          <p:cNvSpPr>
            <a:spLocks noChangeShapeType="1"/>
          </p:cNvSpPr>
          <p:nvPr/>
        </p:nvSpPr>
        <p:spPr bwMode="auto">
          <a:xfrm>
            <a:off x="5343393" y="3789363"/>
            <a:ext cx="2105025" cy="0"/>
          </a:xfrm>
          <a:prstGeom prst="line">
            <a:avLst/>
          </a:prstGeom>
          <a:noFill/>
          <a:ln w="19050">
            <a:solidFill>
              <a:schemeClr val="tx1"/>
            </a:solidFill>
            <a:round/>
            <a:headEnd/>
            <a:tailEnd type="triangle" w="lg" len="lg"/>
          </a:ln>
          <a:extLst>
            <a:ext uri="{909E8E84-426E-40DD-AFC4-6F175D3DCCD1}">
              <a14:hiddenFill xmlns:a14="http://schemas.microsoft.com/office/drawing/2010/main">
                <a:noFill/>
              </a14:hiddenFill>
            </a:ext>
          </a:extLst>
        </p:spPr>
        <p:txBody>
          <a:bodyPr wrap="none" anchor="ctr"/>
          <a:lstStyle/>
          <a:p>
            <a:endParaRPr lang="ja-JP" altLang="en-US" dirty="0"/>
          </a:p>
        </p:txBody>
      </p:sp>
      <p:sp>
        <p:nvSpPr>
          <p:cNvPr id="31761" name="Line 44"/>
          <p:cNvSpPr>
            <a:spLocks noChangeShapeType="1"/>
          </p:cNvSpPr>
          <p:nvPr/>
        </p:nvSpPr>
        <p:spPr bwMode="auto">
          <a:xfrm flipH="1">
            <a:off x="2925366" y="3429000"/>
            <a:ext cx="2105025" cy="0"/>
          </a:xfrm>
          <a:prstGeom prst="line">
            <a:avLst/>
          </a:prstGeom>
          <a:noFill/>
          <a:ln w="19050">
            <a:solidFill>
              <a:schemeClr val="tx1"/>
            </a:solidFill>
            <a:round/>
            <a:headEnd/>
            <a:tailEnd type="triangle" w="lg" len="lg"/>
          </a:ln>
          <a:extLst>
            <a:ext uri="{909E8E84-426E-40DD-AFC4-6F175D3DCCD1}">
              <a14:hiddenFill xmlns:a14="http://schemas.microsoft.com/office/drawing/2010/main">
                <a:noFill/>
              </a14:hiddenFill>
            </a:ext>
          </a:extLst>
        </p:spPr>
        <p:txBody>
          <a:bodyPr wrap="none" anchor="ctr"/>
          <a:lstStyle/>
          <a:p>
            <a:endParaRPr lang="ja-JP" altLang="en-US" dirty="0"/>
          </a:p>
        </p:txBody>
      </p:sp>
      <p:sp>
        <p:nvSpPr>
          <p:cNvPr id="31762" name="Rectangle 45"/>
          <p:cNvSpPr>
            <a:spLocks noChangeArrowheads="1"/>
          </p:cNvSpPr>
          <p:nvPr/>
        </p:nvSpPr>
        <p:spPr bwMode="auto">
          <a:xfrm>
            <a:off x="7682311" y="4221163"/>
            <a:ext cx="313002" cy="360362"/>
          </a:xfrm>
          <a:prstGeom prst="rect">
            <a:avLst/>
          </a:prstGeom>
          <a:solidFill>
            <a:schemeClr val="accent1"/>
          </a:solidFill>
          <a:ln w="9525" algn="ctr">
            <a:solidFill>
              <a:schemeClr val="tx1"/>
            </a:solidFill>
            <a:miter lim="800000"/>
            <a:headEnd/>
            <a:tailEnd/>
          </a:ln>
        </p:spPr>
        <p:txBody>
          <a:bodyPr wrap="none" anchor="ctr"/>
          <a:lstStyle/>
          <a:p>
            <a:endParaRPr lang="ja-JP" altLang="en-US" dirty="0"/>
          </a:p>
        </p:txBody>
      </p:sp>
      <p:sp>
        <p:nvSpPr>
          <p:cNvPr id="31763" name="Freeform 46"/>
          <p:cNvSpPr>
            <a:spLocks/>
          </p:cNvSpPr>
          <p:nvPr/>
        </p:nvSpPr>
        <p:spPr bwMode="auto">
          <a:xfrm>
            <a:off x="7761421" y="3933825"/>
            <a:ext cx="467783" cy="287338"/>
          </a:xfrm>
          <a:custGeom>
            <a:avLst/>
            <a:gdLst>
              <a:gd name="T0" fmla="*/ 0 w 272"/>
              <a:gd name="T1" fmla="*/ 0 h 181"/>
              <a:gd name="T2" fmla="*/ 2147483647 w 272"/>
              <a:gd name="T3" fmla="*/ 0 h 181"/>
              <a:gd name="T4" fmla="*/ 2147483647 w 272"/>
              <a:gd name="T5" fmla="*/ 2147483647 h 181"/>
              <a:gd name="T6" fmla="*/ 2147483647 w 272"/>
              <a:gd name="T7" fmla="*/ 2147483647 h 181"/>
              <a:gd name="T8" fmla="*/ 0 60000 65536"/>
              <a:gd name="T9" fmla="*/ 0 60000 65536"/>
              <a:gd name="T10" fmla="*/ 0 60000 65536"/>
              <a:gd name="T11" fmla="*/ 0 60000 65536"/>
              <a:gd name="T12" fmla="*/ 0 w 272"/>
              <a:gd name="T13" fmla="*/ 0 h 181"/>
              <a:gd name="T14" fmla="*/ 272 w 272"/>
              <a:gd name="T15" fmla="*/ 181 h 181"/>
            </a:gdLst>
            <a:ahLst/>
            <a:cxnLst>
              <a:cxn ang="T8">
                <a:pos x="T0" y="T1"/>
              </a:cxn>
              <a:cxn ang="T9">
                <a:pos x="T2" y="T3"/>
              </a:cxn>
              <a:cxn ang="T10">
                <a:pos x="T4" y="T5"/>
              </a:cxn>
              <a:cxn ang="T11">
                <a:pos x="T6" y="T7"/>
              </a:cxn>
            </a:cxnLst>
            <a:rect l="T12" t="T13" r="T14" b="T15"/>
            <a:pathLst>
              <a:path w="272" h="181">
                <a:moveTo>
                  <a:pt x="0" y="0"/>
                </a:moveTo>
                <a:lnTo>
                  <a:pt x="272" y="0"/>
                </a:lnTo>
                <a:lnTo>
                  <a:pt x="272" y="181"/>
                </a:lnTo>
                <a:lnTo>
                  <a:pt x="136" y="181"/>
                </a:lnTo>
              </a:path>
            </a:pathLst>
          </a:custGeom>
          <a:noFill/>
          <a:ln w="19050">
            <a:solidFill>
              <a:schemeClr val="tx1"/>
            </a:solidFill>
            <a:round/>
            <a:headEnd/>
            <a:tailEnd type="triangle" w="lg" len="lg"/>
          </a:ln>
          <a:extLst>
            <a:ext uri="{909E8E84-426E-40DD-AFC4-6F175D3DCCD1}">
              <a14:hiddenFill xmlns:a14="http://schemas.microsoft.com/office/drawing/2010/main">
                <a:solidFill>
                  <a:srgbClr val="FFFFFF"/>
                </a:solidFill>
              </a14:hiddenFill>
            </a:ext>
          </a:extLst>
        </p:spPr>
        <p:txBody>
          <a:bodyPr wrap="none" anchor="ctr"/>
          <a:lstStyle/>
          <a:p>
            <a:endParaRPr lang="ja-JP" altLang="en-US" dirty="0"/>
          </a:p>
        </p:txBody>
      </p:sp>
      <p:sp>
        <p:nvSpPr>
          <p:cNvPr id="31764" name="Text Box 47"/>
          <p:cNvSpPr txBox="1">
            <a:spLocks noChangeArrowheads="1"/>
          </p:cNvSpPr>
          <p:nvPr/>
        </p:nvSpPr>
        <p:spPr bwMode="auto">
          <a:xfrm>
            <a:off x="3159258" y="2852738"/>
            <a:ext cx="171635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kumimoji="1" sz="2000">
                <a:solidFill>
                  <a:schemeClr val="tx1"/>
                </a:solidFill>
                <a:latin typeface="Arial" charset="0"/>
                <a:ea typeface="HGP明朝E" pitchFamily="18" charset="-128"/>
              </a:defRPr>
            </a:lvl1pPr>
            <a:lvl2pPr marL="742950" indent="-285750" eaLnBrk="0" hangingPunct="0">
              <a:defRPr kumimoji="1" sz="2000">
                <a:solidFill>
                  <a:schemeClr val="tx1"/>
                </a:solidFill>
                <a:latin typeface="Arial" charset="0"/>
                <a:ea typeface="HGP明朝E" pitchFamily="18" charset="-128"/>
              </a:defRPr>
            </a:lvl2pPr>
            <a:lvl3pPr marL="1143000" indent="-228600" eaLnBrk="0" hangingPunct="0">
              <a:defRPr kumimoji="1" sz="2000">
                <a:solidFill>
                  <a:schemeClr val="tx1"/>
                </a:solidFill>
                <a:latin typeface="Arial" charset="0"/>
                <a:ea typeface="HGP明朝E" pitchFamily="18" charset="-128"/>
              </a:defRPr>
            </a:lvl3pPr>
            <a:lvl4pPr marL="1600200" indent="-228600" eaLnBrk="0" hangingPunct="0">
              <a:defRPr kumimoji="1" sz="2000">
                <a:solidFill>
                  <a:schemeClr val="tx1"/>
                </a:solidFill>
                <a:latin typeface="Arial" charset="0"/>
                <a:ea typeface="HGP明朝E" pitchFamily="18" charset="-128"/>
              </a:defRPr>
            </a:lvl4pPr>
            <a:lvl5pPr marL="2057400" indent="-228600" eaLnBrk="0" hangingPunct="0">
              <a:defRPr kumimoji="1" sz="2000">
                <a:solidFill>
                  <a:schemeClr val="tx1"/>
                </a:solidFill>
                <a:latin typeface="Arial" charset="0"/>
                <a:ea typeface="HGP明朝E" pitchFamily="18" charset="-128"/>
              </a:defRPr>
            </a:lvl5pPr>
            <a:lvl6pPr marL="2514600" indent="-228600" algn="ctr" eaLnBrk="0" fontAlgn="base" hangingPunct="0">
              <a:spcBef>
                <a:spcPct val="0"/>
              </a:spcBef>
              <a:spcAft>
                <a:spcPct val="0"/>
              </a:spcAft>
              <a:defRPr kumimoji="1" sz="2000">
                <a:solidFill>
                  <a:schemeClr val="tx1"/>
                </a:solidFill>
                <a:latin typeface="Arial" charset="0"/>
                <a:ea typeface="HGP明朝E" pitchFamily="18" charset="-128"/>
              </a:defRPr>
            </a:lvl6pPr>
            <a:lvl7pPr marL="2971800" indent="-228600" algn="ctr" eaLnBrk="0" fontAlgn="base" hangingPunct="0">
              <a:spcBef>
                <a:spcPct val="0"/>
              </a:spcBef>
              <a:spcAft>
                <a:spcPct val="0"/>
              </a:spcAft>
              <a:defRPr kumimoji="1" sz="2000">
                <a:solidFill>
                  <a:schemeClr val="tx1"/>
                </a:solidFill>
                <a:latin typeface="Arial" charset="0"/>
                <a:ea typeface="HGP明朝E" pitchFamily="18" charset="-128"/>
              </a:defRPr>
            </a:lvl7pPr>
            <a:lvl8pPr marL="3429000" indent="-228600" algn="ctr" eaLnBrk="0" fontAlgn="base" hangingPunct="0">
              <a:spcBef>
                <a:spcPct val="0"/>
              </a:spcBef>
              <a:spcAft>
                <a:spcPct val="0"/>
              </a:spcAft>
              <a:defRPr kumimoji="1" sz="2000">
                <a:solidFill>
                  <a:schemeClr val="tx1"/>
                </a:solidFill>
                <a:latin typeface="Arial" charset="0"/>
                <a:ea typeface="HGP明朝E" pitchFamily="18" charset="-128"/>
              </a:defRPr>
            </a:lvl8pPr>
            <a:lvl9pPr marL="3886200" indent="-228600" algn="ctr" eaLnBrk="0" fontAlgn="base" hangingPunct="0">
              <a:spcBef>
                <a:spcPct val="0"/>
              </a:spcBef>
              <a:spcAft>
                <a:spcPct val="0"/>
              </a:spcAft>
              <a:defRPr kumimoji="1" sz="2000">
                <a:solidFill>
                  <a:schemeClr val="tx1"/>
                </a:solidFill>
                <a:latin typeface="Arial" charset="0"/>
                <a:ea typeface="HGP明朝E" pitchFamily="18" charset="-128"/>
              </a:defRPr>
            </a:lvl9pPr>
          </a:lstStyle>
          <a:p>
            <a:pPr eaLnBrk="1" hangingPunct="1">
              <a:spcBef>
                <a:spcPct val="50000"/>
              </a:spcBef>
            </a:pPr>
            <a:r>
              <a:rPr lang="ja-JP" altLang="en-US" sz="1600" dirty="0"/>
              <a:t>メッセージ名</a:t>
            </a:r>
          </a:p>
        </p:txBody>
      </p:sp>
      <p:sp>
        <p:nvSpPr>
          <p:cNvPr id="31765" name="Text Box 48"/>
          <p:cNvSpPr txBox="1">
            <a:spLocks noChangeArrowheads="1"/>
          </p:cNvSpPr>
          <p:nvPr/>
        </p:nvSpPr>
        <p:spPr bwMode="auto">
          <a:xfrm>
            <a:off x="5577286" y="3500438"/>
            <a:ext cx="171635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kumimoji="1" sz="2000">
                <a:solidFill>
                  <a:schemeClr val="tx1"/>
                </a:solidFill>
                <a:latin typeface="Arial" charset="0"/>
                <a:ea typeface="HGP明朝E" pitchFamily="18" charset="-128"/>
              </a:defRPr>
            </a:lvl1pPr>
            <a:lvl2pPr marL="742950" indent="-285750" eaLnBrk="0" hangingPunct="0">
              <a:defRPr kumimoji="1" sz="2000">
                <a:solidFill>
                  <a:schemeClr val="tx1"/>
                </a:solidFill>
                <a:latin typeface="Arial" charset="0"/>
                <a:ea typeface="HGP明朝E" pitchFamily="18" charset="-128"/>
              </a:defRPr>
            </a:lvl2pPr>
            <a:lvl3pPr marL="1143000" indent="-228600" eaLnBrk="0" hangingPunct="0">
              <a:defRPr kumimoji="1" sz="2000">
                <a:solidFill>
                  <a:schemeClr val="tx1"/>
                </a:solidFill>
                <a:latin typeface="Arial" charset="0"/>
                <a:ea typeface="HGP明朝E" pitchFamily="18" charset="-128"/>
              </a:defRPr>
            </a:lvl3pPr>
            <a:lvl4pPr marL="1600200" indent="-228600" eaLnBrk="0" hangingPunct="0">
              <a:defRPr kumimoji="1" sz="2000">
                <a:solidFill>
                  <a:schemeClr val="tx1"/>
                </a:solidFill>
                <a:latin typeface="Arial" charset="0"/>
                <a:ea typeface="HGP明朝E" pitchFamily="18" charset="-128"/>
              </a:defRPr>
            </a:lvl4pPr>
            <a:lvl5pPr marL="2057400" indent="-228600" eaLnBrk="0" hangingPunct="0">
              <a:defRPr kumimoji="1" sz="2000">
                <a:solidFill>
                  <a:schemeClr val="tx1"/>
                </a:solidFill>
                <a:latin typeface="Arial" charset="0"/>
                <a:ea typeface="HGP明朝E" pitchFamily="18" charset="-128"/>
              </a:defRPr>
            </a:lvl5pPr>
            <a:lvl6pPr marL="2514600" indent="-228600" algn="ctr" eaLnBrk="0" fontAlgn="base" hangingPunct="0">
              <a:spcBef>
                <a:spcPct val="0"/>
              </a:spcBef>
              <a:spcAft>
                <a:spcPct val="0"/>
              </a:spcAft>
              <a:defRPr kumimoji="1" sz="2000">
                <a:solidFill>
                  <a:schemeClr val="tx1"/>
                </a:solidFill>
                <a:latin typeface="Arial" charset="0"/>
                <a:ea typeface="HGP明朝E" pitchFamily="18" charset="-128"/>
              </a:defRPr>
            </a:lvl6pPr>
            <a:lvl7pPr marL="2971800" indent="-228600" algn="ctr" eaLnBrk="0" fontAlgn="base" hangingPunct="0">
              <a:spcBef>
                <a:spcPct val="0"/>
              </a:spcBef>
              <a:spcAft>
                <a:spcPct val="0"/>
              </a:spcAft>
              <a:defRPr kumimoji="1" sz="2000">
                <a:solidFill>
                  <a:schemeClr val="tx1"/>
                </a:solidFill>
                <a:latin typeface="Arial" charset="0"/>
                <a:ea typeface="HGP明朝E" pitchFamily="18" charset="-128"/>
              </a:defRPr>
            </a:lvl7pPr>
            <a:lvl8pPr marL="3429000" indent="-228600" algn="ctr" eaLnBrk="0" fontAlgn="base" hangingPunct="0">
              <a:spcBef>
                <a:spcPct val="0"/>
              </a:spcBef>
              <a:spcAft>
                <a:spcPct val="0"/>
              </a:spcAft>
              <a:defRPr kumimoji="1" sz="2000">
                <a:solidFill>
                  <a:schemeClr val="tx1"/>
                </a:solidFill>
                <a:latin typeface="Arial" charset="0"/>
                <a:ea typeface="HGP明朝E" pitchFamily="18" charset="-128"/>
              </a:defRPr>
            </a:lvl8pPr>
            <a:lvl9pPr marL="3886200" indent="-228600" algn="ctr" eaLnBrk="0" fontAlgn="base" hangingPunct="0">
              <a:spcBef>
                <a:spcPct val="0"/>
              </a:spcBef>
              <a:spcAft>
                <a:spcPct val="0"/>
              </a:spcAft>
              <a:defRPr kumimoji="1" sz="2000">
                <a:solidFill>
                  <a:schemeClr val="tx1"/>
                </a:solidFill>
                <a:latin typeface="Arial" charset="0"/>
                <a:ea typeface="HGP明朝E" pitchFamily="18" charset="-128"/>
              </a:defRPr>
            </a:lvl9pPr>
          </a:lstStyle>
          <a:p>
            <a:pPr eaLnBrk="1" hangingPunct="1">
              <a:spcBef>
                <a:spcPct val="50000"/>
              </a:spcBef>
            </a:pPr>
            <a:r>
              <a:rPr lang="ja-JP" altLang="en-US" sz="1600" dirty="0"/>
              <a:t>メッセージ名</a:t>
            </a:r>
          </a:p>
        </p:txBody>
      </p:sp>
      <p:sp>
        <p:nvSpPr>
          <p:cNvPr id="31766" name="Text Box 49"/>
          <p:cNvSpPr txBox="1">
            <a:spLocks noChangeArrowheads="1"/>
          </p:cNvSpPr>
          <p:nvPr/>
        </p:nvSpPr>
        <p:spPr bwMode="auto">
          <a:xfrm>
            <a:off x="7527529" y="3573463"/>
            <a:ext cx="187113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kumimoji="1" sz="2000">
                <a:solidFill>
                  <a:schemeClr val="tx1"/>
                </a:solidFill>
                <a:latin typeface="Arial" charset="0"/>
                <a:ea typeface="HGP明朝E" pitchFamily="18" charset="-128"/>
              </a:defRPr>
            </a:lvl1pPr>
            <a:lvl2pPr marL="742950" indent="-285750" eaLnBrk="0" hangingPunct="0">
              <a:defRPr kumimoji="1" sz="2000">
                <a:solidFill>
                  <a:schemeClr val="tx1"/>
                </a:solidFill>
                <a:latin typeface="Arial" charset="0"/>
                <a:ea typeface="HGP明朝E" pitchFamily="18" charset="-128"/>
              </a:defRPr>
            </a:lvl2pPr>
            <a:lvl3pPr marL="1143000" indent="-228600" eaLnBrk="0" hangingPunct="0">
              <a:defRPr kumimoji="1" sz="2000">
                <a:solidFill>
                  <a:schemeClr val="tx1"/>
                </a:solidFill>
                <a:latin typeface="Arial" charset="0"/>
                <a:ea typeface="HGP明朝E" pitchFamily="18" charset="-128"/>
              </a:defRPr>
            </a:lvl3pPr>
            <a:lvl4pPr marL="1600200" indent="-228600" eaLnBrk="0" hangingPunct="0">
              <a:defRPr kumimoji="1" sz="2000">
                <a:solidFill>
                  <a:schemeClr val="tx1"/>
                </a:solidFill>
                <a:latin typeface="Arial" charset="0"/>
                <a:ea typeface="HGP明朝E" pitchFamily="18" charset="-128"/>
              </a:defRPr>
            </a:lvl4pPr>
            <a:lvl5pPr marL="2057400" indent="-228600" eaLnBrk="0" hangingPunct="0">
              <a:defRPr kumimoji="1" sz="2000">
                <a:solidFill>
                  <a:schemeClr val="tx1"/>
                </a:solidFill>
                <a:latin typeface="Arial" charset="0"/>
                <a:ea typeface="HGP明朝E" pitchFamily="18" charset="-128"/>
              </a:defRPr>
            </a:lvl5pPr>
            <a:lvl6pPr marL="2514600" indent="-228600" algn="ctr" eaLnBrk="0" fontAlgn="base" hangingPunct="0">
              <a:spcBef>
                <a:spcPct val="0"/>
              </a:spcBef>
              <a:spcAft>
                <a:spcPct val="0"/>
              </a:spcAft>
              <a:defRPr kumimoji="1" sz="2000">
                <a:solidFill>
                  <a:schemeClr val="tx1"/>
                </a:solidFill>
                <a:latin typeface="Arial" charset="0"/>
                <a:ea typeface="HGP明朝E" pitchFamily="18" charset="-128"/>
              </a:defRPr>
            </a:lvl6pPr>
            <a:lvl7pPr marL="2971800" indent="-228600" algn="ctr" eaLnBrk="0" fontAlgn="base" hangingPunct="0">
              <a:spcBef>
                <a:spcPct val="0"/>
              </a:spcBef>
              <a:spcAft>
                <a:spcPct val="0"/>
              </a:spcAft>
              <a:defRPr kumimoji="1" sz="2000">
                <a:solidFill>
                  <a:schemeClr val="tx1"/>
                </a:solidFill>
                <a:latin typeface="Arial" charset="0"/>
                <a:ea typeface="HGP明朝E" pitchFamily="18" charset="-128"/>
              </a:defRPr>
            </a:lvl7pPr>
            <a:lvl8pPr marL="3429000" indent="-228600" algn="ctr" eaLnBrk="0" fontAlgn="base" hangingPunct="0">
              <a:spcBef>
                <a:spcPct val="0"/>
              </a:spcBef>
              <a:spcAft>
                <a:spcPct val="0"/>
              </a:spcAft>
              <a:defRPr kumimoji="1" sz="2000">
                <a:solidFill>
                  <a:schemeClr val="tx1"/>
                </a:solidFill>
                <a:latin typeface="Arial" charset="0"/>
                <a:ea typeface="HGP明朝E" pitchFamily="18" charset="-128"/>
              </a:defRPr>
            </a:lvl8pPr>
            <a:lvl9pPr marL="3886200" indent="-228600" algn="ctr" eaLnBrk="0" fontAlgn="base" hangingPunct="0">
              <a:spcBef>
                <a:spcPct val="0"/>
              </a:spcBef>
              <a:spcAft>
                <a:spcPct val="0"/>
              </a:spcAft>
              <a:defRPr kumimoji="1" sz="2000">
                <a:solidFill>
                  <a:schemeClr val="tx1"/>
                </a:solidFill>
                <a:latin typeface="Arial" charset="0"/>
                <a:ea typeface="HGP明朝E" pitchFamily="18" charset="-128"/>
              </a:defRPr>
            </a:lvl9pPr>
          </a:lstStyle>
          <a:p>
            <a:pPr eaLnBrk="1" hangingPunct="1">
              <a:spcBef>
                <a:spcPct val="50000"/>
              </a:spcBef>
            </a:pPr>
            <a:r>
              <a:rPr lang="ja-JP" altLang="en-US" sz="1600" dirty="0"/>
              <a:t>内部呼び出し</a:t>
            </a:r>
          </a:p>
        </p:txBody>
      </p:sp>
      <p:sp>
        <p:nvSpPr>
          <p:cNvPr id="31767" name="AutoShape 50"/>
          <p:cNvSpPr>
            <a:spLocks noChangeArrowheads="1"/>
          </p:cNvSpPr>
          <p:nvPr/>
        </p:nvSpPr>
        <p:spPr bwMode="auto">
          <a:xfrm>
            <a:off x="3314039" y="3789364"/>
            <a:ext cx="1327679" cy="287337"/>
          </a:xfrm>
          <a:prstGeom prst="wedgeRectCallout">
            <a:avLst>
              <a:gd name="adj1" fmla="val -14250"/>
              <a:gd name="adj2" fmla="val -167125"/>
            </a:avLst>
          </a:prstGeom>
          <a:solidFill>
            <a:schemeClr val="bg1"/>
          </a:solidFill>
          <a:ln w="9525" algn="ctr">
            <a:solidFill>
              <a:schemeClr val="tx1"/>
            </a:solidFill>
            <a:miter lim="800000"/>
            <a:headEnd/>
            <a:tailEnd/>
          </a:ln>
        </p:spPr>
        <p:txBody>
          <a:bodyPr anchor="ctr"/>
          <a:lstStyle/>
          <a:p>
            <a:r>
              <a:rPr lang="ja-JP" altLang="en-US" sz="1600" dirty="0"/>
              <a:t>メッセージ</a:t>
            </a:r>
          </a:p>
        </p:txBody>
      </p:sp>
      <p:sp>
        <p:nvSpPr>
          <p:cNvPr id="31768" name="AutoShape 51"/>
          <p:cNvSpPr>
            <a:spLocks noChangeArrowheads="1"/>
          </p:cNvSpPr>
          <p:nvPr/>
        </p:nvSpPr>
        <p:spPr bwMode="auto">
          <a:xfrm>
            <a:off x="3704432" y="4797425"/>
            <a:ext cx="1092068" cy="287338"/>
          </a:xfrm>
          <a:prstGeom prst="wedgeRectCallout">
            <a:avLst>
              <a:gd name="adj1" fmla="val -121810"/>
              <a:gd name="adj2" fmla="val -270440"/>
            </a:avLst>
          </a:prstGeom>
          <a:solidFill>
            <a:schemeClr val="bg1"/>
          </a:solidFill>
          <a:ln w="9525" algn="ctr">
            <a:solidFill>
              <a:schemeClr val="tx1"/>
            </a:solidFill>
            <a:miter lim="800000"/>
            <a:headEnd/>
            <a:tailEnd/>
          </a:ln>
        </p:spPr>
        <p:txBody>
          <a:bodyPr anchor="ctr"/>
          <a:lstStyle/>
          <a:p>
            <a:r>
              <a:rPr lang="ja-JP" altLang="en-US" sz="1600" dirty="0"/>
              <a:t>活性区間</a:t>
            </a:r>
          </a:p>
        </p:txBody>
      </p:sp>
      <p:sp>
        <p:nvSpPr>
          <p:cNvPr id="31769" name="AutoShape 52"/>
          <p:cNvSpPr>
            <a:spLocks noChangeArrowheads="1"/>
          </p:cNvSpPr>
          <p:nvPr/>
        </p:nvSpPr>
        <p:spPr bwMode="auto">
          <a:xfrm>
            <a:off x="428229" y="2997200"/>
            <a:ext cx="1405069" cy="287338"/>
          </a:xfrm>
          <a:prstGeom prst="wedgeRectCallout">
            <a:avLst>
              <a:gd name="adj1" fmla="val 76926"/>
              <a:gd name="adj2" fmla="val -213537"/>
            </a:avLst>
          </a:prstGeom>
          <a:solidFill>
            <a:schemeClr val="bg1"/>
          </a:solidFill>
          <a:ln w="9525" algn="ctr">
            <a:solidFill>
              <a:schemeClr val="tx1"/>
            </a:solidFill>
            <a:miter lim="800000"/>
            <a:headEnd/>
            <a:tailEnd/>
          </a:ln>
        </p:spPr>
        <p:txBody>
          <a:bodyPr anchor="ctr"/>
          <a:lstStyle/>
          <a:p>
            <a:r>
              <a:rPr lang="ja-JP" altLang="en-US" sz="1600" dirty="0"/>
              <a:t>オブジェクト</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Rectangle 2"/>
          <p:cNvSpPr>
            <a:spLocks noGrp="1" noChangeArrowheads="1"/>
          </p:cNvSpPr>
          <p:nvPr>
            <p:ph type="title"/>
          </p:nvPr>
        </p:nvSpPr>
        <p:spPr/>
        <p:txBody>
          <a:bodyPr/>
          <a:lstStyle/>
          <a:p>
            <a:pPr eaLnBrk="1" hangingPunct="1"/>
            <a:r>
              <a:rPr lang="ja-JP" altLang="en-US" sz="2000" dirty="0" smtClean="0"/>
              <a:t>１２．３．４　業務分析や要件定義に用いられる手法（９）</a:t>
            </a:r>
          </a:p>
        </p:txBody>
      </p:sp>
      <p:sp>
        <p:nvSpPr>
          <p:cNvPr id="27" name="コンテンツ プレースホルダ 26"/>
          <p:cNvSpPr>
            <a:spLocks noGrp="1"/>
          </p:cNvSpPr>
          <p:nvPr>
            <p:ph idx="1"/>
          </p:nvPr>
        </p:nvSpPr>
        <p:spPr/>
        <p:txBody>
          <a:bodyPr/>
          <a:lstStyle/>
          <a:p>
            <a:pPr>
              <a:buNone/>
            </a:pPr>
            <a:r>
              <a:rPr lang="en-US" altLang="ja-JP" sz="1800" dirty="0" smtClean="0"/>
              <a:t>【</a:t>
            </a:r>
            <a:r>
              <a:rPr lang="ja-JP" altLang="en-US" sz="1800" dirty="0" smtClean="0"/>
              <a:t>その他の手法</a:t>
            </a:r>
            <a:r>
              <a:rPr lang="en-US" altLang="ja-JP" sz="1800" dirty="0" smtClean="0"/>
              <a:t>】</a:t>
            </a:r>
            <a:br>
              <a:rPr lang="en-US" altLang="ja-JP" sz="1800" dirty="0" smtClean="0"/>
            </a:br>
            <a:r>
              <a:rPr lang="ja-JP" altLang="en-US" sz="1800" dirty="0" smtClean="0"/>
              <a:t>その他、業務分析や要件定義に用いられる手法。</a:t>
            </a:r>
          </a:p>
          <a:p>
            <a:endParaRPr kumimoji="1" lang="ja-JP" altLang="en-US" dirty="0"/>
          </a:p>
        </p:txBody>
      </p:sp>
      <p:sp>
        <p:nvSpPr>
          <p:cNvPr id="25" name="フッター プレースホルダ 4"/>
          <p:cNvSpPr>
            <a:spLocks noGrp="1"/>
          </p:cNvSpPr>
          <p:nvPr>
            <p:ph type="ftr" sz="quarter" idx="11"/>
          </p:nvPr>
        </p:nvSpPr>
        <p:spPr/>
        <p:txBody>
          <a:bodyPr/>
          <a:lstStyle/>
          <a:p>
            <a:pPr>
              <a:defRPr/>
            </a:pPr>
            <a:r>
              <a:rPr lang="en-US" altLang="ja-JP" smtClean="0"/>
              <a:t>Copyright © 2012 Funabashi </a:t>
            </a:r>
            <a:r>
              <a:rPr lang="ja-JP" altLang="en-US" smtClean="0"/>
              <a:t>ＩＴ</a:t>
            </a:r>
            <a:r>
              <a:rPr lang="en-US" altLang="ja-JP" smtClean="0"/>
              <a:t>-Lab. All right reserved</a:t>
            </a:r>
            <a:endParaRPr lang="en-US" altLang="ja-JP" dirty="0"/>
          </a:p>
        </p:txBody>
      </p:sp>
      <p:sp>
        <p:nvSpPr>
          <p:cNvPr id="26" name="スライド番号プレースホルダ 5"/>
          <p:cNvSpPr>
            <a:spLocks noGrp="1"/>
          </p:cNvSpPr>
          <p:nvPr>
            <p:ph type="sldNum" sz="quarter" idx="12"/>
          </p:nvPr>
        </p:nvSpPr>
        <p:spPr/>
        <p:txBody>
          <a:bodyPr/>
          <a:lstStyle/>
          <a:p>
            <a:pPr>
              <a:defRPr/>
            </a:pPr>
            <a:fld id="{DF83A4C2-F8C2-46FA-BE0E-64066B8B885B}" type="slidenum">
              <a:rPr lang="en-US" altLang="ja-JP"/>
              <a:pPr>
                <a:defRPr/>
              </a:pPr>
              <a:t>33</a:t>
            </a:fld>
            <a:endParaRPr lang="en-US" altLang="ja-JP" dirty="0"/>
          </a:p>
        </p:txBody>
      </p:sp>
      <p:graphicFrame>
        <p:nvGraphicFramePr>
          <p:cNvPr id="29" name="Group 25"/>
          <p:cNvGraphicFramePr>
            <a:graphicFrameLocks/>
          </p:cNvGraphicFramePr>
          <p:nvPr/>
        </p:nvGraphicFramePr>
        <p:xfrm>
          <a:off x="584515" y="1844824"/>
          <a:ext cx="8647449" cy="2325128"/>
        </p:xfrm>
        <a:graphic>
          <a:graphicData uri="http://schemas.openxmlformats.org/drawingml/2006/table">
            <a:tbl>
              <a:tblPr/>
              <a:tblGrid>
                <a:gridCol w="2808312"/>
                <a:gridCol w="5839137"/>
              </a:tblGrid>
              <a:tr h="23633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HGP明朝E" pitchFamily="18" charset="-128"/>
                          <a:ea typeface="HGP明朝E" pitchFamily="18" charset="-128"/>
                        </a:rPr>
                        <a:t>内　　容</a:t>
                      </a:r>
                    </a:p>
                  </a:txBody>
                  <a:tcPr marL="0" marR="0" marT="0" marB="0" anchor="ctr" anchorCtr="1"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HGP明朝E" pitchFamily="18" charset="-128"/>
                          <a:ea typeface="HGP明朝E" pitchFamily="18" charset="-128"/>
                        </a:rPr>
                        <a:t>決　定　事　項</a:t>
                      </a:r>
                    </a:p>
                  </a:txBody>
                  <a:tcPr marL="97500" marR="97500" marT="46801" marB="46801" anchor="ctr" anchorCtr="1"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23633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b="0" i="0" u="sng" strike="noStrike" cap="none" normalizeH="0" baseline="0" dirty="0" smtClean="0">
                          <a:ln>
                            <a:noFill/>
                          </a:ln>
                          <a:solidFill>
                            <a:srgbClr val="FF0000"/>
                          </a:solidFill>
                          <a:effectLst/>
                          <a:latin typeface="HGP明朝E" pitchFamily="18" charset="-128"/>
                          <a:ea typeface="HGP明朝E" pitchFamily="18" charset="-128"/>
                        </a:rPr>
                        <a:t>コンテキストダイアグラム</a:t>
                      </a:r>
                    </a:p>
                  </a:txBody>
                  <a:tcPr marL="0" marR="0" marT="0" marB="0" anchor="ctr" anchorCtr="1"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defRPr/>
                      </a:pPr>
                      <a:r>
                        <a:rPr kumimoji="1" lang="ja-JP" altLang="en-US" sz="1600" b="0" i="0" u="none" strike="noStrike" cap="none" normalizeH="0" baseline="0" dirty="0" smtClean="0">
                          <a:ln>
                            <a:noFill/>
                          </a:ln>
                          <a:solidFill>
                            <a:schemeClr val="tx1"/>
                          </a:solidFill>
                          <a:effectLst/>
                          <a:latin typeface="HGP明朝E" pitchFamily="18" charset="-128"/>
                          <a:ea typeface="HGP明朝E" pitchFamily="18" charset="-128"/>
                        </a:rPr>
                        <a:t>最上位の</a:t>
                      </a:r>
                      <a:r>
                        <a:rPr kumimoji="1" lang="en-US" altLang="ja-JP" sz="1600" b="0" i="0" u="none" strike="noStrike" cap="none" normalizeH="0" baseline="0" dirty="0" smtClean="0">
                          <a:ln>
                            <a:noFill/>
                          </a:ln>
                          <a:solidFill>
                            <a:schemeClr val="tx1"/>
                          </a:solidFill>
                          <a:effectLst/>
                          <a:latin typeface="HGP明朝E" pitchFamily="18" charset="-128"/>
                          <a:ea typeface="HGP明朝E" pitchFamily="18" charset="-128"/>
                        </a:rPr>
                        <a:t>DFD</a:t>
                      </a:r>
                      <a:r>
                        <a:rPr kumimoji="1" lang="ja-JP" altLang="en-US" sz="1600" b="0" i="0" u="none" strike="noStrike" cap="none" normalizeH="0" baseline="0" dirty="0" smtClean="0">
                          <a:ln>
                            <a:noFill/>
                          </a:ln>
                          <a:solidFill>
                            <a:schemeClr val="tx1"/>
                          </a:solidFill>
                          <a:effectLst/>
                          <a:latin typeface="HGP明朝E" pitchFamily="18" charset="-128"/>
                          <a:ea typeface="HGP明朝E" pitchFamily="18" charset="-128"/>
                        </a:rPr>
                        <a:t>であり、情報システムの最終的な入出力である源泉と吸収をひとまとめにして表したもの。</a:t>
                      </a:r>
                      <a:endParaRPr kumimoji="1" lang="en-US" altLang="ja-JP" sz="1600" b="0" i="0" u="none" strike="noStrike" cap="none" normalizeH="0" baseline="0" dirty="0" smtClean="0">
                        <a:ln>
                          <a:noFill/>
                        </a:ln>
                        <a:solidFill>
                          <a:schemeClr val="tx1"/>
                        </a:solidFill>
                        <a:effectLst/>
                        <a:latin typeface="HGP明朝E" pitchFamily="18" charset="-128"/>
                        <a:ea typeface="HGP明朝E" pitchFamily="18" charset="-128"/>
                      </a:endParaRPr>
                    </a:p>
                  </a:txBody>
                  <a:tcPr marL="97500" marR="97500" marT="46801" marB="46801" anchor="ct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3633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b="0" i="0" u="sng" strike="noStrike" cap="none" normalizeH="0" baseline="0" dirty="0" smtClean="0">
                          <a:ln>
                            <a:noFill/>
                          </a:ln>
                          <a:solidFill>
                            <a:srgbClr val="FF0000"/>
                          </a:solidFill>
                          <a:effectLst/>
                          <a:latin typeface="HGP明朝E" pitchFamily="18" charset="-128"/>
                          <a:ea typeface="HGP明朝E" pitchFamily="18" charset="-128"/>
                        </a:rPr>
                        <a:t>決定表（デシジョンテーブル）</a:t>
                      </a:r>
                    </a:p>
                  </a:txBody>
                  <a:tcPr marL="0" marR="0" marT="0" marB="0" anchor="ctr" anchorCtr="1"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lang="ja-JP" altLang="en-US" sz="1600" dirty="0" smtClean="0"/>
                        <a:t>複数の条件の組み合わせによって、とるべき行動を決定するために用いる。条件とその組み合わせによりどういう行動をとるかを整理した表のこと。</a:t>
                      </a:r>
                      <a:endParaRPr kumimoji="1" lang="ja-JP" altLang="en-US" sz="1600" b="0" i="0" u="none" strike="noStrike" cap="none" normalizeH="0" baseline="0" dirty="0" smtClean="0">
                        <a:ln>
                          <a:noFill/>
                        </a:ln>
                        <a:solidFill>
                          <a:schemeClr val="tx1"/>
                        </a:solidFill>
                        <a:effectLst/>
                        <a:latin typeface="HGP明朝E" pitchFamily="18" charset="-128"/>
                        <a:ea typeface="HGP明朝E" pitchFamily="18" charset="-128"/>
                      </a:endParaRPr>
                    </a:p>
                  </a:txBody>
                  <a:tcPr marL="97500" marR="97500" marT="46801" marB="46801" anchor="ct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3633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b="0" i="0" u="sng" strike="noStrike" cap="none" normalizeH="0" baseline="0" dirty="0" smtClean="0">
                          <a:ln>
                            <a:noFill/>
                          </a:ln>
                          <a:solidFill>
                            <a:srgbClr val="FF0000"/>
                          </a:solidFill>
                          <a:effectLst/>
                          <a:latin typeface="HGP明朝E" pitchFamily="18" charset="-128"/>
                          <a:ea typeface="HGP明朝E" pitchFamily="18" charset="-128"/>
                        </a:rPr>
                        <a:t>ミニスペック</a:t>
                      </a:r>
                    </a:p>
                  </a:txBody>
                  <a:tcPr marL="0" marR="0" marT="0" marB="0" anchor="ctr" anchorCtr="1"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lang="ja-JP" altLang="en-US" sz="1600" dirty="0" smtClean="0"/>
                        <a:t>最も詳細に記述された</a:t>
                      </a:r>
                      <a:r>
                        <a:rPr lang="en-US" altLang="ja-JP" sz="1600" dirty="0" smtClean="0"/>
                        <a:t>DFD</a:t>
                      </a:r>
                      <a:r>
                        <a:rPr lang="ja-JP" altLang="en-US" sz="1600" dirty="0" smtClean="0"/>
                        <a:t>の処理内容を自然言語や擬似言語で表現したもの。</a:t>
                      </a:r>
                      <a:endParaRPr kumimoji="1" lang="ja-JP" altLang="en-US" sz="1600" b="0" i="0" u="none" strike="noStrike" cap="none" normalizeH="0" baseline="0" dirty="0" smtClean="0">
                        <a:ln>
                          <a:noFill/>
                        </a:ln>
                        <a:solidFill>
                          <a:schemeClr val="tx1"/>
                        </a:solidFill>
                        <a:effectLst/>
                        <a:latin typeface="HGP明朝E" pitchFamily="18" charset="-128"/>
                        <a:ea typeface="HGP明朝E" pitchFamily="18" charset="-128"/>
                      </a:endParaRPr>
                    </a:p>
                  </a:txBody>
                  <a:tcPr marL="97500" marR="97500" marT="46801" marB="46801" anchor="ct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pic>
        <p:nvPicPr>
          <p:cNvPr id="30" name="図 29" descr="http://mt-net.vis.ne.jp/images/88/tab_1.gif"/>
          <p:cNvPicPr/>
          <p:nvPr/>
        </p:nvPicPr>
        <p:blipFill>
          <a:blip r:embed="rId3" cstate="print"/>
          <a:srcRect/>
          <a:stretch>
            <a:fillRect/>
          </a:stretch>
        </p:blipFill>
        <p:spPr bwMode="auto">
          <a:xfrm>
            <a:off x="4094905" y="5013177"/>
            <a:ext cx="4602511" cy="1590035"/>
          </a:xfrm>
          <a:prstGeom prst="rect">
            <a:avLst/>
          </a:prstGeom>
          <a:noFill/>
          <a:ln w="9525">
            <a:noFill/>
            <a:miter lim="800000"/>
            <a:headEnd/>
            <a:tailEnd/>
          </a:ln>
        </p:spPr>
      </p:pic>
      <p:sp>
        <p:nvSpPr>
          <p:cNvPr id="8" name="正方形/長方形 7"/>
          <p:cNvSpPr/>
          <p:nvPr/>
        </p:nvSpPr>
        <p:spPr>
          <a:xfrm>
            <a:off x="719781" y="4581128"/>
            <a:ext cx="3246402" cy="400110"/>
          </a:xfrm>
          <a:prstGeom prst="rect">
            <a:avLst/>
          </a:prstGeom>
        </p:spPr>
        <p:txBody>
          <a:bodyPr wrap="none">
            <a:spAutoFit/>
          </a:bodyPr>
          <a:lstStyle/>
          <a:p>
            <a:pPr lvl="0">
              <a:spcBef>
                <a:spcPct val="20000"/>
              </a:spcBef>
            </a:pPr>
            <a:r>
              <a:rPr lang="ja-JP" altLang="en-US" u="sng" dirty="0" smtClean="0">
                <a:solidFill>
                  <a:srgbClr val="FF0000"/>
                </a:solidFill>
                <a:latin typeface="HGP明朝E" pitchFamily="18" charset="-128"/>
              </a:rPr>
              <a:t>決定表（デシジョンテーブル）</a:t>
            </a:r>
          </a:p>
        </p:txBody>
      </p:sp>
      <p:sp>
        <p:nvSpPr>
          <p:cNvPr id="9" name="左中かっこ 8"/>
          <p:cNvSpPr/>
          <p:nvPr/>
        </p:nvSpPr>
        <p:spPr bwMode="auto">
          <a:xfrm>
            <a:off x="3626853" y="5877272"/>
            <a:ext cx="283555" cy="648072"/>
          </a:xfrm>
          <a:prstGeom prst="leftBrace">
            <a:avLst>
              <a:gd name="adj1" fmla="val 35505"/>
              <a:gd name="adj2" fmla="val 50000"/>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2000" b="0" i="0" u="none" strike="noStrike" cap="none" normalizeH="0" baseline="0" smtClean="0">
              <a:ln>
                <a:noFill/>
              </a:ln>
              <a:solidFill>
                <a:schemeClr val="tx1"/>
              </a:solidFill>
              <a:effectLst/>
              <a:latin typeface="Arial" charset="0"/>
              <a:ea typeface="HGP明朝E" pitchFamily="18" charset="-128"/>
            </a:endParaRPr>
          </a:p>
        </p:txBody>
      </p:sp>
      <p:sp>
        <p:nvSpPr>
          <p:cNvPr id="10" name="左中かっこ 9"/>
          <p:cNvSpPr/>
          <p:nvPr/>
        </p:nvSpPr>
        <p:spPr bwMode="auto">
          <a:xfrm>
            <a:off x="3626853" y="5085184"/>
            <a:ext cx="283555" cy="648072"/>
          </a:xfrm>
          <a:prstGeom prst="leftBrace">
            <a:avLst>
              <a:gd name="adj1" fmla="val 35505"/>
              <a:gd name="adj2" fmla="val 50000"/>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2000" b="0" i="0" u="none" strike="noStrike" cap="none" normalizeH="0" baseline="0" smtClean="0">
              <a:ln>
                <a:noFill/>
              </a:ln>
              <a:solidFill>
                <a:schemeClr val="tx1"/>
              </a:solidFill>
              <a:effectLst/>
              <a:latin typeface="Arial" charset="0"/>
              <a:ea typeface="HGP明朝E" pitchFamily="18" charset="-128"/>
            </a:endParaRPr>
          </a:p>
        </p:txBody>
      </p:sp>
      <p:sp>
        <p:nvSpPr>
          <p:cNvPr id="11" name="正方形/長方形 10"/>
          <p:cNvSpPr/>
          <p:nvPr/>
        </p:nvSpPr>
        <p:spPr>
          <a:xfrm>
            <a:off x="3027577" y="5301208"/>
            <a:ext cx="595035" cy="338554"/>
          </a:xfrm>
          <a:prstGeom prst="rect">
            <a:avLst/>
          </a:prstGeom>
        </p:spPr>
        <p:txBody>
          <a:bodyPr wrap="none">
            <a:spAutoFit/>
          </a:bodyPr>
          <a:lstStyle/>
          <a:p>
            <a:r>
              <a:rPr lang="ja-JP" altLang="en-US" sz="1600" dirty="0" smtClean="0"/>
              <a:t>条件</a:t>
            </a:r>
            <a:endParaRPr lang="ja-JP" altLang="en-US" sz="1600" dirty="0"/>
          </a:p>
        </p:txBody>
      </p:sp>
      <p:sp>
        <p:nvSpPr>
          <p:cNvPr id="12" name="正方形/長方形 11"/>
          <p:cNvSpPr/>
          <p:nvPr/>
        </p:nvSpPr>
        <p:spPr>
          <a:xfrm>
            <a:off x="3027577" y="6021288"/>
            <a:ext cx="595035" cy="338554"/>
          </a:xfrm>
          <a:prstGeom prst="rect">
            <a:avLst/>
          </a:prstGeom>
        </p:spPr>
        <p:txBody>
          <a:bodyPr wrap="none">
            <a:spAutoFit/>
          </a:bodyPr>
          <a:lstStyle/>
          <a:p>
            <a:r>
              <a:rPr lang="ja-JP" altLang="en-US" sz="1600" dirty="0" smtClean="0"/>
              <a:t>行動</a:t>
            </a:r>
            <a:endParaRPr lang="ja-JP" altLang="en-US" sz="16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スライド番号プレースホルダ 5"/>
          <p:cNvSpPr>
            <a:spLocks noGrp="1"/>
          </p:cNvSpPr>
          <p:nvPr>
            <p:ph type="sldNum" sz="quarter" idx="12"/>
          </p:nvPr>
        </p:nvSpPr>
        <p:spPr/>
        <p:txBody>
          <a:bodyPr/>
          <a:lstStyle/>
          <a:p>
            <a:pPr>
              <a:defRPr/>
            </a:pPr>
            <a:fld id="{6680B805-8FB5-415F-A2D8-11693DE3EAAF}" type="slidenum">
              <a:rPr lang="en-US" altLang="ja-JP"/>
              <a:pPr>
                <a:defRPr/>
              </a:pPr>
              <a:t>34</a:t>
            </a:fld>
            <a:endParaRPr lang="en-US" altLang="ja-JP"/>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2"/>
          <p:cNvSpPr>
            <a:spLocks noGrp="1" noChangeArrowheads="1"/>
          </p:cNvSpPr>
          <p:nvPr>
            <p:ph type="ctrTitle"/>
          </p:nvPr>
        </p:nvSpPr>
        <p:spPr>
          <a:xfrm>
            <a:off x="742950" y="2130425"/>
            <a:ext cx="8420100" cy="2019300"/>
          </a:xfrm>
        </p:spPr>
        <p:txBody>
          <a:bodyPr/>
          <a:lstStyle/>
          <a:p>
            <a:pPr eaLnBrk="1" hangingPunct="1"/>
            <a:r>
              <a:rPr lang="ja-JP" altLang="en-US" sz="2400" dirty="0" smtClean="0"/>
              <a:t>　１２．システム開発技術</a:t>
            </a:r>
            <a:br>
              <a:rPr lang="ja-JP" altLang="en-US" sz="2400" dirty="0" smtClean="0"/>
            </a:br>
            <a:r>
              <a:rPr lang="ja-JP" altLang="en-US" sz="3600" dirty="0" smtClean="0"/>
              <a:t>　　４．ソフトウェア方式設計・</a:t>
            </a:r>
            <a:r>
              <a:rPr lang="en-US" altLang="ja-JP" sz="3600" dirty="0" smtClean="0"/>
              <a:t/>
            </a:r>
            <a:br>
              <a:rPr lang="en-US" altLang="ja-JP" sz="3600" dirty="0" smtClean="0"/>
            </a:br>
            <a:r>
              <a:rPr lang="ja-JP" altLang="en-US" sz="3600" dirty="0" smtClean="0"/>
              <a:t>　　　　　　　　　　　ソフトウェア詳細設計</a:t>
            </a:r>
          </a:p>
        </p:txBody>
      </p:sp>
      <p:sp>
        <p:nvSpPr>
          <p:cNvPr id="32772" name="Rectangle 3"/>
          <p:cNvSpPr>
            <a:spLocks noGrp="1" noChangeArrowheads="1"/>
          </p:cNvSpPr>
          <p:nvPr>
            <p:ph type="subTitle" idx="4294967295"/>
          </p:nvPr>
        </p:nvSpPr>
        <p:spPr>
          <a:xfrm>
            <a:off x="1485900" y="4797426"/>
            <a:ext cx="6934200" cy="841375"/>
          </a:xfrm>
        </p:spPr>
        <p:txBody>
          <a:bodyPr/>
          <a:lstStyle/>
          <a:p>
            <a:pPr algn="l" eaLnBrk="1" hangingPunct="1"/>
            <a:r>
              <a:rPr lang="ja-JP" altLang="en-US" dirty="0" smtClean="0"/>
              <a:t>ソフトウェア方式設計と、ソフトウェア詳細設計に必要な手法について理解する。</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2"/>
          <p:cNvSpPr>
            <a:spLocks noGrp="1" noChangeArrowheads="1"/>
          </p:cNvSpPr>
          <p:nvPr>
            <p:ph type="title"/>
          </p:nvPr>
        </p:nvSpPr>
        <p:spPr/>
        <p:txBody>
          <a:bodyPr/>
          <a:lstStyle/>
          <a:p>
            <a:pPr eaLnBrk="1" hangingPunct="1"/>
            <a:r>
              <a:rPr lang="ja-JP" altLang="en-US" sz="2000" dirty="0" smtClean="0"/>
              <a:t>１２．４．１　ソフトウェア方式設計のタスク</a:t>
            </a:r>
          </a:p>
        </p:txBody>
      </p:sp>
      <p:sp>
        <p:nvSpPr>
          <p:cNvPr id="19" name="コンテンツ プレースホルダ 18"/>
          <p:cNvSpPr>
            <a:spLocks noGrp="1"/>
          </p:cNvSpPr>
          <p:nvPr>
            <p:ph idx="1"/>
          </p:nvPr>
        </p:nvSpPr>
        <p:spPr>
          <a:xfrm>
            <a:off x="272480" y="908720"/>
            <a:ext cx="9362546" cy="5256212"/>
          </a:xfrm>
        </p:spPr>
        <p:txBody>
          <a:bodyPr/>
          <a:lstStyle/>
          <a:p>
            <a:pPr marL="719138" lvl="0" indent="-719138" eaLnBrk="1" hangingPunct="1">
              <a:buNone/>
            </a:pPr>
            <a:r>
              <a:rPr lang="en-US" altLang="ja-JP" sz="1800" kern="1200" dirty="0" smtClean="0">
                <a:solidFill>
                  <a:srgbClr val="000000"/>
                </a:solidFill>
                <a:latin typeface="HGP明朝E" pitchFamily="18" charset="-128"/>
                <a:ea typeface="HGP明朝E" pitchFamily="18" charset="-128"/>
              </a:rPr>
              <a:t>【</a:t>
            </a:r>
            <a:r>
              <a:rPr lang="ja-JP" altLang="en-US" sz="1800" kern="1200" dirty="0" smtClean="0">
                <a:solidFill>
                  <a:srgbClr val="000000"/>
                </a:solidFill>
                <a:latin typeface="HGP明朝E" pitchFamily="18" charset="-128"/>
                <a:ea typeface="HGP明朝E" pitchFamily="18" charset="-128"/>
              </a:rPr>
              <a:t>ソフトウェア方式設計のタスク</a:t>
            </a:r>
            <a:r>
              <a:rPr lang="en-US" altLang="ja-JP" sz="1800" kern="1200" dirty="0" smtClean="0">
                <a:solidFill>
                  <a:srgbClr val="000000"/>
                </a:solidFill>
                <a:latin typeface="HGP明朝E" pitchFamily="18" charset="-128"/>
                <a:ea typeface="HGP明朝E" pitchFamily="18" charset="-128"/>
              </a:rPr>
              <a:t>】</a:t>
            </a:r>
          </a:p>
          <a:p>
            <a:pPr marL="630238" lvl="0" indent="0">
              <a:buNone/>
            </a:pPr>
            <a:r>
              <a:rPr lang="ja-JP" altLang="en-US" sz="1600" dirty="0" smtClean="0"/>
              <a:t>ソフトウェア方式設計では以下を実施する。</a:t>
            </a:r>
            <a:endParaRPr lang="en-US" altLang="ja-JP" sz="1600" dirty="0" smtClean="0"/>
          </a:p>
          <a:p>
            <a:pPr marL="630238" lvl="0" indent="0">
              <a:buNone/>
            </a:pPr>
            <a:r>
              <a:rPr lang="ja-JP" altLang="en-US" sz="1600" dirty="0" smtClean="0"/>
              <a:t>・ソフトウェア構造と</a:t>
            </a:r>
            <a:r>
              <a:rPr lang="ja-JP" altLang="en-US" sz="1600" u="sng" kern="1200" dirty="0" smtClean="0">
                <a:solidFill>
                  <a:srgbClr val="FF0000"/>
                </a:solidFill>
                <a:latin typeface="HGP明朝E" pitchFamily="18" charset="-128"/>
                <a:ea typeface="HGP明朝E" pitchFamily="18" charset="-128"/>
              </a:rPr>
              <a:t>ソフトウェアコンポーネント分割</a:t>
            </a:r>
            <a:endParaRPr lang="en-US" altLang="ja-JP" sz="1600" dirty="0" smtClean="0"/>
          </a:p>
          <a:p>
            <a:pPr marL="630238" lvl="0" indent="0">
              <a:buNone/>
            </a:pPr>
            <a:r>
              <a:rPr lang="ja-JP" altLang="en-US" sz="1600" dirty="0" smtClean="0"/>
              <a:t>・</a:t>
            </a:r>
            <a:r>
              <a:rPr lang="ja-JP" altLang="en-US" sz="1600" u="sng" kern="1200" dirty="0" smtClean="0">
                <a:solidFill>
                  <a:srgbClr val="FF0000"/>
                </a:solidFill>
                <a:latin typeface="HGP明朝E" pitchFamily="18" charset="-128"/>
                <a:ea typeface="HGP明朝E" pitchFamily="18" charset="-128"/>
              </a:rPr>
              <a:t>ソフトウェアコンポーネント</a:t>
            </a:r>
            <a:r>
              <a:rPr lang="ja-JP" altLang="en-US" sz="1600" dirty="0" smtClean="0"/>
              <a:t>の方式設計</a:t>
            </a:r>
            <a:endParaRPr lang="en-US" altLang="ja-JP" sz="1600" dirty="0" smtClean="0"/>
          </a:p>
          <a:p>
            <a:pPr marL="630238" lvl="0" indent="0">
              <a:buNone/>
            </a:pPr>
            <a:r>
              <a:rPr lang="ja-JP" altLang="en-US" sz="1600" dirty="0" smtClean="0"/>
              <a:t>・外部及び</a:t>
            </a:r>
            <a:r>
              <a:rPr lang="ja-JP" altLang="en-US" sz="1600" u="sng" kern="1200" dirty="0" smtClean="0">
                <a:solidFill>
                  <a:srgbClr val="FF0000"/>
                </a:solidFill>
                <a:latin typeface="HGP明朝E" pitchFamily="18" charset="-128"/>
                <a:ea typeface="HGP明朝E" pitchFamily="18" charset="-128"/>
              </a:rPr>
              <a:t>ソフトウェアコンポーネント間インタフェース設計</a:t>
            </a:r>
            <a:endParaRPr lang="en-US" altLang="ja-JP" sz="1600" dirty="0" smtClean="0"/>
          </a:p>
          <a:p>
            <a:pPr marL="630238" lvl="0" indent="0">
              <a:buNone/>
            </a:pPr>
            <a:r>
              <a:rPr lang="ja-JP" altLang="en-US" sz="1600" dirty="0" smtClean="0"/>
              <a:t>・データベースの最上位レベルの設計</a:t>
            </a:r>
            <a:endParaRPr lang="en-US" altLang="ja-JP" sz="1600" dirty="0" smtClean="0"/>
          </a:p>
          <a:p>
            <a:pPr marL="630238" lvl="0" indent="0">
              <a:buNone/>
            </a:pPr>
            <a:r>
              <a:rPr lang="ja-JP" altLang="en-US" sz="1600" dirty="0" smtClean="0"/>
              <a:t>・利用者文書（暫定版）の作成</a:t>
            </a:r>
            <a:endParaRPr lang="en-US" altLang="ja-JP" sz="1600" dirty="0" smtClean="0"/>
          </a:p>
          <a:p>
            <a:pPr marL="630238" lvl="0" indent="0">
              <a:buNone/>
            </a:pPr>
            <a:r>
              <a:rPr lang="ja-JP" altLang="en-US" sz="1600" dirty="0" smtClean="0"/>
              <a:t>・ソフトウェア結合のための要求事項の定義</a:t>
            </a:r>
            <a:endParaRPr lang="en-US" altLang="ja-JP" sz="1600" dirty="0" smtClean="0"/>
          </a:p>
          <a:p>
            <a:pPr marL="630238" lvl="0" indent="0">
              <a:buNone/>
            </a:pPr>
            <a:r>
              <a:rPr lang="ja-JP" altLang="en-US" sz="1600" dirty="0" smtClean="0"/>
              <a:t>・ソフトウェア方式設計の評価</a:t>
            </a:r>
            <a:endParaRPr lang="en-US" altLang="ja-JP" sz="1600" dirty="0" smtClean="0"/>
          </a:p>
          <a:p>
            <a:pPr marL="630238" lvl="0" indent="0">
              <a:buNone/>
            </a:pPr>
            <a:r>
              <a:rPr lang="ja-JP" altLang="en-US" sz="1600" dirty="0" smtClean="0"/>
              <a:t>・ソフトウェア方式設計の共同レビューを実施する。</a:t>
            </a:r>
            <a:endParaRPr lang="en-US" altLang="ja-JP" sz="1600" dirty="0" smtClean="0"/>
          </a:p>
          <a:p>
            <a:pPr marL="630238" lvl="0" indent="0">
              <a:buNone/>
            </a:pPr>
            <a:endParaRPr lang="en-US" altLang="ja-JP" sz="1600" dirty="0" smtClean="0"/>
          </a:p>
          <a:p>
            <a:pPr marL="630238" indent="0">
              <a:buNone/>
            </a:pPr>
            <a:r>
              <a:rPr lang="ja-JP" altLang="en-US" sz="1600" kern="1200" dirty="0" smtClean="0">
                <a:solidFill>
                  <a:srgbClr val="000000"/>
                </a:solidFill>
                <a:latin typeface="HGP明朝E" pitchFamily="18" charset="-128"/>
                <a:ea typeface="HGP明朝E" pitchFamily="18" charset="-128"/>
              </a:rPr>
              <a:t>＜共通フレームにおける開発プロセスのアクティビティ＞</a:t>
            </a:r>
            <a:endParaRPr lang="en-US" altLang="ja-JP" sz="1600" kern="1200" dirty="0" smtClean="0">
              <a:solidFill>
                <a:srgbClr val="000000"/>
              </a:solidFill>
              <a:latin typeface="HGP明朝E" pitchFamily="18" charset="-128"/>
              <a:ea typeface="HGP明朝E" pitchFamily="18" charset="-128"/>
            </a:endParaRPr>
          </a:p>
          <a:p>
            <a:pPr marL="630238" lvl="0" indent="0">
              <a:buNone/>
            </a:pPr>
            <a:endParaRPr lang="en-US" altLang="ja-JP" sz="1800" kern="1200" dirty="0" smtClean="0">
              <a:solidFill>
                <a:srgbClr val="000000"/>
              </a:solidFill>
              <a:latin typeface="HGP明朝E" pitchFamily="18" charset="-128"/>
              <a:ea typeface="HGP明朝E" pitchFamily="18" charset="-128"/>
            </a:endParaRPr>
          </a:p>
          <a:p>
            <a:pPr marL="630238" lvl="0" indent="0">
              <a:buNone/>
            </a:pPr>
            <a:endParaRPr lang="en-US" altLang="ja-JP" sz="1800" kern="1200" dirty="0" smtClean="0">
              <a:solidFill>
                <a:srgbClr val="000000"/>
              </a:solidFill>
              <a:latin typeface="HGP明朝E" pitchFamily="18" charset="-128"/>
              <a:ea typeface="HGP明朝E" pitchFamily="18" charset="-128"/>
            </a:endParaRPr>
          </a:p>
          <a:p>
            <a:pPr marL="630238" indent="0">
              <a:buNone/>
            </a:pPr>
            <a:endParaRPr lang="en-US" altLang="ja-JP" sz="1800" kern="1200" dirty="0" smtClean="0">
              <a:solidFill>
                <a:srgbClr val="000000"/>
              </a:solidFill>
              <a:latin typeface="HGP明朝E" pitchFamily="18" charset="-128"/>
              <a:ea typeface="HGP明朝E" pitchFamily="18" charset="-128"/>
            </a:endParaRPr>
          </a:p>
          <a:p>
            <a:pPr marL="630238" indent="0">
              <a:buNone/>
            </a:pPr>
            <a:endParaRPr lang="en-US" altLang="ja-JP" sz="1800" kern="1200" dirty="0" smtClean="0">
              <a:solidFill>
                <a:srgbClr val="000000"/>
              </a:solidFill>
              <a:latin typeface="HGP明朝E" pitchFamily="18" charset="-128"/>
              <a:ea typeface="HGP明朝E" pitchFamily="18" charset="-128"/>
            </a:endParaRPr>
          </a:p>
          <a:p>
            <a:pPr marL="630238" indent="0">
              <a:buNone/>
            </a:pPr>
            <a:endParaRPr lang="en-US" altLang="ja-JP" sz="1800" kern="1200" dirty="0" smtClean="0">
              <a:solidFill>
                <a:srgbClr val="000000"/>
              </a:solidFill>
              <a:latin typeface="HGP明朝E" pitchFamily="18" charset="-128"/>
              <a:ea typeface="HGP明朝E" pitchFamily="18" charset="-128"/>
            </a:endParaRPr>
          </a:p>
          <a:p>
            <a:pPr marL="630238" indent="0">
              <a:buNone/>
            </a:pPr>
            <a:endParaRPr lang="en-US" altLang="ja-JP" sz="1800" kern="1200" dirty="0" smtClean="0">
              <a:solidFill>
                <a:srgbClr val="000000"/>
              </a:solidFill>
              <a:latin typeface="HGP明朝E" pitchFamily="18" charset="-128"/>
              <a:ea typeface="HGP明朝E" pitchFamily="18" charset="-128"/>
            </a:endParaRPr>
          </a:p>
          <a:p>
            <a:pPr marL="630238" indent="0">
              <a:buNone/>
            </a:pPr>
            <a:endParaRPr lang="en-US" altLang="ja-JP" sz="1800" kern="1200" dirty="0" smtClean="0">
              <a:solidFill>
                <a:srgbClr val="000000"/>
              </a:solidFill>
              <a:latin typeface="HGP明朝E" pitchFamily="18" charset="-128"/>
              <a:ea typeface="HGP明朝E" pitchFamily="18" charset="-128"/>
            </a:endParaRPr>
          </a:p>
        </p:txBody>
      </p:sp>
      <p:sp>
        <p:nvSpPr>
          <p:cNvPr id="17" name="フッター プレースホルダ 4"/>
          <p:cNvSpPr>
            <a:spLocks noGrp="1"/>
          </p:cNvSpPr>
          <p:nvPr>
            <p:ph type="ftr" sz="quarter" idx="11"/>
          </p:nvPr>
        </p:nvSpPr>
        <p:spPr/>
        <p:txBody>
          <a:bodyPr/>
          <a:lstStyle/>
          <a:p>
            <a:pPr>
              <a:defRPr/>
            </a:pPr>
            <a:r>
              <a:rPr lang="en-US" altLang="ja-JP" dirty="0" smtClean="0"/>
              <a:t>Copyright © 2012 Funabashi </a:t>
            </a:r>
            <a:r>
              <a:rPr lang="ja-JP" altLang="en-US" dirty="0" smtClean="0"/>
              <a:t>ＩＴ</a:t>
            </a:r>
            <a:r>
              <a:rPr lang="en-US" altLang="ja-JP" dirty="0" smtClean="0"/>
              <a:t>-Lab. All right reserved</a:t>
            </a:r>
            <a:endParaRPr lang="en-US" altLang="ja-JP" dirty="0"/>
          </a:p>
        </p:txBody>
      </p:sp>
      <p:sp>
        <p:nvSpPr>
          <p:cNvPr id="18" name="スライド番号プレースホルダ 5"/>
          <p:cNvSpPr>
            <a:spLocks noGrp="1"/>
          </p:cNvSpPr>
          <p:nvPr>
            <p:ph type="sldNum" sz="quarter" idx="12"/>
          </p:nvPr>
        </p:nvSpPr>
        <p:spPr/>
        <p:txBody>
          <a:bodyPr/>
          <a:lstStyle/>
          <a:p>
            <a:pPr>
              <a:defRPr/>
            </a:pPr>
            <a:fld id="{EB2F81BC-BE6C-497F-AEA9-F785F9AC1F6D}" type="slidenum">
              <a:rPr lang="en-US" altLang="ja-JP"/>
              <a:pPr>
                <a:defRPr/>
              </a:pPr>
              <a:t>36</a:t>
            </a:fld>
            <a:endParaRPr lang="en-US" altLang="ja-JP" dirty="0"/>
          </a:p>
        </p:txBody>
      </p:sp>
      <p:grpSp>
        <p:nvGrpSpPr>
          <p:cNvPr id="2" name="グループ化 49"/>
          <p:cNvGrpSpPr/>
          <p:nvPr/>
        </p:nvGrpSpPr>
        <p:grpSpPr>
          <a:xfrm>
            <a:off x="1005337" y="4509120"/>
            <a:ext cx="7818497" cy="2088232"/>
            <a:chOff x="672260" y="3284984"/>
            <a:chExt cx="7860180" cy="2684870"/>
          </a:xfrm>
        </p:grpSpPr>
        <p:sp>
          <p:nvSpPr>
            <p:cNvPr id="51" name="テキスト ボックス 50"/>
            <p:cNvSpPr txBox="1"/>
            <p:nvPr/>
          </p:nvSpPr>
          <p:spPr>
            <a:xfrm>
              <a:off x="672260" y="3284984"/>
              <a:ext cx="371301" cy="2684870"/>
            </a:xfrm>
            <a:prstGeom prst="rect">
              <a:avLst/>
            </a:prstGeom>
            <a:noFill/>
            <a:ln>
              <a:solidFill>
                <a:schemeClr val="tx1"/>
              </a:solidFill>
              <a:prstDash val="sysDash"/>
            </a:ln>
          </p:spPr>
          <p:txBody>
            <a:bodyPr vert="eaVert" wrap="square" rtlCol="0">
              <a:spAutoFit/>
            </a:bodyPr>
            <a:lstStyle/>
            <a:p>
              <a:r>
                <a:rPr lang="ja-JP" altLang="en-US" sz="1200" dirty="0" smtClean="0">
                  <a:latin typeface="+mn-lt"/>
                  <a:ea typeface="+mn-ea"/>
                </a:rPr>
                <a:t>プロセス開始の準備</a:t>
              </a:r>
            </a:p>
          </p:txBody>
        </p:sp>
        <p:sp>
          <p:nvSpPr>
            <p:cNvPr id="52" name="テキスト ボックス 51"/>
            <p:cNvSpPr txBox="1"/>
            <p:nvPr/>
          </p:nvSpPr>
          <p:spPr>
            <a:xfrm>
              <a:off x="1248371" y="3284984"/>
              <a:ext cx="371301" cy="2684870"/>
            </a:xfrm>
            <a:prstGeom prst="rect">
              <a:avLst/>
            </a:prstGeom>
            <a:noFill/>
            <a:ln>
              <a:solidFill>
                <a:schemeClr val="tx1"/>
              </a:solidFill>
            </a:ln>
          </p:spPr>
          <p:txBody>
            <a:bodyPr vert="eaVert" wrap="square" rtlCol="0">
              <a:spAutoFit/>
            </a:bodyPr>
            <a:lstStyle/>
            <a:p>
              <a:r>
                <a:rPr lang="ja-JP" altLang="en-US" sz="1200" dirty="0" smtClean="0">
                  <a:latin typeface="+mn-lt"/>
                  <a:ea typeface="+mn-ea"/>
                </a:rPr>
                <a:t>システム要件定義</a:t>
              </a:r>
            </a:p>
          </p:txBody>
        </p:sp>
        <p:sp>
          <p:nvSpPr>
            <p:cNvPr id="53" name="テキスト ボックス 52"/>
            <p:cNvSpPr txBox="1"/>
            <p:nvPr/>
          </p:nvSpPr>
          <p:spPr>
            <a:xfrm>
              <a:off x="1824436" y="3284984"/>
              <a:ext cx="371301" cy="2684870"/>
            </a:xfrm>
            <a:prstGeom prst="rect">
              <a:avLst/>
            </a:prstGeom>
            <a:noFill/>
            <a:ln>
              <a:solidFill>
                <a:schemeClr val="tx1"/>
              </a:solidFill>
            </a:ln>
          </p:spPr>
          <p:txBody>
            <a:bodyPr vert="eaVert" wrap="square" rtlCol="0">
              <a:spAutoFit/>
            </a:bodyPr>
            <a:lstStyle/>
            <a:p>
              <a:r>
                <a:rPr lang="ja-JP" altLang="en-US" sz="1200" dirty="0" smtClean="0">
                  <a:latin typeface="+mn-lt"/>
                  <a:ea typeface="+mn-ea"/>
                </a:rPr>
                <a:t>システム方式設計</a:t>
              </a:r>
            </a:p>
          </p:txBody>
        </p:sp>
        <p:sp>
          <p:nvSpPr>
            <p:cNvPr id="54" name="テキスト ボックス 53"/>
            <p:cNvSpPr txBox="1"/>
            <p:nvPr/>
          </p:nvSpPr>
          <p:spPr>
            <a:xfrm>
              <a:off x="2400499" y="3284984"/>
              <a:ext cx="371301" cy="2684870"/>
            </a:xfrm>
            <a:prstGeom prst="rect">
              <a:avLst/>
            </a:prstGeom>
            <a:noFill/>
            <a:ln>
              <a:solidFill>
                <a:schemeClr val="tx1"/>
              </a:solidFill>
            </a:ln>
          </p:spPr>
          <p:txBody>
            <a:bodyPr vert="eaVert" wrap="square" rtlCol="0">
              <a:spAutoFit/>
            </a:bodyPr>
            <a:lstStyle/>
            <a:p>
              <a:r>
                <a:rPr lang="ja-JP" altLang="en-US" sz="1200" dirty="0" smtClean="0">
                  <a:latin typeface="+mn-lt"/>
                  <a:ea typeface="+mn-ea"/>
                </a:rPr>
                <a:t>ソフトウェア要件定義</a:t>
              </a:r>
            </a:p>
          </p:txBody>
        </p:sp>
        <p:sp>
          <p:nvSpPr>
            <p:cNvPr id="55" name="テキスト ボックス 54"/>
            <p:cNvSpPr txBox="1"/>
            <p:nvPr/>
          </p:nvSpPr>
          <p:spPr>
            <a:xfrm>
              <a:off x="2976564" y="3284984"/>
              <a:ext cx="371301" cy="2684870"/>
            </a:xfrm>
            <a:prstGeom prst="rect">
              <a:avLst/>
            </a:prstGeom>
            <a:solidFill>
              <a:schemeClr val="accent5"/>
            </a:solidFill>
            <a:ln>
              <a:solidFill>
                <a:schemeClr val="tx1"/>
              </a:solidFill>
            </a:ln>
          </p:spPr>
          <p:txBody>
            <a:bodyPr vert="eaVert" wrap="square" rtlCol="0">
              <a:spAutoFit/>
            </a:bodyPr>
            <a:lstStyle/>
            <a:p>
              <a:r>
                <a:rPr lang="ja-JP" altLang="en-US" sz="1200" dirty="0" smtClean="0">
                  <a:latin typeface="+mn-lt"/>
                  <a:ea typeface="+mn-ea"/>
                </a:rPr>
                <a:t>ソフトウェア方式設計</a:t>
              </a:r>
            </a:p>
          </p:txBody>
        </p:sp>
        <p:sp>
          <p:nvSpPr>
            <p:cNvPr id="56" name="テキスト ボックス 55"/>
            <p:cNvSpPr txBox="1"/>
            <p:nvPr/>
          </p:nvSpPr>
          <p:spPr>
            <a:xfrm>
              <a:off x="3552627" y="3284984"/>
              <a:ext cx="371301" cy="2684870"/>
            </a:xfrm>
            <a:prstGeom prst="rect">
              <a:avLst/>
            </a:prstGeom>
            <a:noFill/>
            <a:ln>
              <a:solidFill>
                <a:schemeClr val="tx1"/>
              </a:solidFill>
            </a:ln>
          </p:spPr>
          <p:txBody>
            <a:bodyPr vert="eaVert" wrap="square" rtlCol="0">
              <a:spAutoFit/>
            </a:bodyPr>
            <a:lstStyle/>
            <a:p>
              <a:r>
                <a:rPr lang="ja-JP" altLang="en-US" sz="1200" dirty="0" smtClean="0">
                  <a:latin typeface="+mn-lt"/>
                  <a:ea typeface="+mn-ea"/>
                </a:rPr>
                <a:t>ソフトウェア詳細設計</a:t>
              </a:r>
            </a:p>
          </p:txBody>
        </p:sp>
        <p:sp>
          <p:nvSpPr>
            <p:cNvPr id="57" name="テキスト ボックス 56"/>
            <p:cNvSpPr txBox="1"/>
            <p:nvPr/>
          </p:nvSpPr>
          <p:spPr>
            <a:xfrm>
              <a:off x="4128692" y="3284984"/>
              <a:ext cx="371301" cy="2684870"/>
            </a:xfrm>
            <a:prstGeom prst="rect">
              <a:avLst/>
            </a:prstGeom>
            <a:noFill/>
            <a:ln>
              <a:solidFill>
                <a:schemeClr val="tx1"/>
              </a:solidFill>
            </a:ln>
          </p:spPr>
          <p:txBody>
            <a:bodyPr vert="eaVert" wrap="square" rtlCol="0">
              <a:spAutoFit/>
            </a:bodyPr>
            <a:lstStyle/>
            <a:p>
              <a:r>
                <a:rPr lang="ja-JP" altLang="en-US" sz="1200" dirty="0" smtClean="0">
                  <a:latin typeface="+mn-lt"/>
                  <a:ea typeface="+mn-ea"/>
                </a:rPr>
                <a:t>コーディング＋デバッグ</a:t>
              </a:r>
            </a:p>
          </p:txBody>
        </p:sp>
        <p:sp>
          <p:nvSpPr>
            <p:cNvPr id="58" name="テキスト ボックス 57"/>
            <p:cNvSpPr txBox="1"/>
            <p:nvPr/>
          </p:nvSpPr>
          <p:spPr>
            <a:xfrm>
              <a:off x="4704755" y="3284984"/>
              <a:ext cx="371301" cy="2684870"/>
            </a:xfrm>
            <a:prstGeom prst="rect">
              <a:avLst/>
            </a:prstGeom>
            <a:noFill/>
            <a:ln>
              <a:solidFill>
                <a:schemeClr val="tx1"/>
              </a:solidFill>
            </a:ln>
          </p:spPr>
          <p:txBody>
            <a:bodyPr vert="eaVert" wrap="square" rtlCol="0">
              <a:spAutoFit/>
            </a:bodyPr>
            <a:lstStyle/>
            <a:p>
              <a:r>
                <a:rPr lang="ja-JP" altLang="en-US" sz="1200" dirty="0" smtClean="0">
                  <a:latin typeface="+mn-lt"/>
                  <a:ea typeface="+mn-ea"/>
                </a:rPr>
                <a:t>ユニットテスト</a:t>
              </a:r>
            </a:p>
          </p:txBody>
        </p:sp>
        <p:sp>
          <p:nvSpPr>
            <p:cNvPr id="59" name="テキスト ボックス 58"/>
            <p:cNvSpPr txBox="1"/>
            <p:nvPr/>
          </p:nvSpPr>
          <p:spPr>
            <a:xfrm>
              <a:off x="5280820" y="3284984"/>
              <a:ext cx="371301" cy="2684870"/>
            </a:xfrm>
            <a:prstGeom prst="rect">
              <a:avLst/>
            </a:prstGeom>
            <a:noFill/>
            <a:ln>
              <a:solidFill>
                <a:schemeClr val="tx1"/>
              </a:solidFill>
            </a:ln>
          </p:spPr>
          <p:txBody>
            <a:bodyPr vert="eaVert" wrap="square" rtlCol="0">
              <a:spAutoFit/>
            </a:bodyPr>
            <a:lstStyle/>
            <a:p>
              <a:r>
                <a:rPr lang="ja-JP" altLang="en-US" sz="1200" dirty="0" smtClean="0">
                  <a:latin typeface="+mn-lt"/>
                  <a:ea typeface="+mn-ea"/>
                </a:rPr>
                <a:t>ソフトウェア総合テスト</a:t>
              </a:r>
            </a:p>
          </p:txBody>
        </p:sp>
        <p:sp>
          <p:nvSpPr>
            <p:cNvPr id="60" name="テキスト ボックス 59"/>
            <p:cNvSpPr txBox="1"/>
            <p:nvPr/>
          </p:nvSpPr>
          <p:spPr>
            <a:xfrm>
              <a:off x="5856882" y="3284984"/>
              <a:ext cx="371301" cy="2684870"/>
            </a:xfrm>
            <a:prstGeom prst="rect">
              <a:avLst/>
            </a:prstGeom>
            <a:noFill/>
            <a:ln>
              <a:solidFill>
                <a:schemeClr val="tx1"/>
              </a:solidFill>
            </a:ln>
          </p:spPr>
          <p:txBody>
            <a:bodyPr vert="eaVert" wrap="square" rtlCol="0">
              <a:spAutoFit/>
            </a:bodyPr>
            <a:lstStyle/>
            <a:p>
              <a:r>
                <a:rPr lang="ja-JP" altLang="en-US" sz="1200" dirty="0" smtClean="0">
                  <a:latin typeface="+mn-lt"/>
                  <a:ea typeface="+mn-ea"/>
                </a:rPr>
                <a:t>ソフトウェア適格性確認テスト</a:t>
              </a:r>
            </a:p>
          </p:txBody>
        </p:sp>
        <p:sp>
          <p:nvSpPr>
            <p:cNvPr id="61" name="テキスト ボックス 60"/>
            <p:cNvSpPr txBox="1"/>
            <p:nvPr/>
          </p:nvSpPr>
          <p:spPr>
            <a:xfrm>
              <a:off x="6432947" y="3284984"/>
              <a:ext cx="371301" cy="2684870"/>
            </a:xfrm>
            <a:prstGeom prst="rect">
              <a:avLst/>
            </a:prstGeom>
            <a:noFill/>
            <a:ln>
              <a:solidFill>
                <a:schemeClr val="tx1"/>
              </a:solidFill>
            </a:ln>
          </p:spPr>
          <p:txBody>
            <a:bodyPr vert="eaVert" wrap="square" rtlCol="0">
              <a:spAutoFit/>
            </a:bodyPr>
            <a:lstStyle/>
            <a:p>
              <a:r>
                <a:rPr lang="ja-JP" altLang="en-US" sz="1200" dirty="0" smtClean="0">
                  <a:latin typeface="+mn-lt"/>
                  <a:ea typeface="+mn-ea"/>
                </a:rPr>
                <a:t>システム結合テスト</a:t>
              </a:r>
            </a:p>
          </p:txBody>
        </p:sp>
        <p:sp>
          <p:nvSpPr>
            <p:cNvPr id="62" name="テキスト ボックス 61"/>
            <p:cNvSpPr txBox="1"/>
            <p:nvPr/>
          </p:nvSpPr>
          <p:spPr>
            <a:xfrm>
              <a:off x="7009011" y="3284984"/>
              <a:ext cx="371301" cy="2684870"/>
            </a:xfrm>
            <a:prstGeom prst="rect">
              <a:avLst/>
            </a:prstGeom>
            <a:noFill/>
            <a:ln>
              <a:solidFill>
                <a:schemeClr val="tx1"/>
              </a:solidFill>
            </a:ln>
          </p:spPr>
          <p:txBody>
            <a:bodyPr vert="eaVert" wrap="square" rtlCol="0">
              <a:spAutoFit/>
            </a:bodyPr>
            <a:lstStyle/>
            <a:p>
              <a:r>
                <a:rPr lang="ja-JP" altLang="en-US" sz="1200" dirty="0" smtClean="0">
                  <a:latin typeface="+mn-lt"/>
                  <a:ea typeface="+mn-ea"/>
                </a:rPr>
                <a:t>システム適格性確認テスト</a:t>
              </a:r>
            </a:p>
          </p:txBody>
        </p:sp>
        <p:sp>
          <p:nvSpPr>
            <p:cNvPr id="63" name="テキスト ボックス 62"/>
            <p:cNvSpPr txBox="1"/>
            <p:nvPr/>
          </p:nvSpPr>
          <p:spPr>
            <a:xfrm>
              <a:off x="7585076" y="3284984"/>
              <a:ext cx="371301" cy="2684870"/>
            </a:xfrm>
            <a:prstGeom prst="rect">
              <a:avLst/>
            </a:prstGeom>
            <a:noFill/>
            <a:ln>
              <a:solidFill>
                <a:schemeClr val="tx1"/>
              </a:solidFill>
            </a:ln>
          </p:spPr>
          <p:txBody>
            <a:bodyPr vert="eaVert" wrap="square" rtlCol="0">
              <a:spAutoFit/>
            </a:bodyPr>
            <a:lstStyle/>
            <a:p>
              <a:r>
                <a:rPr lang="ja-JP" altLang="en-US" sz="1200" dirty="0" smtClean="0">
                  <a:latin typeface="+mn-lt"/>
                  <a:ea typeface="+mn-ea"/>
                </a:rPr>
                <a:t>ソフトウェア導入</a:t>
              </a:r>
            </a:p>
          </p:txBody>
        </p:sp>
        <p:sp>
          <p:nvSpPr>
            <p:cNvPr id="64" name="テキスト ボックス 63"/>
            <p:cNvSpPr txBox="1"/>
            <p:nvPr/>
          </p:nvSpPr>
          <p:spPr>
            <a:xfrm>
              <a:off x="8161139" y="3284984"/>
              <a:ext cx="371301" cy="2684870"/>
            </a:xfrm>
            <a:prstGeom prst="rect">
              <a:avLst/>
            </a:prstGeom>
            <a:noFill/>
            <a:ln>
              <a:solidFill>
                <a:schemeClr val="tx1"/>
              </a:solidFill>
            </a:ln>
          </p:spPr>
          <p:txBody>
            <a:bodyPr vert="eaVert" wrap="square" rtlCol="0">
              <a:spAutoFit/>
            </a:bodyPr>
            <a:lstStyle/>
            <a:p>
              <a:r>
                <a:rPr lang="ja-JP" altLang="en-US" sz="1200" dirty="0" smtClean="0">
                  <a:latin typeface="+mn-lt"/>
                  <a:ea typeface="+mn-ea"/>
                </a:rPr>
                <a:t>ソフトウェア導入支援</a:t>
              </a:r>
            </a:p>
          </p:txBody>
        </p:sp>
        <p:cxnSp>
          <p:nvCxnSpPr>
            <p:cNvPr id="65" name="直線矢印コネクタ 64"/>
            <p:cNvCxnSpPr>
              <a:stCxn id="51" idx="3"/>
              <a:endCxn id="52" idx="1"/>
            </p:cNvCxnSpPr>
            <p:nvPr/>
          </p:nvCxnSpPr>
          <p:spPr bwMode="auto">
            <a:xfrm>
              <a:off x="1043561" y="4627419"/>
              <a:ext cx="204810" cy="0"/>
            </a:xfrm>
            <a:prstGeom prst="straightConnector1">
              <a:avLst/>
            </a:prstGeom>
            <a:solidFill>
              <a:schemeClr val="accent1"/>
            </a:solidFill>
            <a:ln w="19050" cap="flat" cmpd="sng" algn="ctr">
              <a:solidFill>
                <a:schemeClr val="tx1"/>
              </a:solidFill>
              <a:prstDash val="solid"/>
              <a:round/>
              <a:headEnd type="none" w="med" len="med"/>
              <a:tailEnd type="triangle" w="med" len="med"/>
            </a:ln>
            <a:effectLst/>
          </p:spPr>
        </p:cxnSp>
        <p:cxnSp>
          <p:nvCxnSpPr>
            <p:cNvPr id="66" name="直線矢印コネクタ 65"/>
            <p:cNvCxnSpPr>
              <a:stCxn id="62" idx="3"/>
              <a:endCxn id="63" idx="1"/>
            </p:cNvCxnSpPr>
            <p:nvPr/>
          </p:nvCxnSpPr>
          <p:spPr bwMode="auto">
            <a:xfrm>
              <a:off x="7380312" y="4627419"/>
              <a:ext cx="204764" cy="0"/>
            </a:xfrm>
            <a:prstGeom prst="straightConnector1">
              <a:avLst/>
            </a:prstGeom>
            <a:solidFill>
              <a:schemeClr val="accent1"/>
            </a:solidFill>
            <a:ln w="19050" cap="flat" cmpd="sng" algn="ctr">
              <a:solidFill>
                <a:schemeClr val="tx1"/>
              </a:solidFill>
              <a:prstDash val="solid"/>
              <a:round/>
              <a:headEnd type="none" w="med" len="med"/>
              <a:tailEnd type="triangle" w="med" len="med"/>
            </a:ln>
            <a:effectLst/>
          </p:spPr>
        </p:cxnSp>
        <p:cxnSp>
          <p:nvCxnSpPr>
            <p:cNvPr id="67" name="直線矢印コネクタ 66"/>
            <p:cNvCxnSpPr>
              <a:stCxn id="60" idx="3"/>
              <a:endCxn id="61" idx="1"/>
            </p:cNvCxnSpPr>
            <p:nvPr/>
          </p:nvCxnSpPr>
          <p:spPr bwMode="auto">
            <a:xfrm>
              <a:off x="6228183" y="4627419"/>
              <a:ext cx="204764" cy="0"/>
            </a:xfrm>
            <a:prstGeom prst="straightConnector1">
              <a:avLst/>
            </a:prstGeom>
            <a:solidFill>
              <a:schemeClr val="accent1"/>
            </a:solidFill>
            <a:ln w="19050" cap="flat" cmpd="sng" algn="ctr">
              <a:solidFill>
                <a:schemeClr val="tx1"/>
              </a:solidFill>
              <a:prstDash val="solid"/>
              <a:round/>
              <a:headEnd type="none" w="med" len="med"/>
              <a:tailEnd type="triangle" w="med" len="med"/>
            </a:ln>
            <a:effectLst/>
          </p:spPr>
        </p:cxnSp>
        <p:cxnSp>
          <p:nvCxnSpPr>
            <p:cNvPr id="68" name="直線矢印コネクタ 67"/>
            <p:cNvCxnSpPr>
              <a:stCxn id="61" idx="3"/>
              <a:endCxn id="62" idx="1"/>
            </p:cNvCxnSpPr>
            <p:nvPr/>
          </p:nvCxnSpPr>
          <p:spPr bwMode="auto">
            <a:xfrm>
              <a:off x="6804248" y="4627419"/>
              <a:ext cx="204763" cy="0"/>
            </a:xfrm>
            <a:prstGeom prst="straightConnector1">
              <a:avLst/>
            </a:prstGeom>
            <a:solidFill>
              <a:schemeClr val="accent1"/>
            </a:solidFill>
            <a:ln w="19050" cap="flat" cmpd="sng" algn="ctr">
              <a:solidFill>
                <a:schemeClr val="tx1"/>
              </a:solidFill>
              <a:prstDash val="solid"/>
              <a:round/>
              <a:headEnd type="none" w="med" len="med"/>
              <a:tailEnd type="triangle" w="med" len="med"/>
            </a:ln>
            <a:effectLst/>
          </p:spPr>
        </p:cxnSp>
        <p:cxnSp>
          <p:nvCxnSpPr>
            <p:cNvPr id="69" name="直線矢印コネクタ 68"/>
            <p:cNvCxnSpPr>
              <a:stCxn id="63" idx="3"/>
              <a:endCxn id="64" idx="1"/>
            </p:cNvCxnSpPr>
            <p:nvPr/>
          </p:nvCxnSpPr>
          <p:spPr bwMode="auto">
            <a:xfrm>
              <a:off x="7956377" y="4627419"/>
              <a:ext cx="204762" cy="0"/>
            </a:xfrm>
            <a:prstGeom prst="straightConnector1">
              <a:avLst/>
            </a:prstGeom>
            <a:solidFill>
              <a:schemeClr val="accent1"/>
            </a:solidFill>
            <a:ln w="19050" cap="flat" cmpd="sng" algn="ctr">
              <a:solidFill>
                <a:schemeClr val="tx1"/>
              </a:solidFill>
              <a:prstDash val="solid"/>
              <a:round/>
              <a:headEnd type="none" w="med" len="med"/>
              <a:tailEnd type="triangle" w="med" len="med"/>
            </a:ln>
            <a:effectLst/>
          </p:spPr>
        </p:cxnSp>
        <p:cxnSp>
          <p:nvCxnSpPr>
            <p:cNvPr id="70" name="直線矢印コネクタ 69"/>
            <p:cNvCxnSpPr>
              <a:stCxn id="54" idx="3"/>
              <a:endCxn id="55" idx="1"/>
            </p:cNvCxnSpPr>
            <p:nvPr/>
          </p:nvCxnSpPr>
          <p:spPr bwMode="auto">
            <a:xfrm>
              <a:off x="2771800" y="4627419"/>
              <a:ext cx="204764" cy="0"/>
            </a:xfrm>
            <a:prstGeom prst="straightConnector1">
              <a:avLst/>
            </a:prstGeom>
            <a:solidFill>
              <a:schemeClr val="accent1"/>
            </a:solidFill>
            <a:ln w="19050" cap="flat" cmpd="sng" algn="ctr">
              <a:solidFill>
                <a:schemeClr val="tx1"/>
              </a:solidFill>
              <a:prstDash val="solid"/>
              <a:round/>
              <a:headEnd type="none" w="med" len="med"/>
              <a:tailEnd type="triangle" w="med" len="med"/>
            </a:ln>
            <a:effectLst/>
          </p:spPr>
        </p:cxnSp>
        <p:cxnSp>
          <p:nvCxnSpPr>
            <p:cNvPr id="71" name="直線矢印コネクタ 70"/>
            <p:cNvCxnSpPr>
              <a:stCxn id="55" idx="3"/>
              <a:endCxn id="56" idx="1"/>
            </p:cNvCxnSpPr>
            <p:nvPr/>
          </p:nvCxnSpPr>
          <p:spPr bwMode="auto">
            <a:xfrm>
              <a:off x="3347865" y="4627419"/>
              <a:ext cx="204762" cy="0"/>
            </a:xfrm>
            <a:prstGeom prst="straightConnector1">
              <a:avLst/>
            </a:prstGeom>
            <a:solidFill>
              <a:schemeClr val="accent1"/>
            </a:solidFill>
            <a:ln w="19050" cap="flat" cmpd="sng" algn="ctr">
              <a:solidFill>
                <a:schemeClr val="tx1"/>
              </a:solidFill>
              <a:prstDash val="solid"/>
              <a:round/>
              <a:headEnd type="none" w="med" len="med"/>
              <a:tailEnd type="triangle" w="med" len="med"/>
            </a:ln>
            <a:effectLst/>
          </p:spPr>
        </p:cxnSp>
        <p:cxnSp>
          <p:nvCxnSpPr>
            <p:cNvPr id="72" name="直線矢印コネクタ 71"/>
            <p:cNvCxnSpPr>
              <a:stCxn id="56" idx="3"/>
              <a:endCxn id="57" idx="1"/>
            </p:cNvCxnSpPr>
            <p:nvPr/>
          </p:nvCxnSpPr>
          <p:spPr bwMode="auto">
            <a:xfrm>
              <a:off x="3923928" y="4627419"/>
              <a:ext cx="204764" cy="0"/>
            </a:xfrm>
            <a:prstGeom prst="straightConnector1">
              <a:avLst/>
            </a:prstGeom>
            <a:solidFill>
              <a:schemeClr val="accent1"/>
            </a:solidFill>
            <a:ln w="19050" cap="flat" cmpd="sng" algn="ctr">
              <a:solidFill>
                <a:schemeClr val="tx1"/>
              </a:solidFill>
              <a:prstDash val="solid"/>
              <a:round/>
              <a:headEnd type="none" w="med" len="med"/>
              <a:tailEnd type="triangle" w="med" len="med"/>
            </a:ln>
            <a:effectLst/>
          </p:spPr>
        </p:cxnSp>
        <p:cxnSp>
          <p:nvCxnSpPr>
            <p:cNvPr id="73" name="直線矢印コネクタ 72"/>
            <p:cNvCxnSpPr>
              <a:stCxn id="57" idx="3"/>
              <a:endCxn id="58" idx="1"/>
            </p:cNvCxnSpPr>
            <p:nvPr/>
          </p:nvCxnSpPr>
          <p:spPr bwMode="auto">
            <a:xfrm>
              <a:off x="4499993" y="4627419"/>
              <a:ext cx="204762" cy="0"/>
            </a:xfrm>
            <a:prstGeom prst="straightConnector1">
              <a:avLst/>
            </a:prstGeom>
            <a:solidFill>
              <a:schemeClr val="accent1"/>
            </a:solidFill>
            <a:ln w="19050" cap="flat" cmpd="sng" algn="ctr">
              <a:solidFill>
                <a:schemeClr val="tx1"/>
              </a:solidFill>
              <a:prstDash val="solid"/>
              <a:round/>
              <a:headEnd type="none" w="med" len="med"/>
              <a:tailEnd type="triangle" w="med" len="med"/>
            </a:ln>
            <a:effectLst/>
          </p:spPr>
        </p:cxnSp>
        <p:cxnSp>
          <p:nvCxnSpPr>
            <p:cNvPr id="74" name="直線矢印コネクタ 73"/>
            <p:cNvCxnSpPr>
              <a:stCxn id="58" idx="3"/>
              <a:endCxn id="59" idx="1"/>
            </p:cNvCxnSpPr>
            <p:nvPr/>
          </p:nvCxnSpPr>
          <p:spPr bwMode="auto">
            <a:xfrm>
              <a:off x="5076056" y="4627419"/>
              <a:ext cx="204765" cy="0"/>
            </a:xfrm>
            <a:prstGeom prst="straightConnector1">
              <a:avLst/>
            </a:prstGeom>
            <a:solidFill>
              <a:schemeClr val="accent1"/>
            </a:solidFill>
            <a:ln w="19050" cap="flat" cmpd="sng" algn="ctr">
              <a:solidFill>
                <a:schemeClr val="tx1"/>
              </a:solidFill>
              <a:prstDash val="solid"/>
              <a:round/>
              <a:headEnd type="none" w="med" len="med"/>
              <a:tailEnd type="triangle" w="med" len="med"/>
            </a:ln>
            <a:effectLst/>
          </p:spPr>
        </p:cxnSp>
        <p:cxnSp>
          <p:nvCxnSpPr>
            <p:cNvPr id="75" name="直線矢印コネクタ 74"/>
            <p:cNvCxnSpPr>
              <a:stCxn id="59" idx="3"/>
              <a:endCxn id="60" idx="1"/>
            </p:cNvCxnSpPr>
            <p:nvPr/>
          </p:nvCxnSpPr>
          <p:spPr bwMode="auto">
            <a:xfrm>
              <a:off x="5652122" y="4627419"/>
              <a:ext cx="204761" cy="0"/>
            </a:xfrm>
            <a:prstGeom prst="straightConnector1">
              <a:avLst/>
            </a:prstGeom>
            <a:solidFill>
              <a:schemeClr val="accent1"/>
            </a:solidFill>
            <a:ln w="19050" cap="flat" cmpd="sng" algn="ctr">
              <a:solidFill>
                <a:schemeClr val="tx1"/>
              </a:solidFill>
              <a:prstDash val="solid"/>
              <a:round/>
              <a:headEnd type="none" w="med" len="med"/>
              <a:tailEnd type="triangle" w="med" len="med"/>
            </a:ln>
            <a:effectLst/>
          </p:spPr>
        </p:cxnSp>
        <p:cxnSp>
          <p:nvCxnSpPr>
            <p:cNvPr id="76" name="直線矢印コネクタ 75"/>
            <p:cNvCxnSpPr>
              <a:stCxn id="52" idx="3"/>
              <a:endCxn id="53" idx="1"/>
            </p:cNvCxnSpPr>
            <p:nvPr/>
          </p:nvCxnSpPr>
          <p:spPr bwMode="auto">
            <a:xfrm>
              <a:off x="1619672" y="4627419"/>
              <a:ext cx="204764" cy="0"/>
            </a:xfrm>
            <a:prstGeom prst="straightConnector1">
              <a:avLst/>
            </a:prstGeom>
            <a:solidFill>
              <a:schemeClr val="accent1"/>
            </a:solidFill>
            <a:ln w="19050" cap="flat" cmpd="sng" algn="ctr">
              <a:solidFill>
                <a:schemeClr val="tx1"/>
              </a:solidFill>
              <a:prstDash val="solid"/>
              <a:round/>
              <a:headEnd type="none" w="med" len="med"/>
              <a:tailEnd type="triangle" w="med" len="med"/>
            </a:ln>
            <a:effectLst/>
          </p:spPr>
        </p:cxnSp>
        <p:cxnSp>
          <p:nvCxnSpPr>
            <p:cNvPr id="77" name="直線矢印コネクタ 76"/>
            <p:cNvCxnSpPr>
              <a:stCxn id="53" idx="3"/>
              <a:endCxn id="54" idx="1"/>
            </p:cNvCxnSpPr>
            <p:nvPr/>
          </p:nvCxnSpPr>
          <p:spPr bwMode="auto">
            <a:xfrm>
              <a:off x="2195737" y="4627419"/>
              <a:ext cx="204762" cy="0"/>
            </a:xfrm>
            <a:prstGeom prst="straightConnector1">
              <a:avLst/>
            </a:prstGeom>
            <a:solidFill>
              <a:schemeClr val="accent1"/>
            </a:solidFill>
            <a:ln w="19050" cap="flat" cmpd="sng" algn="ctr">
              <a:solidFill>
                <a:schemeClr val="tx1"/>
              </a:solidFill>
              <a:prstDash val="solid"/>
              <a:round/>
              <a:headEnd type="none" w="med" len="med"/>
              <a:tailEnd type="triangle" w="med" len="med"/>
            </a:ln>
            <a:effectLst/>
          </p:spPr>
        </p:cxnSp>
      </p:gr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2"/>
          <p:cNvSpPr>
            <a:spLocks noGrp="1" noChangeArrowheads="1"/>
          </p:cNvSpPr>
          <p:nvPr>
            <p:ph type="title"/>
          </p:nvPr>
        </p:nvSpPr>
        <p:spPr/>
        <p:txBody>
          <a:bodyPr/>
          <a:lstStyle/>
          <a:p>
            <a:pPr eaLnBrk="1" hangingPunct="1"/>
            <a:r>
              <a:rPr lang="ja-JP" altLang="en-US" sz="2000" dirty="0" smtClean="0"/>
              <a:t>１２．４．２　ソフトウェア詳細設計のタスク</a:t>
            </a:r>
          </a:p>
        </p:txBody>
      </p:sp>
      <p:sp>
        <p:nvSpPr>
          <p:cNvPr id="19" name="コンテンツ プレースホルダ 18"/>
          <p:cNvSpPr>
            <a:spLocks noGrp="1"/>
          </p:cNvSpPr>
          <p:nvPr>
            <p:ph idx="1"/>
          </p:nvPr>
        </p:nvSpPr>
        <p:spPr/>
        <p:txBody>
          <a:bodyPr/>
          <a:lstStyle/>
          <a:p>
            <a:pPr marL="719138" lvl="0" indent="-719138" eaLnBrk="1" hangingPunct="1">
              <a:buNone/>
            </a:pPr>
            <a:r>
              <a:rPr lang="en-US" altLang="ja-JP" sz="1800" kern="1200" dirty="0" smtClean="0">
                <a:solidFill>
                  <a:srgbClr val="000000"/>
                </a:solidFill>
                <a:ea typeface="HGP明朝E" pitchFamily="18" charset="-128"/>
              </a:rPr>
              <a:t>【</a:t>
            </a:r>
            <a:r>
              <a:rPr lang="ja-JP" altLang="en-US" sz="1800" kern="1200" dirty="0" smtClean="0">
                <a:solidFill>
                  <a:srgbClr val="000000"/>
                </a:solidFill>
                <a:ea typeface="HGP明朝E" pitchFamily="18" charset="-128"/>
              </a:rPr>
              <a:t>ソフトウェア詳細設計のタスク</a:t>
            </a:r>
            <a:r>
              <a:rPr lang="en-US" altLang="ja-JP" sz="1800" kern="1200" dirty="0" smtClean="0">
                <a:solidFill>
                  <a:srgbClr val="000000"/>
                </a:solidFill>
                <a:ea typeface="HGP明朝E" pitchFamily="18" charset="-128"/>
              </a:rPr>
              <a:t>】</a:t>
            </a:r>
          </a:p>
          <a:p>
            <a:pPr marL="630238" indent="0">
              <a:buNone/>
            </a:pPr>
            <a:r>
              <a:rPr lang="ja-JP" altLang="en-US" sz="1600" dirty="0" smtClean="0"/>
              <a:t>ソフトウェア詳細設計では</a:t>
            </a:r>
            <a:r>
              <a:rPr lang="ja-JP" altLang="en-US" sz="1600" dirty="0"/>
              <a:t>、以下</a:t>
            </a:r>
            <a:r>
              <a:rPr lang="ja-JP" altLang="en-US" sz="1600" dirty="0" smtClean="0"/>
              <a:t>を実施</a:t>
            </a:r>
            <a:r>
              <a:rPr lang="ja-JP" altLang="en-US" sz="1600" dirty="0"/>
              <a:t>する</a:t>
            </a:r>
            <a:r>
              <a:rPr lang="ja-JP" altLang="en-US" sz="1600" dirty="0" smtClean="0"/>
              <a:t>。</a:t>
            </a:r>
            <a:endParaRPr lang="en-US" altLang="ja-JP" sz="1600" dirty="0" smtClean="0"/>
          </a:p>
          <a:p>
            <a:pPr marL="630238" indent="0">
              <a:buNone/>
            </a:pPr>
            <a:r>
              <a:rPr lang="ja-JP" altLang="en-US" sz="1600" dirty="0" smtClean="0"/>
              <a:t>・</a:t>
            </a:r>
            <a:r>
              <a:rPr lang="ja-JP" altLang="en-US" sz="1600" u="sng" dirty="0" smtClean="0">
                <a:solidFill>
                  <a:srgbClr val="FF0000"/>
                </a:solidFill>
              </a:rPr>
              <a:t>ソフトウェアコンポーネント詳細設計</a:t>
            </a:r>
            <a:r>
              <a:rPr lang="ja-JP" altLang="en-US" sz="1600" dirty="0" smtClean="0"/>
              <a:t>（</a:t>
            </a:r>
            <a:r>
              <a:rPr lang="ja-JP" altLang="en-US" sz="1600" u="sng" dirty="0" smtClean="0">
                <a:solidFill>
                  <a:srgbClr val="FF0000"/>
                </a:solidFill>
              </a:rPr>
              <a:t>ソフトウェアコンポーネントの単位</a:t>
            </a:r>
            <a:r>
              <a:rPr lang="ja-JP" altLang="en-US" sz="1600" dirty="0" smtClean="0"/>
              <a:t>、</a:t>
            </a:r>
            <a:r>
              <a:rPr lang="ja-JP" altLang="en-US" sz="1600" u="sng" dirty="0" smtClean="0">
                <a:solidFill>
                  <a:srgbClr val="FF0000"/>
                </a:solidFill>
              </a:rPr>
              <a:t>機能階層図</a:t>
            </a:r>
            <a:r>
              <a:rPr lang="ja-JP" altLang="en-US" sz="1600" dirty="0" smtClean="0"/>
              <a:t>）</a:t>
            </a:r>
            <a:endParaRPr lang="en-US" altLang="ja-JP" sz="1600" dirty="0" smtClean="0"/>
          </a:p>
          <a:p>
            <a:pPr marL="630238" lvl="0" indent="0">
              <a:buNone/>
            </a:pPr>
            <a:r>
              <a:rPr lang="ja-JP" altLang="en-US" sz="1600" dirty="0" smtClean="0"/>
              <a:t>・</a:t>
            </a:r>
            <a:r>
              <a:rPr lang="ja-JP" altLang="en-US" sz="1600" u="sng" dirty="0" smtClean="0">
                <a:solidFill>
                  <a:srgbClr val="FF0000"/>
                </a:solidFill>
              </a:rPr>
              <a:t>ソフトウェアコンポーネントインタフェース詳細設計</a:t>
            </a:r>
            <a:endParaRPr lang="en-US" altLang="ja-JP" sz="1600" u="sng" dirty="0" smtClean="0">
              <a:solidFill>
                <a:srgbClr val="FF0000"/>
              </a:solidFill>
            </a:endParaRPr>
          </a:p>
          <a:p>
            <a:pPr marL="630238" lvl="0" indent="0">
              <a:buNone/>
            </a:pPr>
            <a:r>
              <a:rPr lang="ja-JP" altLang="en-US" sz="1600" dirty="0"/>
              <a:t>・</a:t>
            </a:r>
            <a:r>
              <a:rPr lang="ja-JP" altLang="en-US" sz="1600" u="sng" dirty="0" smtClean="0">
                <a:solidFill>
                  <a:srgbClr val="FF0000"/>
                </a:solidFill>
              </a:rPr>
              <a:t>データベース詳細設計</a:t>
            </a:r>
            <a:endParaRPr lang="en-US" altLang="ja-JP" sz="1600" dirty="0" smtClean="0"/>
          </a:p>
          <a:p>
            <a:pPr marL="630238" lvl="0" indent="0">
              <a:buNone/>
            </a:pPr>
            <a:r>
              <a:rPr lang="ja-JP" altLang="en-US" sz="1600" dirty="0" smtClean="0"/>
              <a:t>・利用者文書の更新</a:t>
            </a:r>
            <a:endParaRPr lang="en-US" altLang="ja-JP" sz="1600" dirty="0" smtClean="0"/>
          </a:p>
          <a:p>
            <a:pPr marL="630238" lvl="0" indent="0">
              <a:buNone/>
            </a:pPr>
            <a:r>
              <a:rPr lang="ja-JP" altLang="en-US" sz="1600" dirty="0" smtClean="0"/>
              <a:t>・</a:t>
            </a:r>
            <a:r>
              <a:rPr lang="ja-JP" altLang="en-US" sz="1600" u="sng" dirty="0" smtClean="0">
                <a:solidFill>
                  <a:srgbClr val="FF0000"/>
                </a:solidFill>
              </a:rPr>
              <a:t>ソフトウェアユニット</a:t>
            </a:r>
            <a:r>
              <a:rPr lang="ja-JP" altLang="en-US" sz="1600" dirty="0" smtClean="0"/>
              <a:t>の要求事項の定義（</a:t>
            </a:r>
            <a:r>
              <a:rPr lang="ja-JP" altLang="en-US" sz="1600" u="sng" dirty="0" smtClean="0">
                <a:solidFill>
                  <a:srgbClr val="FF0000"/>
                </a:solidFill>
              </a:rPr>
              <a:t>ユニット分割</a:t>
            </a:r>
            <a:r>
              <a:rPr lang="ja-JP" altLang="en-US" sz="1600" dirty="0" smtClean="0"/>
              <a:t>）</a:t>
            </a:r>
            <a:endParaRPr lang="en-US" altLang="ja-JP" sz="1600" dirty="0" smtClean="0"/>
          </a:p>
          <a:p>
            <a:pPr marL="630238" indent="0">
              <a:buNone/>
            </a:pPr>
            <a:r>
              <a:rPr lang="ja-JP" altLang="en-US" sz="1600" dirty="0" smtClean="0"/>
              <a:t>・ソフトウェア結合のための要求事項の</a:t>
            </a:r>
            <a:r>
              <a:rPr lang="ja-JP" altLang="en-US" sz="1600" dirty="0"/>
              <a:t>更新（</a:t>
            </a:r>
            <a:r>
              <a:rPr lang="ja-JP" altLang="en-US" sz="1600" u="sng" dirty="0" smtClean="0">
                <a:solidFill>
                  <a:srgbClr val="FF0000"/>
                </a:solidFill>
              </a:rPr>
              <a:t>ソフトウェアユニット間</a:t>
            </a:r>
            <a:r>
              <a:rPr lang="ja-JP" altLang="en-US" sz="1600" u="sng" dirty="0">
                <a:solidFill>
                  <a:srgbClr val="FF0000"/>
                </a:solidFill>
              </a:rPr>
              <a:t>インタフェース設計</a:t>
            </a:r>
            <a:r>
              <a:rPr lang="ja-JP" altLang="en-US" sz="1600" dirty="0" smtClean="0"/>
              <a:t>）</a:t>
            </a:r>
            <a:endParaRPr lang="en-US" altLang="ja-JP" sz="1600" dirty="0" smtClean="0"/>
          </a:p>
          <a:p>
            <a:pPr marL="630238" lvl="0" indent="0">
              <a:buNone/>
            </a:pPr>
            <a:r>
              <a:rPr lang="ja-JP" altLang="en-US" sz="1600" dirty="0" smtClean="0"/>
              <a:t>・ソフトウェア詳細設計及び要求事項の評価、共同レビュー</a:t>
            </a:r>
            <a:endParaRPr lang="en-US" altLang="ja-JP" sz="1600" dirty="0" smtClean="0"/>
          </a:p>
          <a:p>
            <a:pPr marL="630238" lvl="0" indent="0">
              <a:buNone/>
            </a:pPr>
            <a:endParaRPr lang="en-US" altLang="ja-JP" sz="1600" dirty="0" smtClean="0"/>
          </a:p>
          <a:p>
            <a:pPr marL="630238" indent="0">
              <a:buNone/>
            </a:pPr>
            <a:r>
              <a:rPr lang="ja-JP" altLang="en-US" sz="1600" kern="1200" dirty="0" smtClean="0">
                <a:solidFill>
                  <a:srgbClr val="000000"/>
                </a:solidFill>
                <a:ea typeface="HGP明朝E" pitchFamily="18" charset="-128"/>
              </a:rPr>
              <a:t>＜共通フレームにおける開発プロセスのアクティビティ＞</a:t>
            </a:r>
            <a:endParaRPr lang="en-US" altLang="ja-JP" sz="1600" kern="1200" dirty="0" smtClean="0">
              <a:solidFill>
                <a:srgbClr val="000000"/>
              </a:solidFill>
              <a:ea typeface="HGP明朝E" pitchFamily="18" charset="-128"/>
            </a:endParaRPr>
          </a:p>
          <a:p>
            <a:pPr marL="630238" lvl="0" indent="0">
              <a:buNone/>
            </a:pPr>
            <a:endParaRPr lang="en-US" altLang="ja-JP" sz="1800" kern="1200" dirty="0" smtClean="0">
              <a:solidFill>
                <a:srgbClr val="000000"/>
              </a:solidFill>
              <a:ea typeface="HGP明朝E" pitchFamily="18" charset="-128"/>
            </a:endParaRPr>
          </a:p>
          <a:p>
            <a:pPr marL="630238" lvl="0" indent="0">
              <a:buNone/>
            </a:pPr>
            <a:endParaRPr lang="en-US" altLang="ja-JP" sz="1800" kern="1200" dirty="0" smtClean="0">
              <a:solidFill>
                <a:srgbClr val="000000"/>
              </a:solidFill>
              <a:ea typeface="HGP明朝E" pitchFamily="18" charset="-128"/>
            </a:endParaRPr>
          </a:p>
          <a:p>
            <a:pPr marL="630238" lvl="0" indent="0">
              <a:buNone/>
            </a:pPr>
            <a:endParaRPr lang="en-US" altLang="ja-JP" sz="1800" kern="1200" dirty="0" smtClean="0">
              <a:solidFill>
                <a:srgbClr val="000000"/>
              </a:solidFill>
              <a:ea typeface="HGP明朝E" pitchFamily="18" charset="-128"/>
            </a:endParaRPr>
          </a:p>
          <a:p>
            <a:pPr marL="630238" indent="0">
              <a:buNone/>
            </a:pPr>
            <a:endParaRPr lang="en-US" altLang="ja-JP" sz="1800" kern="1200" dirty="0" smtClean="0">
              <a:solidFill>
                <a:srgbClr val="000000"/>
              </a:solidFill>
              <a:ea typeface="HGP明朝E" pitchFamily="18" charset="-128"/>
            </a:endParaRPr>
          </a:p>
          <a:p>
            <a:pPr marL="630238" indent="0">
              <a:buNone/>
            </a:pPr>
            <a:endParaRPr lang="en-US" altLang="ja-JP" sz="1800" kern="1200" dirty="0" smtClean="0">
              <a:solidFill>
                <a:srgbClr val="000000"/>
              </a:solidFill>
              <a:ea typeface="HGP明朝E" pitchFamily="18" charset="-128"/>
            </a:endParaRPr>
          </a:p>
          <a:p>
            <a:pPr marL="630238" indent="0">
              <a:buNone/>
            </a:pPr>
            <a:endParaRPr lang="en-US" altLang="ja-JP" sz="1800" kern="1200" dirty="0" smtClean="0">
              <a:solidFill>
                <a:srgbClr val="000000"/>
              </a:solidFill>
              <a:ea typeface="HGP明朝E" pitchFamily="18" charset="-128"/>
            </a:endParaRPr>
          </a:p>
        </p:txBody>
      </p:sp>
      <p:sp>
        <p:nvSpPr>
          <p:cNvPr id="17" name="フッター プレースホルダ 4"/>
          <p:cNvSpPr>
            <a:spLocks noGrp="1"/>
          </p:cNvSpPr>
          <p:nvPr>
            <p:ph type="ftr" sz="quarter" idx="11"/>
          </p:nvPr>
        </p:nvSpPr>
        <p:spPr/>
        <p:txBody>
          <a:bodyPr/>
          <a:lstStyle/>
          <a:p>
            <a:pPr>
              <a:defRPr/>
            </a:pPr>
            <a:r>
              <a:rPr lang="en-US" altLang="ja-JP" dirty="0" smtClean="0"/>
              <a:t>Copyright © 2012 Funabashi </a:t>
            </a:r>
            <a:r>
              <a:rPr lang="ja-JP" altLang="en-US" dirty="0" smtClean="0"/>
              <a:t>ＩＴ</a:t>
            </a:r>
            <a:r>
              <a:rPr lang="en-US" altLang="ja-JP" dirty="0" smtClean="0"/>
              <a:t>-Lab. All right reserved</a:t>
            </a:r>
            <a:endParaRPr lang="en-US" altLang="ja-JP" dirty="0"/>
          </a:p>
        </p:txBody>
      </p:sp>
      <p:sp>
        <p:nvSpPr>
          <p:cNvPr id="18" name="スライド番号プレースホルダ 5"/>
          <p:cNvSpPr>
            <a:spLocks noGrp="1"/>
          </p:cNvSpPr>
          <p:nvPr>
            <p:ph type="sldNum" sz="quarter" idx="12"/>
          </p:nvPr>
        </p:nvSpPr>
        <p:spPr/>
        <p:txBody>
          <a:bodyPr/>
          <a:lstStyle/>
          <a:p>
            <a:pPr>
              <a:defRPr/>
            </a:pPr>
            <a:fld id="{EB2F81BC-BE6C-497F-AEA9-F785F9AC1F6D}" type="slidenum">
              <a:rPr lang="en-US" altLang="ja-JP"/>
              <a:pPr>
                <a:defRPr/>
              </a:pPr>
              <a:t>37</a:t>
            </a:fld>
            <a:endParaRPr lang="en-US" altLang="ja-JP" dirty="0"/>
          </a:p>
        </p:txBody>
      </p:sp>
      <p:grpSp>
        <p:nvGrpSpPr>
          <p:cNvPr id="2" name="グループ化 49"/>
          <p:cNvGrpSpPr/>
          <p:nvPr/>
        </p:nvGrpSpPr>
        <p:grpSpPr>
          <a:xfrm>
            <a:off x="1074972" y="4448125"/>
            <a:ext cx="7818497" cy="2077219"/>
            <a:chOff x="672260" y="3284983"/>
            <a:chExt cx="7860180" cy="2670710"/>
          </a:xfrm>
        </p:grpSpPr>
        <p:sp>
          <p:nvSpPr>
            <p:cNvPr id="51" name="テキスト ボックス 50"/>
            <p:cNvSpPr txBox="1"/>
            <p:nvPr/>
          </p:nvSpPr>
          <p:spPr>
            <a:xfrm>
              <a:off x="672260" y="3284983"/>
              <a:ext cx="371301" cy="2670710"/>
            </a:xfrm>
            <a:prstGeom prst="rect">
              <a:avLst/>
            </a:prstGeom>
            <a:noFill/>
            <a:ln>
              <a:solidFill>
                <a:schemeClr val="tx1"/>
              </a:solidFill>
              <a:prstDash val="sysDash"/>
            </a:ln>
          </p:spPr>
          <p:txBody>
            <a:bodyPr vert="eaVert" wrap="square" rtlCol="0">
              <a:spAutoFit/>
            </a:bodyPr>
            <a:lstStyle/>
            <a:p>
              <a:r>
                <a:rPr lang="ja-JP" altLang="en-US" sz="1200" dirty="0" smtClean="0">
                  <a:latin typeface="+mn-lt"/>
                  <a:ea typeface="+mn-ea"/>
                </a:rPr>
                <a:t>プロセス開始の準備</a:t>
              </a:r>
            </a:p>
          </p:txBody>
        </p:sp>
        <p:sp>
          <p:nvSpPr>
            <p:cNvPr id="52" name="テキスト ボックス 51"/>
            <p:cNvSpPr txBox="1"/>
            <p:nvPr/>
          </p:nvSpPr>
          <p:spPr>
            <a:xfrm>
              <a:off x="1248371" y="3284983"/>
              <a:ext cx="371301" cy="2670710"/>
            </a:xfrm>
            <a:prstGeom prst="rect">
              <a:avLst/>
            </a:prstGeom>
            <a:noFill/>
            <a:ln>
              <a:solidFill>
                <a:schemeClr val="tx1"/>
              </a:solidFill>
            </a:ln>
          </p:spPr>
          <p:txBody>
            <a:bodyPr vert="eaVert" wrap="square" rtlCol="0">
              <a:spAutoFit/>
            </a:bodyPr>
            <a:lstStyle/>
            <a:p>
              <a:r>
                <a:rPr lang="ja-JP" altLang="en-US" sz="1200" dirty="0" smtClean="0">
                  <a:latin typeface="+mn-lt"/>
                  <a:ea typeface="+mn-ea"/>
                </a:rPr>
                <a:t>システム要件定義</a:t>
              </a:r>
            </a:p>
          </p:txBody>
        </p:sp>
        <p:sp>
          <p:nvSpPr>
            <p:cNvPr id="53" name="テキスト ボックス 52"/>
            <p:cNvSpPr txBox="1"/>
            <p:nvPr/>
          </p:nvSpPr>
          <p:spPr>
            <a:xfrm>
              <a:off x="1824436" y="3284983"/>
              <a:ext cx="371301" cy="2670710"/>
            </a:xfrm>
            <a:prstGeom prst="rect">
              <a:avLst/>
            </a:prstGeom>
            <a:noFill/>
            <a:ln>
              <a:solidFill>
                <a:schemeClr val="tx1"/>
              </a:solidFill>
            </a:ln>
          </p:spPr>
          <p:txBody>
            <a:bodyPr vert="eaVert" wrap="square" rtlCol="0">
              <a:spAutoFit/>
            </a:bodyPr>
            <a:lstStyle/>
            <a:p>
              <a:r>
                <a:rPr lang="ja-JP" altLang="en-US" sz="1200" dirty="0" smtClean="0">
                  <a:latin typeface="+mn-lt"/>
                  <a:ea typeface="+mn-ea"/>
                </a:rPr>
                <a:t>システム方式設計</a:t>
              </a:r>
            </a:p>
          </p:txBody>
        </p:sp>
        <p:sp>
          <p:nvSpPr>
            <p:cNvPr id="54" name="テキスト ボックス 53"/>
            <p:cNvSpPr txBox="1"/>
            <p:nvPr/>
          </p:nvSpPr>
          <p:spPr>
            <a:xfrm>
              <a:off x="2400499" y="3284983"/>
              <a:ext cx="371301" cy="2670710"/>
            </a:xfrm>
            <a:prstGeom prst="rect">
              <a:avLst/>
            </a:prstGeom>
            <a:noFill/>
            <a:ln>
              <a:solidFill>
                <a:schemeClr val="tx1"/>
              </a:solidFill>
            </a:ln>
          </p:spPr>
          <p:txBody>
            <a:bodyPr vert="eaVert" wrap="square" rtlCol="0">
              <a:spAutoFit/>
            </a:bodyPr>
            <a:lstStyle/>
            <a:p>
              <a:r>
                <a:rPr lang="ja-JP" altLang="en-US" sz="1200" dirty="0" smtClean="0">
                  <a:latin typeface="+mn-lt"/>
                  <a:ea typeface="+mn-ea"/>
                </a:rPr>
                <a:t>ソフトウェア要件定義</a:t>
              </a:r>
            </a:p>
          </p:txBody>
        </p:sp>
        <p:sp>
          <p:nvSpPr>
            <p:cNvPr id="55" name="テキスト ボックス 54"/>
            <p:cNvSpPr txBox="1"/>
            <p:nvPr/>
          </p:nvSpPr>
          <p:spPr>
            <a:xfrm>
              <a:off x="2976564" y="3284983"/>
              <a:ext cx="371301" cy="2670710"/>
            </a:xfrm>
            <a:prstGeom prst="rect">
              <a:avLst/>
            </a:prstGeom>
            <a:noFill/>
            <a:ln>
              <a:solidFill>
                <a:schemeClr val="tx1"/>
              </a:solidFill>
            </a:ln>
          </p:spPr>
          <p:txBody>
            <a:bodyPr vert="eaVert" wrap="square" rtlCol="0">
              <a:spAutoFit/>
            </a:bodyPr>
            <a:lstStyle/>
            <a:p>
              <a:r>
                <a:rPr lang="ja-JP" altLang="en-US" sz="1200" dirty="0" smtClean="0">
                  <a:latin typeface="+mn-lt"/>
                  <a:ea typeface="+mn-ea"/>
                </a:rPr>
                <a:t>ソフトウェア方式設計</a:t>
              </a:r>
            </a:p>
          </p:txBody>
        </p:sp>
        <p:sp>
          <p:nvSpPr>
            <p:cNvPr id="56" name="テキスト ボックス 55"/>
            <p:cNvSpPr txBox="1"/>
            <p:nvPr/>
          </p:nvSpPr>
          <p:spPr>
            <a:xfrm>
              <a:off x="3552627" y="3284983"/>
              <a:ext cx="371301" cy="2670710"/>
            </a:xfrm>
            <a:prstGeom prst="rect">
              <a:avLst/>
            </a:prstGeom>
            <a:solidFill>
              <a:schemeClr val="accent5"/>
            </a:solidFill>
            <a:ln>
              <a:solidFill>
                <a:schemeClr val="tx1"/>
              </a:solidFill>
            </a:ln>
          </p:spPr>
          <p:txBody>
            <a:bodyPr vert="eaVert" wrap="square" rtlCol="0">
              <a:spAutoFit/>
            </a:bodyPr>
            <a:lstStyle/>
            <a:p>
              <a:r>
                <a:rPr lang="ja-JP" altLang="en-US" sz="1200" dirty="0" smtClean="0">
                  <a:latin typeface="+mn-lt"/>
                  <a:ea typeface="+mn-ea"/>
                </a:rPr>
                <a:t>ソフトウェア詳細設計</a:t>
              </a:r>
            </a:p>
          </p:txBody>
        </p:sp>
        <p:sp>
          <p:nvSpPr>
            <p:cNvPr id="57" name="テキスト ボックス 56"/>
            <p:cNvSpPr txBox="1"/>
            <p:nvPr/>
          </p:nvSpPr>
          <p:spPr>
            <a:xfrm>
              <a:off x="4128692" y="3284983"/>
              <a:ext cx="371301" cy="2670710"/>
            </a:xfrm>
            <a:prstGeom prst="rect">
              <a:avLst/>
            </a:prstGeom>
            <a:noFill/>
            <a:ln>
              <a:solidFill>
                <a:schemeClr val="tx1"/>
              </a:solidFill>
            </a:ln>
          </p:spPr>
          <p:txBody>
            <a:bodyPr vert="eaVert" wrap="square" rtlCol="0">
              <a:spAutoFit/>
            </a:bodyPr>
            <a:lstStyle/>
            <a:p>
              <a:r>
                <a:rPr lang="ja-JP" altLang="en-US" sz="1200" dirty="0" smtClean="0">
                  <a:latin typeface="+mn-lt"/>
                  <a:ea typeface="+mn-ea"/>
                </a:rPr>
                <a:t>コーディング＋デバッグ</a:t>
              </a:r>
            </a:p>
          </p:txBody>
        </p:sp>
        <p:sp>
          <p:nvSpPr>
            <p:cNvPr id="58" name="テキスト ボックス 57"/>
            <p:cNvSpPr txBox="1"/>
            <p:nvPr/>
          </p:nvSpPr>
          <p:spPr>
            <a:xfrm>
              <a:off x="4704755" y="3284983"/>
              <a:ext cx="371301" cy="2670710"/>
            </a:xfrm>
            <a:prstGeom prst="rect">
              <a:avLst/>
            </a:prstGeom>
            <a:noFill/>
            <a:ln>
              <a:solidFill>
                <a:schemeClr val="tx1"/>
              </a:solidFill>
            </a:ln>
          </p:spPr>
          <p:txBody>
            <a:bodyPr vert="eaVert" wrap="square" rtlCol="0">
              <a:spAutoFit/>
            </a:bodyPr>
            <a:lstStyle/>
            <a:p>
              <a:r>
                <a:rPr lang="ja-JP" altLang="en-US" sz="1200" dirty="0" smtClean="0">
                  <a:latin typeface="+mn-lt"/>
                  <a:ea typeface="+mn-ea"/>
                </a:rPr>
                <a:t>ユニットテスト</a:t>
              </a:r>
            </a:p>
          </p:txBody>
        </p:sp>
        <p:sp>
          <p:nvSpPr>
            <p:cNvPr id="59" name="テキスト ボックス 58"/>
            <p:cNvSpPr txBox="1"/>
            <p:nvPr/>
          </p:nvSpPr>
          <p:spPr>
            <a:xfrm>
              <a:off x="5280820" y="3284983"/>
              <a:ext cx="371301" cy="2670710"/>
            </a:xfrm>
            <a:prstGeom prst="rect">
              <a:avLst/>
            </a:prstGeom>
            <a:noFill/>
            <a:ln>
              <a:solidFill>
                <a:schemeClr val="tx1"/>
              </a:solidFill>
            </a:ln>
          </p:spPr>
          <p:txBody>
            <a:bodyPr vert="eaVert" wrap="square" rtlCol="0">
              <a:spAutoFit/>
            </a:bodyPr>
            <a:lstStyle/>
            <a:p>
              <a:r>
                <a:rPr lang="ja-JP" altLang="en-US" sz="1200" dirty="0" smtClean="0">
                  <a:latin typeface="+mn-lt"/>
                  <a:ea typeface="+mn-ea"/>
                </a:rPr>
                <a:t>ソフトウェア総合テスト</a:t>
              </a:r>
            </a:p>
          </p:txBody>
        </p:sp>
        <p:sp>
          <p:nvSpPr>
            <p:cNvPr id="60" name="テキスト ボックス 59"/>
            <p:cNvSpPr txBox="1"/>
            <p:nvPr/>
          </p:nvSpPr>
          <p:spPr>
            <a:xfrm>
              <a:off x="5856882" y="3284983"/>
              <a:ext cx="371301" cy="2670710"/>
            </a:xfrm>
            <a:prstGeom prst="rect">
              <a:avLst/>
            </a:prstGeom>
            <a:noFill/>
            <a:ln>
              <a:solidFill>
                <a:schemeClr val="tx1"/>
              </a:solidFill>
            </a:ln>
          </p:spPr>
          <p:txBody>
            <a:bodyPr vert="eaVert" wrap="square" rtlCol="0">
              <a:spAutoFit/>
            </a:bodyPr>
            <a:lstStyle/>
            <a:p>
              <a:r>
                <a:rPr lang="ja-JP" altLang="en-US" sz="1200" dirty="0" smtClean="0">
                  <a:latin typeface="+mn-lt"/>
                  <a:ea typeface="+mn-ea"/>
                </a:rPr>
                <a:t>ソフトウェア適格性確認テスト</a:t>
              </a:r>
            </a:p>
          </p:txBody>
        </p:sp>
        <p:sp>
          <p:nvSpPr>
            <p:cNvPr id="61" name="テキスト ボックス 60"/>
            <p:cNvSpPr txBox="1"/>
            <p:nvPr/>
          </p:nvSpPr>
          <p:spPr>
            <a:xfrm>
              <a:off x="6432947" y="3284983"/>
              <a:ext cx="371301" cy="2670710"/>
            </a:xfrm>
            <a:prstGeom prst="rect">
              <a:avLst/>
            </a:prstGeom>
            <a:noFill/>
            <a:ln>
              <a:solidFill>
                <a:schemeClr val="tx1"/>
              </a:solidFill>
            </a:ln>
          </p:spPr>
          <p:txBody>
            <a:bodyPr vert="eaVert" wrap="square" rtlCol="0">
              <a:spAutoFit/>
            </a:bodyPr>
            <a:lstStyle/>
            <a:p>
              <a:r>
                <a:rPr lang="ja-JP" altLang="en-US" sz="1200" dirty="0" smtClean="0">
                  <a:latin typeface="+mn-lt"/>
                  <a:ea typeface="+mn-ea"/>
                </a:rPr>
                <a:t>システム結合テスト</a:t>
              </a:r>
            </a:p>
          </p:txBody>
        </p:sp>
        <p:sp>
          <p:nvSpPr>
            <p:cNvPr id="62" name="テキスト ボックス 61"/>
            <p:cNvSpPr txBox="1"/>
            <p:nvPr/>
          </p:nvSpPr>
          <p:spPr>
            <a:xfrm>
              <a:off x="7009011" y="3284983"/>
              <a:ext cx="371301" cy="2670710"/>
            </a:xfrm>
            <a:prstGeom prst="rect">
              <a:avLst/>
            </a:prstGeom>
            <a:noFill/>
            <a:ln>
              <a:solidFill>
                <a:schemeClr val="tx1"/>
              </a:solidFill>
            </a:ln>
          </p:spPr>
          <p:txBody>
            <a:bodyPr vert="eaVert" wrap="square" rtlCol="0">
              <a:spAutoFit/>
            </a:bodyPr>
            <a:lstStyle/>
            <a:p>
              <a:r>
                <a:rPr lang="ja-JP" altLang="en-US" sz="1200" dirty="0" smtClean="0">
                  <a:latin typeface="+mn-lt"/>
                  <a:ea typeface="+mn-ea"/>
                </a:rPr>
                <a:t>システム適格性確認テスト</a:t>
              </a:r>
            </a:p>
          </p:txBody>
        </p:sp>
        <p:sp>
          <p:nvSpPr>
            <p:cNvPr id="63" name="テキスト ボックス 62"/>
            <p:cNvSpPr txBox="1"/>
            <p:nvPr/>
          </p:nvSpPr>
          <p:spPr>
            <a:xfrm>
              <a:off x="7585076" y="3284983"/>
              <a:ext cx="371301" cy="2670710"/>
            </a:xfrm>
            <a:prstGeom prst="rect">
              <a:avLst/>
            </a:prstGeom>
            <a:noFill/>
            <a:ln>
              <a:solidFill>
                <a:schemeClr val="tx1"/>
              </a:solidFill>
            </a:ln>
          </p:spPr>
          <p:txBody>
            <a:bodyPr vert="eaVert" wrap="square" rtlCol="0">
              <a:spAutoFit/>
            </a:bodyPr>
            <a:lstStyle/>
            <a:p>
              <a:r>
                <a:rPr lang="ja-JP" altLang="en-US" sz="1200" dirty="0" smtClean="0">
                  <a:latin typeface="+mn-lt"/>
                  <a:ea typeface="+mn-ea"/>
                </a:rPr>
                <a:t>ソフトウェア導入</a:t>
              </a:r>
            </a:p>
          </p:txBody>
        </p:sp>
        <p:sp>
          <p:nvSpPr>
            <p:cNvPr id="64" name="テキスト ボックス 63"/>
            <p:cNvSpPr txBox="1"/>
            <p:nvPr/>
          </p:nvSpPr>
          <p:spPr>
            <a:xfrm>
              <a:off x="8161139" y="3284983"/>
              <a:ext cx="371301" cy="2670710"/>
            </a:xfrm>
            <a:prstGeom prst="rect">
              <a:avLst/>
            </a:prstGeom>
            <a:noFill/>
            <a:ln>
              <a:solidFill>
                <a:schemeClr val="tx1"/>
              </a:solidFill>
            </a:ln>
          </p:spPr>
          <p:txBody>
            <a:bodyPr vert="eaVert" wrap="square" rtlCol="0">
              <a:spAutoFit/>
            </a:bodyPr>
            <a:lstStyle/>
            <a:p>
              <a:r>
                <a:rPr lang="ja-JP" altLang="en-US" sz="1200" dirty="0" smtClean="0">
                  <a:latin typeface="+mn-lt"/>
                  <a:ea typeface="+mn-ea"/>
                </a:rPr>
                <a:t>ソフトウェア導入支援</a:t>
              </a:r>
            </a:p>
          </p:txBody>
        </p:sp>
        <p:cxnSp>
          <p:nvCxnSpPr>
            <p:cNvPr id="65" name="直線矢印コネクタ 64"/>
            <p:cNvCxnSpPr>
              <a:stCxn id="51" idx="3"/>
              <a:endCxn id="52" idx="1"/>
            </p:cNvCxnSpPr>
            <p:nvPr/>
          </p:nvCxnSpPr>
          <p:spPr bwMode="auto">
            <a:xfrm>
              <a:off x="1043561" y="4620339"/>
              <a:ext cx="204810" cy="0"/>
            </a:xfrm>
            <a:prstGeom prst="straightConnector1">
              <a:avLst/>
            </a:prstGeom>
            <a:solidFill>
              <a:schemeClr val="accent1"/>
            </a:solidFill>
            <a:ln w="19050" cap="flat" cmpd="sng" algn="ctr">
              <a:solidFill>
                <a:schemeClr val="tx1"/>
              </a:solidFill>
              <a:prstDash val="solid"/>
              <a:round/>
              <a:headEnd type="none" w="med" len="med"/>
              <a:tailEnd type="triangle" w="med" len="med"/>
            </a:ln>
            <a:effectLst/>
          </p:spPr>
        </p:cxnSp>
        <p:cxnSp>
          <p:nvCxnSpPr>
            <p:cNvPr id="66" name="直線矢印コネクタ 65"/>
            <p:cNvCxnSpPr>
              <a:stCxn id="62" idx="3"/>
              <a:endCxn id="63" idx="1"/>
            </p:cNvCxnSpPr>
            <p:nvPr/>
          </p:nvCxnSpPr>
          <p:spPr bwMode="auto">
            <a:xfrm>
              <a:off x="7380312" y="4620339"/>
              <a:ext cx="204764" cy="0"/>
            </a:xfrm>
            <a:prstGeom prst="straightConnector1">
              <a:avLst/>
            </a:prstGeom>
            <a:solidFill>
              <a:schemeClr val="accent1"/>
            </a:solidFill>
            <a:ln w="19050" cap="flat" cmpd="sng" algn="ctr">
              <a:solidFill>
                <a:schemeClr val="tx1"/>
              </a:solidFill>
              <a:prstDash val="solid"/>
              <a:round/>
              <a:headEnd type="none" w="med" len="med"/>
              <a:tailEnd type="triangle" w="med" len="med"/>
            </a:ln>
            <a:effectLst/>
          </p:spPr>
        </p:cxnSp>
        <p:cxnSp>
          <p:nvCxnSpPr>
            <p:cNvPr id="67" name="直線矢印コネクタ 66"/>
            <p:cNvCxnSpPr>
              <a:stCxn id="60" idx="3"/>
              <a:endCxn id="61" idx="1"/>
            </p:cNvCxnSpPr>
            <p:nvPr/>
          </p:nvCxnSpPr>
          <p:spPr bwMode="auto">
            <a:xfrm>
              <a:off x="6228183" y="4620339"/>
              <a:ext cx="204764" cy="0"/>
            </a:xfrm>
            <a:prstGeom prst="straightConnector1">
              <a:avLst/>
            </a:prstGeom>
            <a:solidFill>
              <a:schemeClr val="accent1"/>
            </a:solidFill>
            <a:ln w="19050" cap="flat" cmpd="sng" algn="ctr">
              <a:solidFill>
                <a:schemeClr val="tx1"/>
              </a:solidFill>
              <a:prstDash val="solid"/>
              <a:round/>
              <a:headEnd type="none" w="med" len="med"/>
              <a:tailEnd type="triangle" w="med" len="med"/>
            </a:ln>
            <a:effectLst/>
          </p:spPr>
        </p:cxnSp>
        <p:cxnSp>
          <p:nvCxnSpPr>
            <p:cNvPr id="68" name="直線矢印コネクタ 67"/>
            <p:cNvCxnSpPr>
              <a:stCxn id="61" idx="3"/>
              <a:endCxn id="62" idx="1"/>
            </p:cNvCxnSpPr>
            <p:nvPr/>
          </p:nvCxnSpPr>
          <p:spPr bwMode="auto">
            <a:xfrm>
              <a:off x="6804248" y="4620339"/>
              <a:ext cx="204763" cy="0"/>
            </a:xfrm>
            <a:prstGeom prst="straightConnector1">
              <a:avLst/>
            </a:prstGeom>
            <a:solidFill>
              <a:schemeClr val="accent1"/>
            </a:solidFill>
            <a:ln w="19050" cap="flat" cmpd="sng" algn="ctr">
              <a:solidFill>
                <a:schemeClr val="tx1"/>
              </a:solidFill>
              <a:prstDash val="solid"/>
              <a:round/>
              <a:headEnd type="none" w="med" len="med"/>
              <a:tailEnd type="triangle" w="med" len="med"/>
            </a:ln>
            <a:effectLst/>
          </p:spPr>
        </p:cxnSp>
        <p:cxnSp>
          <p:nvCxnSpPr>
            <p:cNvPr id="69" name="直線矢印コネクタ 68"/>
            <p:cNvCxnSpPr>
              <a:stCxn id="63" idx="3"/>
              <a:endCxn id="64" idx="1"/>
            </p:cNvCxnSpPr>
            <p:nvPr/>
          </p:nvCxnSpPr>
          <p:spPr bwMode="auto">
            <a:xfrm>
              <a:off x="7956377" y="4620339"/>
              <a:ext cx="204762" cy="0"/>
            </a:xfrm>
            <a:prstGeom prst="straightConnector1">
              <a:avLst/>
            </a:prstGeom>
            <a:solidFill>
              <a:schemeClr val="accent1"/>
            </a:solidFill>
            <a:ln w="19050" cap="flat" cmpd="sng" algn="ctr">
              <a:solidFill>
                <a:schemeClr val="tx1"/>
              </a:solidFill>
              <a:prstDash val="solid"/>
              <a:round/>
              <a:headEnd type="none" w="med" len="med"/>
              <a:tailEnd type="triangle" w="med" len="med"/>
            </a:ln>
            <a:effectLst/>
          </p:spPr>
        </p:cxnSp>
        <p:cxnSp>
          <p:nvCxnSpPr>
            <p:cNvPr id="70" name="直線矢印コネクタ 69"/>
            <p:cNvCxnSpPr>
              <a:stCxn id="54" idx="3"/>
              <a:endCxn id="55" idx="1"/>
            </p:cNvCxnSpPr>
            <p:nvPr/>
          </p:nvCxnSpPr>
          <p:spPr bwMode="auto">
            <a:xfrm>
              <a:off x="2771800" y="4620339"/>
              <a:ext cx="204764" cy="0"/>
            </a:xfrm>
            <a:prstGeom prst="straightConnector1">
              <a:avLst/>
            </a:prstGeom>
            <a:solidFill>
              <a:schemeClr val="accent1"/>
            </a:solidFill>
            <a:ln w="19050" cap="flat" cmpd="sng" algn="ctr">
              <a:solidFill>
                <a:schemeClr val="tx1"/>
              </a:solidFill>
              <a:prstDash val="solid"/>
              <a:round/>
              <a:headEnd type="none" w="med" len="med"/>
              <a:tailEnd type="triangle" w="med" len="med"/>
            </a:ln>
            <a:effectLst/>
          </p:spPr>
        </p:cxnSp>
        <p:cxnSp>
          <p:nvCxnSpPr>
            <p:cNvPr id="71" name="直線矢印コネクタ 70"/>
            <p:cNvCxnSpPr>
              <a:stCxn id="55" idx="3"/>
              <a:endCxn id="56" idx="1"/>
            </p:cNvCxnSpPr>
            <p:nvPr/>
          </p:nvCxnSpPr>
          <p:spPr bwMode="auto">
            <a:xfrm>
              <a:off x="3347865" y="4620339"/>
              <a:ext cx="204762" cy="0"/>
            </a:xfrm>
            <a:prstGeom prst="straightConnector1">
              <a:avLst/>
            </a:prstGeom>
            <a:solidFill>
              <a:schemeClr val="accent1"/>
            </a:solidFill>
            <a:ln w="19050" cap="flat" cmpd="sng" algn="ctr">
              <a:solidFill>
                <a:schemeClr val="tx1"/>
              </a:solidFill>
              <a:prstDash val="solid"/>
              <a:round/>
              <a:headEnd type="none" w="med" len="med"/>
              <a:tailEnd type="triangle" w="med" len="med"/>
            </a:ln>
            <a:effectLst/>
          </p:spPr>
        </p:cxnSp>
        <p:cxnSp>
          <p:nvCxnSpPr>
            <p:cNvPr id="72" name="直線矢印コネクタ 71"/>
            <p:cNvCxnSpPr>
              <a:stCxn id="56" idx="3"/>
              <a:endCxn id="57" idx="1"/>
            </p:cNvCxnSpPr>
            <p:nvPr/>
          </p:nvCxnSpPr>
          <p:spPr bwMode="auto">
            <a:xfrm>
              <a:off x="3923928" y="4620339"/>
              <a:ext cx="204764" cy="0"/>
            </a:xfrm>
            <a:prstGeom prst="straightConnector1">
              <a:avLst/>
            </a:prstGeom>
            <a:solidFill>
              <a:schemeClr val="accent1"/>
            </a:solidFill>
            <a:ln w="19050" cap="flat" cmpd="sng" algn="ctr">
              <a:solidFill>
                <a:schemeClr val="tx1"/>
              </a:solidFill>
              <a:prstDash val="solid"/>
              <a:round/>
              <a:headEnd type="none" w="med" len="med"/>
              <a:tailEnd type="triangle" w="med" len="med"/>
            </a:ln>
            <a:effectLst/>
          </p:spPr>
        </p:cxnSp>
        <p:cxnSp>
          <p:nvCxnSpPr>
            <p:cNvPr id="73" name="直線矢印コネクタ 72"/>
            <p:cNvCxnSpPr>
              <a:stCxn id="57" idx="3"/>
              <a:endCxn id="58" idx="1"/>
            </p:cNvCxnSpPr>
            <p:nvPr/>
          </p:nvCxnSpPr>
          <p:spPr bwMode="auto">
            <a:xfrm>
              <a:off x="4499993" y="4620339"/>
              <a:ext cx="204762" cy="0"/>
            </a:xfrm>
            <a:prstGeom prst="straightConnector1">
              <a:avLst/>
            </a:prstGeom>
            <a:solidFill>
              <a:schemeClr val="accent1"/>
            </a:solidFill>
            <a:ln w="19050" cap="flat" cmpd="sng" algn="ctr">
              <a:solidFill>
                <a:schemeClr val="tx1"/>
              </a:solidFill>
              <a:prstDash val="solid"/>
              <a:round/>
              <a:headEnd type="none" w="med" len="med"/>
              <a:tailEnd type="triangle" w="med" len="med"/>
            </a:ln>
            <a:effectLst/>
          </p:spPr>
        </p:cxnSp>
        <p:cxnSp>
          <p:nvCxnSpPr>
            <p:cNvPr id="74" name="直線矢印コネクタ 73"/>
            <p:cNvCxnSpPr>
              <a:stCxn id="58" idx="3"/>
              <a:endCxn id="59" idx="1"/>
            </p:cNvCxnSpPr>
            <p:nvPr/>
          </p:nvCxnSpPr>
          <p:spPr bwMode="auto">
            <a:xfrm>
              <a:off x="5076056" y="4620339"/>
              <a:ext cx="204765" cy="0"/>
            </a:xfrm>
            <a:prstGeom prst="straightConnector1">
              <a:avLst/>
            </a:prstGeom>
            <a:solidFill>
              <a:schemeClr val="accent1"/>
            </a:solidFill>
            <a:ln w="19050" cap="flat" cmpd="sng" algn="ctr">
              <a:solidFill>
                <a:schemeClr val="tx1"/>
              </a:solidFill>
              <a:prstDash val="solid"/>
              <a:round/>
              <a:headEnd type="none" w="med" len="med"/>
              <a:tailEnd type="triangle" w="med" len="med"/>
            </a:ln>
            <a:effectLst/>
          </p:spPr>
        </p:cxnSp>
        <p:cxnSp>
          <p:nvCxnSpPr>
            <p:cNvPr id="75" name="直線矢印コネクタ 74"/>
            <p:cNvCxnSpPr>
              <a:stCxn id="59" idx="3"/>
              <a:endCxn id="60" idx="1"/>
            </p:cNvCxnSpPr>
            <p:nvPr/>
          </p:nvCxnSpPr>
          <p:spPr bwMode="auto">
            <a:xfrm>
              <a:off x="5652122" y="4620339"/>
              <a:ext cx="204761" cy="0"/>
            </a:xfrm>
            <a:prstGeom prst="straightConnector1">
              <a:avLst/>
            </a:prstGeom>
            <a:solidFill>
              <a:schemeClr val="accent1"/>
            </a:solidFill>
            <a:ln w="19050" cap="flat" cmpd="sng" algn="ctr">
              <a:solidFill>
                <a:schemeClr val="tx1"/>
              </a:solidFill>
              <a:prstDash val="solid"/>
              <a:round/>
              <a:headEnd type="none" w="med" len="med"/>
              <a:tailEnd type="triangle" w="med" len="med"/>
            </a:ln>
            <a:effectLst/>
          </p:spPr>
        </p:cxnSp>
        <p:cxnSp>
          <p:nvCxnSpPr>
            <p:cNvPr id="76" name="直線矢印コネクタ 75"/>
            <p:cNvCxnSpPr>
              <a:stCxn id="52" idx="3"/>
              <a:endCxn id="53" idx="1"/>
            </p:cNvCxnSpPr>
            <p:nvPr/>
          </p:nvCxnSpPr>
          <p:spPr bwMode="auto">
            <a:xfrm>
              <a:off x="1619672" y="4620339"/>
              <a:ext cx="204764" cy="0"/>
            </a:xfrm>
            <a:prstGeom prst="straightConnector1">
              <a:avLst/>
            </a:prstGeom>
            <a:solidFill>
              <a:schemeClr val="accent1"/>
            </a:solidFill>
            <a:ln w="19050" cap="flat" cmpd="sng" algn="ctr">
              <a:solidFill>
                <a:schemeClr val="tx1"/>
              </a:solidFill>
              <a:prstDash val="solid"/>
              <a:round/>
              <a:headEnd type="none" w="med" len="med"/>
              <a:tailEnd type="triangle" w="med" len="med"/>
            </a:ln>
            <a:effectLst/>
          </p:spPr>
        </p:cxnSp>
        <p:cxnSp>
          <p:nvCxnSpPr>
            <p:cNvPr id="77" name="直線矢印コネクタ 76"/>
            <p:cNvCxnSpPr>
              <a:stCxn id="53" idx="3"/>
              <a:endCxn id="54" idx="1"/>
            </p:cNvCxnSpPr>
            <p:nvPr/>
          </p:nvCxnSpPr>
          <p:spPr bwMode="auto">
            <a:xfrm>
              <a:off x="2195737" y="4620339"/>
              <a:ext cx="204762" cy="0"/>
            </a:xfrm>
            <a:prstGeom prst="straightConnector1">
              <a:avLst/>
            </a:prstGeom>
            <a:solidFill>
              <a:schemeClr val="accent1"/>
            </a:solidFill>
            <a:ln w="19050" cap="flat" cmpd="sng" algn="ctr">
              <a:solidFill>
                <a:schemeClr val="tx1"/>
              </a:solidFill>
              <a:prstDash val="solid"/>
              <a:round/>
              <a:headEnd type="none" w="med" len="med"/>
              <a:tailEnd type="triangle" w="med" len="med"/>
            </a:ln>
            <a:effectLst/>
          </p:spPr>
        </p:cxnSp>
      </p:gr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2"/>
          <p:cNvSpPr>
            <a:spLocks noGrp="1" noChangeArrowheads="1"/>
          </p:cNvSpPr>
          <p:nvPr>
            <p:ph type="title"/>
          </p:nvPr>
        </p:nvSpPr>
        <p:spPr/>
        <p:txBody>
          <a:bodyPr/>
          <a:lstStyle/>
          <a:p>
            <a:pPr eaLnBrk="1" hangingPunct="1"/>
            <a:r>
              <a:rPr lang="ja-JP" altLang="en-US" sz="2000" dirty="0" smtClean="0"/>
              <a:t>１２．４．３　ソフトウェア方式設計</a:t>
            </a:r>
          </a:p>
        </p:txBody>
      </p:sp>
      <p:sp>
        <p:nvSpPr>
          <p:cNvPr id="19" name="コンテンツ プレースホルダ 18"/>
          <p:cNvSpPr>
            <a:spLocks noGrp="1"/>
          </p:cNvSpPr>
          <p:nvPr>
            <p:ph idx="1"/>
          </p:nvPr>
        </p:nvSpPr>
        <p:spPr/>
        <p:txBody>
          <a:bodyPr/>
          <a:lstStyle/>
          <a:p>
            <a:pPr marL="719138" lvl="0" indent="-719138" eaLnBrk="1" hangingPunct="1">
              <a:buNone/>
            </a:pPr>
            <a:r>
              <a:rPr lang="en-US" altLang="ja-JP" sz="1800" kern="1200" dirty="0" smtClean="0">
                <a:solidFill>
                  <a:srgbClr val="000000"/>
                </a:solidFill>
                <a:ea typeface="HGP明朝E" pitchFamily="18" charset="-128"/>
              </a:rPr>
              <a:t>【</a:t>
            </a:r>
            <a:r>
              <a:rPr lang="ja-JP" altLang="en-US" sz="1800" kern="1200" dirty="0" smtClean="0">
                <a:solidFill>
                  <a:srgbClr val="000000"/>
                </a:solidFill>
                <a:ea typeface="HGP明朝E" pitchFamily="18" charset="-128"/>
              </a:rPr>
              <a:t>ソフトウェア方式設計</a:t>
            </a:r>
            <a:r>
              <a:rPr lang="en-US" altLang="ja-JP" sz="1800" kern="1200" dirty="0" smtClean="0">
                <a:solidFill>
                  <a:srgbClr val="000000"/>
                </a:solidFill>
                <a:ea typeface="HGP明朝E" pitchFamily="18" charset="-128"/>
              </a:rPr>
              <a:t>】</a:t>
            </a:r>
          </a:p>
          <a:p>
            <a:pPr marL="630238" indent="0">
              <a:buNone/>
            </a:pPr>
            <a:r>
              <a:rPr lang="ja-JP" altLang="en-US" sz="1800" dirty="0" smtClean="0"/>
              <a:t>ソフトウェア方式設計では、開発側の視点からソフトウェア要件をどのように実現させるかをきめる。以下を行う。</a:t>
            </a:r>
            <a:endParaRPr lang="en-US" altLang="ja-JP" sz="1800" dirty="0" smtClean="0"/>
          </a:p>
          <a:p>
            <a:pPr marL="630238" indent="0">
              <a:buNone/>
            </a:pPr>
            <a:endParaRPr lang="en-US" altLang="ja-JP" sz="1800" dirty="0" smtClean="0"/>
          </a:p>
          <a:p>
            <a:pPr marL="630238" indent="0">
              <a:buNone/>
            </a:pPr>
            <a:r>
              <a:rPr lang="ja-JP" altLang="en-US" sz="1800" dirty="0" smtClean="0"/>
              <a:t>・ソフトウェア要件定義書を基に、ソフトウェアの構造（</a:t>
            </a:r>
            <a:r>
              <a:rPr lang="ja-JP" altLang="en-US" sz="1800" u="sng" dirty="0" smtClean="0">
                <a:solidFill>
                  <a:srgbClr val="FF0000"/>
                </a:solidFill>
              </a:rPr>
              <a:t>構造化</a:t>
            </a:r>
            <a:r>
              <a:rPr lang="ja-JP" altLang="en-US" sz="1800" dirty="0" smtClean="0"/>
              <a:t>）とコンポーネントの設計を行う。</a:t>
            </a:r>
            <a:endParaRPr lang="en-US" altLang="ja-JP" sz="1800" dirty="0" smtClean="0"/>
          </a:p>
          <a:p>
            <a:pPr marL="630238" indent="0">
              <a:buNone/>
            </a:pPr>
            <a:r>
              <a:rPr lang="ja-JP" altLang="en-US" sz="1800" dirty="0" smtClean="0"/>
              <a:t>・ソフトウェアをソフトウェアコンポーネント（プログラム）まで分割し、各ソフトウェアコンポーネントの機能、</a:t>
            </a:r>
            <a:r>
              <a:rPr lang="ja-JP" altLang="en-US" sz="1800" u="sng" dirty="0" smtClean="0">
                <a:solidFill>
                  <a:srgbClr val="FF0000"/>
                </a:solidFill>
              </a:rPr>
              <a:t>入出力設計</a:t>
            </a:r>
            <a:r>
              <a:rPr lang="ja-JP" altLang="en-US" sz="1800" dirty="0" smtClean="0"/>
              <a:t>、ソフトウェアコンポーネント間の処理の手順や関係を明確にし、</a:t>
            </a:r>
            <a:r>
              <a:rPr lang="ja-JP" altLang="en-US" sz="1800" u="sng" dirty="0" smtClean="0">
                <a:solidFill>
                  <a:srgbClr val="FF0000"/>
                </a:solidFill>
              </a:rPr>
              <a:t>ソフトウェアコンポーネント機能仕様決定</a:t>
            </a:r>
            <a:r>
              <a:rPr lang="ja-JP" altLang="en-US" sz="1800" dirty="0" smtClean="0"/>
              <a:t>を行う。</a:t>
            </a:r>
            <a:endParaRPr lang="en-US" altLang="ja-JP" sz="1800" dirty="0" smtClean="0"/>
          </a:p>
          <a:p>
            <a:pPr marL="630238" indent="0">
              <a:buNone/>
            </a:pPr>
            <a:r>
              <a:rPr lang="ja-JP" altLang="en-US" sz="1800" dirty="0" smtClean="0"/>
              <a:t>・</a:t>
            </a:r>
            <a:r>
              <a:rPr lang="ja-JP" altLang="en-US" sz="1800" kern="1200" dirty="0" smtClean="0">
                <a:solidFill>
                  <a:srgbClr val="000000"/>
                </a:solidFill>
                <a:ea typeface="HGP明朝E" pitchFamily="18" charset="-128"/>
              </a:rPr>
              <a:t>ソフトウェア方式設計においては、</a:t>
            </a:r>
            <a:r>
              <a:rPr lang="ja-JP" altLang="en-US" sz="1800" u="sng" dirty="0" smtClean="0">
                <a:solidFill>
                  <a:srgbClr val="FF0000"/>
                </a:solidFill>
              </a:rPr>
              <a:t>再利用</a:t>
            </a:r>
            <a:r>
              <a:rPr lang="ja-JP" altLang="en-US" sz="1800" kern="1200" dirty="0" smtClean="0">
                <a:solidFill>
                  <a:srgbClr val="000000"/>
                </a:solidFill>
                <a:ea typeface="HGP明朝E" pitchFamily="18" charset="-128"/>
              </a:rPr>
              <a:t>が可能な</a:t>
            </a:r>
            <a:r>
              <a:rPr lang="ja-JP" altLang="en-US" sz="1800" dirty="0" smtClean="0"/>
              <a:t>ソフトウェアコンポーネントについては、</a:t>
            </a:r>
            <a:r>
              <a:rPr lang="ja-JP" altLang="en-US" sz="1800" u="sng" dirty="0" smtClean="0">
                <a:solidFill>
                  <a:srgbClr val="FF0000"/>
                </a:solidFill>
              </a:rPr>
              <a:t>部品化</a:t>
            </a:r>
            <a:r>
              <a:rPr lang="ja-JP" altLang="en-US" sz="1800" dirty="0" smtClean="0"/>
              <a:t>を考慮した設計を検討する。</a:t>
            </a:r>
            <a:endParaRPr lang="en-US" altLang="ja-JP" sz="1800" u="sng" dirty="0" smtClean="0">
              <a:solidFill>
                <a:srgbClr val="FF0000"/>
              </a:solidFill>
            </a:endParaRPr>
          </a:p>
          <a:p>
            <a:pPr marL="630238" indent="0">
              <a:buNone/>
            </a:pPr>
            <a:r>
              <a:rPr lang="ja-JP" altLang="en-US" sz="1800" dirty="0" smtClean="0"/>
              <a:t/>
            </a:r>
            <a:br>
              <a:rPr lang="ja-JP" altLang="en-US" sz="1800" dirty="0" smtClean="0"/>
            </a:br>
            <a:r>
              <a:rPr lang="ja-JP" altLang="en-US" sz="1800" dirty="0" smtClean="0"/>
              <a:t/>
            </a:r>
            <a:br>
              <a:rPr lang="ja-JP" altLang="en-US" sz="1800" dirty="0" smtClean="0"/>
            </a:br>
            <a:endParaRPr lang="en-US" altLang="ja-JP" sz="1800" kern="1200" dirty="0" smtClean="0">
              <a:solidFill>
                <a:srgbClr val="000000"/>
              </a:solidFill>
              <a:ea typeface="HGP明朝E" pitchFamily="18" charset="-128"/>
            </a:endParaRPr>
          </a:p>
        </p:txBody>
      </p:sp>
      <p:sp>
        <p:nvSpPr>
          <p:cNvPr id="17" name="フッター プレースホルダ 4"/>
          <p:cNvSpPr>
            <a:spLocks noGrp="1"/>
          </p:cNvSpPr>
          <p:nvPr>
            <p:ph type="ftr" sz="quarter" idx="11"/>
          </p:nvPr>
        </p:nvSpPr>
        <p:spPr/>
        <p:txBody>
          <a:bodyPr/>
          <a:lstStyle/>
          <a:p>
            <a:pPr>
              <a:defRPr/>
            </a:pPr>
            <a:r>
              <a:rPr lang="en-US" altLang="ja-JP" dirty="0" smtClean="0"/>
              <a:t>Copyright © 2012 Funabashi </a:t>
            </a:r>
            <a:r>
              <a:rPr lang="ja-JP" altLang="en-US" dirty="0" smtClean="0"/>
              <a:t>ＩＴ</a:t>
            </a:r>
            <a:r>
              <a:rPr lang="en-US" altLang="ja-JP" dirty="0" smtClean="0"/>
              <a:t>-Lab. All right reserved</a:t>
            </a:r>
            <a:endParaRPr lang="en-US" altLang="ja-JP" dirty="0"/>
          </a:p>
        </p:txBody>
      </p:sp>
      <p:sp>
        <p:nvSpPr>
          <p:cNvPr id="18" name="スライド番号プレースホルダ 5"/>
          <p:cNvSpPr>
            <a:spLocks noGrp="1"/>
          </p:cNvSpPr>
          <p:nvPr>
            <p:ph type="sldNum" sz="quarter" idx="12"/>
          </p:nvPr>
        </p:nvSpPr>
        <p:spPr/>
        <p:txBody>
          <a:bodyPr/>
          <a:lstStyle/>
          <a:p>
            <a:pPr>
              <a:defRPr/>
            </a:pPr>
            <a:fld id="{EB2F81BC-BE6C-497F-AEA9-F785F9AC1F6D}" type="slidenum">
              <a:rPr lang="en-US" altLang="ja-JP"/>
              <a:pPr>
                <a:defRPr/>
              </a:pPr>
              <a:t>38</a:t>
            </a:fld>
            <a:endParaRPr lang="en-US" altLang="ja-JP"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2"/>
          <p:cNvSpPr>
            <a:spLocks noGrp="1" noChangeArrowheads="1"/>
          </p:cNvSpPr>
          <p:nvPr>
            <p:ph type="title"/>
          </p:nvPr>
        </p:nvSpPr>
        <p:spPr/>
        <p:txBody>
          <a:bodyPr/>
          <a:lstStyle/>
          <a:p>
            <a:pPr eaLnBrk="1" hangingPunct="1"/>
            <a:r>
              <a:rPr lang="ja-JP" altLang="en-US" sz="2000" dirty="0" smtClean="0"/>
              <a:t>１２．４．４　ソフトウェア詳細設計</a:t>
            </a:r>
          </a:p>
        </p:txBody>
      </p:sp>
      <p:sp>
        <p:nvSpPr>
          <p:cNvPr id="19" name="コンテンツ プレースホルダ 18"/>
          <p:cNvSpPr>
            <a:spLocks noGrp="1"/>
          </p:cNvSpPr>
          <p:nvPr>
            <p:ph idx="1"/>
          </p:nvPr>
        </p:nvSpPr>
        <p:spPr>
          <a:xfrm>
            <a:off x="271727" y="1052513"/>
            <a:ext cx="9517810" cy="5256212"/>
          </a:xfrm>
        </p:spPr>
        <p:txBody>
          <a:bodyPr/>
          <a:lstStyle/>
          <a:p>
            <a:pPr marL="719138" lvl="0" indent="-719138" eaLnBrk="1" hangingPunct="1">
              <a:buNone/>
            </a:pPr>
            <a:r>
              <a:rPr lang="en-US" altLang="ja-JP" sz="1800" kern="1200" dirty="0" smtClean="0">
                <a:solidFill>
                  <a:srgbClr val="000000"/>
                </a:solidFill>
                <a:ea typeface="HGP明朝E" pitchFamily="18" charset="-128"/>
              </a:rPr>
              <a:t>【</a:t>
            </a:r>
            <a:r>
              <a:rPr lang="ja-JP" altLang="en-US" sz="1800" kern="1200" dirty="0" smtClean="0">
                <a:solidFill>
                  <a:srgbClr val="000000"/>
                </a:solidFill>
                <a:ea typeface="HGP明朝E" pitchFamily="18" charset="-128"/>
              </a:rPr>
              <a:t>ソフトウェア詳細設計</a:t>
            </a:r>
            <a:r>
              <a:rPr lang="en-US" altLang="ja-JP" sz="1800" kern="1200" dirty="0" smtClean="0">
                <a:solidFill>
                  <a:srgbClr val="000000"/>
                </a:solidFill>
                <a:ea typeface="HGP明朝E" pitchFamily="18" charset="-128"/>
              </a:rPr>
              <a:t>】</a:t>
            </a:r>
          </a:p>
          <a:p>
            <a:pPr marL="630238" indent="0">
              <a:buNone/>
            </a:pPr>
            <a:r>
              <a:rPr lang="ja-JP" altLang="en-US" sz="1800" dirty="0" smtClean="0"/>
              <a:t>ソフトウェア詳細設計では、ソフトウェア方式設計書（</a:t>
            </a:r>
            <a:r>
              <a:rPr lang="ja-JP" altLang="en-US" sz="1800" u="sng" dirty="0" smtClean="0">
                <a:solidFill>
                  <a:srgbClr val="FF0000"/>
                </a:solidFill>
              </a:rPr>
              <a:t>プログラム設計</a:t>
            </a:r>
            <a:r>
              <a:rPr lang="ja-JP" altLang="en-US" sz="1800" dirty="0" smtClean="0"/>
              <a:t>）を基に、各ソフトウェアコンポーネントをソフトウェアユニット（単体、クラス、）の分割、</a:t>
            </a:r>
            <a:r>
              <a:rPr lang="ja-JP" altLang="en-US" sz="1800" u="sng" dirty="0" smtClean="0">
                <a:solidFill>
                  <a:srgbClr val="FF0000"/>
                </a:solidFill>
              </a:rPr>
              <a:t>モジュール分割</a:t>
            </a:r>
            <a:r>
              <a:rPr lang="ja-JP" altLang="en-US" sz="1800" dirty="0" smtClean="0"/>
              <a:t>をして、</a:t>
            </a:r>
            <a:r>
              <a:rPr lang="ja-JP" altLang="en-US" sz="1800" u="sng" dirty="0" smtClean="0">
                <a:solidFill>
                  <a:srgbClr val="FF0000"/>
                </a:solidFill>
              </a:rPr>
              <a:t>モジュール仕様</a:t>
            </a:r>
            <a:r>
              <a:rPr lang="ja-JP" altLang="en-US" sz="1800" dirty="0" smtClean="0"/>
              <a:t>を設計し、コーディング、コンパイル、テストを実施する。</a:t>
            </a:r>
            <a:endParaRPr lang="en-US" altLang="ja-JP" sz="1800" dirty="0" smtClean="0"/>
          </a:p>
          <a:p>
            <a:pPr marL="630238" indent="0">
              <a:buNone/>
            </a:pPr>
            <a:r>
              <a:rPr lang="ja-JP" altLang="en-US" sz="1800" dirty="0" smtClean="0"/>
              <a:t>その成果物を文書化する。</a:t>
            </a:r>
            <a:endParaRPr lang="en-US" altLang="ja-JP" sz="1800" dirty="0" smtClean="0"/>
          </a:p>
          <a:p>
            <a:pPr marL="630238" indent="0">
              <a:buNone/>
            </a:pPr>
            <a:endParaRPr lang="en-US" altLang="ja-JP" sz="1800" dirty="0" smtClean="0"/>
          </a:p>
          <a:p>
            <a:pPr marL="630238" indent="0">
              <a:buNone/>
            </a:pPr>
            <a:r>
              <a:rPr lang="ja-JP" altLang="en-US" sz="1800" dirty="0" smtClean="0"/>
              <a:t/>
            </a:r>
            <a:br>
              <a:rPr lang="ja-JP" altLang="en-US" sz="1800" dirty="0" smtClean="0"/>
            </a:br>
            <a:endParaRPr lang="en-US" altLang="ja-JP" sz="1800" kern="1200" dirty="0" smtClean="0">
              <a:solidFill>
                <a:srgbClr val="000000"/>
              </a:solidFill>
              <a:ea typeface="HGP明朝E" pitchFamily="18" charset="-128"/>
            </a:endParaRPr>
          </a:p>
        </p:txBody>
      </p:sp>
      <p:sp>
        <p:nvSpPr>
          <p:cNvPr id="17" name="フッター プレースホルダ 4"/>
          <p:cNvSpPr>
            <a:spLocks noGrp="1"/>
          </p:cNvSpPr>
          <p:nvPr>
            <p:ph type="ftr" sz="quarter" idx="11"/>
          </p:nvPr>
        </p:nvSpPr>
        <p:spPr/>
        <p:txBody>
          <a:bodyPr/>
          <a:lstStyle/>
          <a:p>
            <a:pPr>
              <a:defRPr/>
            </a:pPr>
            <a:r>
              <a:rPr lang="en-US" altLang="ja-JP" dirty="0" smtClean="0"/>
              <a:t>Copyright © 2012 Funabashi </a:t>
            </a:r>
            <a:r>
              <a:rPr lang="ja-JP" altLang="en-US" dirty="0" smtClean="0"/>
              <a:t>ＩＴ</a:t>
            </a:r>
            <a:r>
              <a:rPr lang="en-US" altLang="ja-JP" dirty="0" smtClean="0"/>
              <a:t>-Lab. All right reserved</a:t>
            </a:r>
            <a:endParaRPr lang="en-US" altLang="ja-JP" dirty="0"/>
          </a:p>
        </p:txBody>
      </p:sp>
      <p:sp>
        <p:nvSpPr>
          <p:cNvPr id="18" name="スライド番号プレースホルダ 5"/>
          <p:cNvSpPr>
            <a:spLocks noGrp="1"/>
          </p:cNvSpPr>
          <p:nvPr>
            <p:ph type="sldNum" sz="quarter" idx="12"/>
          </p:nvPr>
        </p:nvSpPr>
        <p:spPr/>
        <p:txBody>
          <a:bodyPr/>
          <a:lstStyle/>
          <a:p>
            <a:pPr>
              <a:defRPr/>
            </a:pPr>
            <a:fld id="{EB2F81BC-BE6C-497F-AEA9-F785F9AC1F6D}" type="slidenum">
              <a:rPr lang="en-US" altLang="ja-JP"/>
              <a:pPr>
                <a:defRPr/>
              </a:pPr>
              <a:t>39</a:t>
            </a:fld>
            <a:endParaRPr lang="en-US" altLang="ja-JP"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2"/>
          <p:cNvSpPr>
            <a:spLocks noGrp="1" noChangeArrowheads="1"/>
          </p:cNvSpPr>
          <p:nvPr>
            <p:ph type="title"/>
          </p:nvPr>
        </p:nvSpPr>
        <p:spPr/>
        <p:txBody>
          <a:bodyPr/>
          <a:lstStyle/>
          <a:p>
            <a:pPr eaLnBrk="1" hangingPunct="1"/>
            <a:r>
              <a:rPr lang="ja-JP" altLang="en-US" sz="2000" dirty="0" smtClean="0"/>
              <a:t>１２．１．１　システム要件定義のタスク</a:t>
            </a:r>
          </a:p>
        </p:txBody>
      </p:sp>
      <p:sp>
        <p:nvSpPr>
          <p:cNvPr id="15" name="コンテンツ プレースホルダ 14"/>
          <p:cNvSpPr>
            <a:spLocks noGrp="1"/>
          </p:cNvSpPr>
          <p:nvPr>
            <p:ph idx="1"/>
          </p:nvPr>
        </p:nvSpPr>
        <p:spPr/>
        <p:txBody>
          <a:bodyPr/>
          <a:lstStyle/>
          <a:p>
            <a:pPr marL="630238" lvl="0" indent="-630238" eaLnBrk="1" hangingPunct="1">
              <a:buNone/>
            </a:pPr>
            <a:r>
              <a:rPr lang="en-US" altLang="ja-JP" sz="1800" kern="1200" dirty="0" smtClean="0">
                <a:solidFill>
                  <a:srgbClr val="000000"/>
                </a:solidFill>
                <a:latin typeface="HGP明朝E" pitchFamily="18" charset="-128"/>
                <a:ea typeface="HGP明朝E" pitchFamily="18" charset="-128"/>
              </a:rPr>
              <a:t>【</a:t>
            </a:r>
            <a:r>
              <a:rPr lang="ja-JP" altLang="en-US" sz="1800" kern="1200" dirty="0" smtClean="0">
                <a:solidFill>
                  <a:srgbClr val="000000"/>
                </a:solidFill>
                <a:latin typeface="HGP明朝E" pitchFamily="18" charset="-128"/>
                <a:ea typeface="HGP明朝E" pitchFamily="18" charset="-128"/>
              </a:rPr>
              <a:t>システム要件定義のタスク</a:t>
            </a:r>
            <a:r>
              <a:rPr lang="en-US" altLang="ja-JP" sz="1800" kern="1200" dirty="0" smtClean="0">
                <a:solidFill>
                  <a:srgbClr val="000000"/>
                </a:solidFill>
                <a:latin typeface="HGP明朝E" pitchFamily="18" charset="-128"/>
                <a:ea typeface="HGP明朝E" pitchFamily="18" charset="-128"/>
              </a:rPr>
              <a:t>】</a:t>
            </a:r>
          </a:p>
          <a:p>
            <a:pPr marL="630238" indent="0">
              <a:buNone/>
            </a:pPr>
            <a:r>
              <a:rPr lang="ja-JP" altLang="en-US" sz="1800" dirty="0" smtClean="0"/>
              <a:t>システム要件の定義、システム要件の評価、システム要件の共同レビューを実施する。</a:t>
            </a:r>
            <a:endParaRPr lang="en-US" altLang="ja-JP" sz="1800" dirty="0" smtClean="0"/>
          </a:p>
          <a:p>
            <a:pPr marL="630238" indent="0" eaLnBrk="1" hangingPunct="1">
              <a:buNone/>
            </a:pPr>
            <a:endParaRPr lang="en-US" altLang="ja-JP" sz="1800" kern="1200" dirty="0" smtClean="0">
              <a:solidFill>
                <a:srgbClr val="000000"/>
              </a:solidFill>
              <a:latin typeface="HGP明朝E" pitchFamily="18" charset="-128"/>
              <a:ea typeface="HGP明朝E" pitchFamily="18" charset="-128"/>
            </a:endParaRPr>
          </a:p>
          <a:p>
            <a:pPr marL="630238" indent="0">
              <a:buNone/>
            </a:pPr>
            <a:r>
              <a:rPr lang="ja-JP" altLang="en-US" sz="1800" kern="1200" dirty="0" smtClean="0">
                <a:solidFill>
                  <a:srgbClr val="000000"/>
                </a:solidFill>
                <a:latin typeface="HGP明朝E" pitchFamily="18" charset="-128"/>
                <a:ea typeface="HGP明朝E" pitchFamily="18" charset="-128"/>
              </a:rPr>
              <a:t>＜共通フレームにおける開発プロセスのアクティビティ＞</a:t>
            </a:r>
            <a:endParaRPr lang="en-US" altLang="ja-JP" sz="1800" kern="1200" dirty="0" smtClean="0">
              <a:solidFill>
                <a:srgbClr val="000000"/>
              </a:solidFill>
              <a:latin typeface="HGP明朝E" pitchFamily="18" charset="-128"/>
              <a:ea typeface="HGP明朝E" pitchFamily="18" charset="-128"/>
            </a:endParaRPr>
          </a:p>
        </p:txBody>
      </p:sp>
      <p:sp>
        <p:nvSpPr>
          <p:cNvPr id="11" name="フッター プレースホルダ 4"/>
          <p:cNvSpPr>
            <a:spLocks noGrp="1"/>
          </p:cNvSpPr>
          <p:nvPr>
            <p:ph type="ftr" sz="quarter" idx="11"/>
          </p:nvPr>
        </p:nvSpPr>
        <p:spPr/>
        <p:txBody>
          <a:bodyPr/>
          <a:lstStyle/>
          <a:p>
            <a:pPr>
              <a:defRPr/>
            </a:pPr>
            <a:r>
              <a:rPr lang="en-US" altLang="ja-JP" dirty="0" smtClean="0"/>
              <a:t>Copyright © 2012 Funabashi </a:t>
            </a:r>
            <a:r>
              <a:rPr lang="ja-JP" altLang="en-US" dirty="0" smtClean="0"/>
              <a:t>ＩＴ</a:t>
            </a:r>
            <a:r>
              <a:rPr lang="en-US" altLang="ja-JP" dirty="0" smtClean="0"/>
              <a:t>-Lab. All right reserved</a:t>
            </a:r>
            <a:endParaRPr lang="en-US" altLang="ja-JP" dirty="0"/>
          </a:p>
        </p:txBody>
      </p:sp>
      <p:sp>
        <p:nvSpPr>
          <p:cNvPr id="12" name="スライド番号プレースホルダ 5"/>
          <p:cNvSpPr>
            <a:spLocks noGrp="1"/>
          </p:cNvSpPr>
          <p:nvPr>
            <p:ph type="sldNum" sz="quarter" idx="12"/>
          </p:nvPr>
        </p:nvSpPr>
        <p:spPr/>
        <p:txBody>
          <a:bodyPr/>
          <a:lstStyle/>
          <a:p>
            <a:pPr>
              <a:defRPr/>
            </a:pPr>
            <a:fld id="{C0988879-A460-48B8-BA81-BCF966A3E766}" type="slidenum">
              <a:rPr lang="en-US" altLang="ja-JP"/>
              <a:pPr>
                <a:defRPr/>
              </a:pPr>
              <a:t>4</a:t>
            </a:fld>
            <a:endParaRPr lang="en-US" altLang="ja-JP" dirty="0"/>
          </a:p>
        </p:txBody>
      </p:sp>
      <p:sp>
        <p:nvSpPr>
          <p:cNvPr id="38" name="テキスト ボックス 37"/>
          <p:cNvSpPr txBox="1"/>
          <p:nvPr/>
        </p:nvSpPr>
        <p:spPr>
          <a:xfrm>
            <a:off x="1034936" y="2780928"/>
            <a:ext cx="369332" cy="2160241"/>
          </a:xfrm>
          <a:prstGeom prst="rect">
            <a:avLst/>
          </a:prstGeom>
          <a:noFill/>
          <a:ln>
            <a:solidFill>
              <a:schemeClr val="tx1"/>
            </a:solidFill>
            <a:prstDash val="sysDash"/>
          </a:ln>
        </p:spPr>
        <p:txBody>
          <a:bodyPr vert="eaVert" wrap="square" rtlCol="0">
            <a:spAutoFit/>
          </a:bodyPr>
          <a:lstStyle/>
          <a:p>
            <a:r>
              <a:rPr lang="ja-JP" altLang="en-US" sz="1200" dirty="0" smtClean="0">
                <a:latin typeface="+mn-lt"/>
                <a:ea typeface="+mn-ea"/>
              </a:rPr>
              <a:t>プロセス開始の準備</a:t>
            </a:r>
          </a:p>
        </p:txBody>
      </p:sp>
      <p:sp>
        <p:nvSpPr>
          <p:cNvPr id="39" name="テキスト ボックス 38"/>
          <p:cNvSpPr txBox="1"/>
          <p:nvPr/>
        </p:nvSpPr>
        <p:spPr>
          <a:xfrm>
            <a:off x="1607992" y="2780928"/>
            <a:ext cx="369332" cy="2160241"/>
          </a:xfrm>
          <a:prstGeom prst="rect">
            <a:avLst/>
          </a:prstGeom>
          <a:solidFill>
            <a:schemeClr val="accent5"/>
          </a:solidFill>
          <a:ln>
            <a:solidFill>
              <a:schemeClr val="tx1"/>
            </a:solidFill>
          </a:ln>
        </p:spPr>
        <p:txBody>
          <a:bodyPr vert="eaVert" wrap="square" rtlCol="0">
            <a:spAutoFit/>
          </a:bodyPr>
          <a:lstStyle/>
          <a:p>
            <a:r>
              <a:rPr lang="ja-JP" altLang="en-US" sz="1200" dirty="0" smtClean="0">
                <a:latin typeface="+mn-lt"/>
                <a:ea typeface="+mn-ea"/>
              </a:rPr>
              <a:t>システム要件定義</a:t>
            </a:r>
          </a:p>
        </p:txBody>
      </p:sp>
      <p:sp>
        <p:nvSpPr>
          <p:cNvPr id="40" name="テキスト ボックス 39"/>
          <p:cNvSpPr txBox="1"/>
          <p:nvPr/>
        </p:nvSpPr>
        <p:spPr>
          <a:xfrm>
            <a:off x="2181002" y="2780928"/>
            <a:ext cx="369332" cy="2160242"/>
          </a:xfrm>
          <a:prstGeom prst="rect">
            <a:avLst/>
          </a:prstGeom>
          <a:noFill/>
          <a:ln>
            <a:solidFill>
              <a:schemeClr val="tx1"/>
            </a:solidFill>
          </a:ln>
        </p:spPr>
        <p:txBody>
          <a:bodyPr vert="eaVert" wrap="square" rtlCol="0">
            <a:spAutoFit/>
          </a:bodyPr>
          <a:lstStyle/>
          <a:p>
            <a:r>
              <a:rPr lang="ja-JP" altLang="en-US" sz="1200" dirty="0" smtClean="0">
                <a:latin typeface="+mn-lt"/>
                <a:ea typeface="+mn-ea"/>
              </a:rPr>
              <a:t>システム方式設計</a:t>
            </a:r>
          </a:p>
        </p:txBody>
      </p:sp>
      <p:sp>
        <p:nvSpPr>
          <p:cNvPr id="41" name="テキスト ボックス 40"/>
          <p:cNvSpPr txBox="1"/>
          <p:nvPr/>
        </p:nvSpPr>
        <p:spPr>
          <a:xfrm>
            <a:off x="2754010" y="2780928"/>
            <a:ext cx="369332" cy="2160241"/>
          </a:xfrm>
          <a:prstGeom prst="rect">
            <a:avLst/>
          </a:prstGeom>
          <a:noFill/>
          <a:ln>
            <a:solidFill>
              <a:schemeClr val="tx1"/>
            </a:solidFill>
          </a:ln>
        </p:spPr>
        <p:txBody>
          <a:bodyPr vert="eaVert" wrap="square" rtlCol="0">
            <a:spAutoFit/>
          </a:bodyPr>
          <a:lstStyle/>
          <a:p>
            <a:r>
              <a:rPr lang="ja-JP" altLang="en-US" sz="1200" dirty="0" smtClean="0">
                <a:latin typeface="+mn-lt"/>
                <a:ea typeface="+mn-ea"/>
              </a:rPr>
              <a:t>ソフトウェア要件定義</a:t>
            </a:r>
          </a:p>
        </p:txBody>
      </p:sp>
      <p:sp>
        <p:nvSpPr>
          <p:cNvPr id="42" name="テキスト ボックス 41"/>
          <p:cNvSpPr txBox="1"/>
          <p:nvPr/>
        </p:nvSpPr>
        <p:spPr>
          <a:xfrm>
            <a:off x="3327020" y="2780928"/>
            <a:ext cx="369332" cy="2160241"/>
          </a:xfrm>
          <a:prstGeom prst="rect">
            <a:avLst/>
          </a:prstGeom>
          <a:noFill/>
          <a:ln>
            <a:solidFill>
              <a:schemeClr val="tx1"/>
            </a:solidFill>
          </a:ln>
        </p:spPr>
        <p:txBody>
          <a:bodyPr vert="eaVert" wrap="square" rtlCol="0">
            <a:spAutoFit/>
          </a:bodyPr>
          <a:lstStyle/>
          <a:p>
            <a:r>
              <a:rPr lang="ja-JP" altLang="en-US" sz="1200" dirty="0" smtClean="0">
                <a:latin typeface="+mn-lt"/>
                <a:ea typeface="+mn-ea"/>
              </a:rPr>
              <a:t>ソフトウェア方式設計</a:t>
            </a:r>
          </a:p>
        </p:txBody>
      </p:sp>
      <p:sp>
        <p:nvSpPr>
          <p:cNvPr id="43" name="テキスト ボックス 42"/>
          <p:cNvSpPr txBox="1"/>
          <p:nvPr/>
        </p:nvSpPr>
        <p:spPr>
          <a:xfrm>
            <a:off x="3900028" y="2780928"/>
            <a:ext cx="369332" cy="2160241"/>
          </a:xfrm>
          <a:prstGeom prst="rect">
            <a:avLst/>
          </a:prstGeom>
          <a:noFill/>
          <a:ln>
            <a:solidFill>
              <a:schemeClr val="tx1"/>
            </a:solidFill>
          </a:ln>
        </p:spPr>
        <p:txBody>
          <a:bodyPr vert="eaVert" wrap="square" rtlCol="0">
            <a:spAutoFit/>
          </a:bodyPr>
          <a:lstStyle/>
          <a:p>
            <a:r>
              <a:rPr lang="ja-JP" altLang="en-US" sz="1200" dirty="0" smtClean="0">
                <a:latin typeface="+mn-lt"/>
                <a:ea typeface="+mn-ea"/>
              </a:rPr>
              <a:t>ソフトウェア詳細設計</a:t>
            </a:r>
          </a:p>
        </p:txBody>
      </p:sp>
      <p:sp>
        <p:nvSpPr>
          <p:cNvPr id="50" name="テキスト ボックス 49"/>
          <p:cNvSpPr txBox="1"/>
          <p:nvPr/>
        </p:nvSpPr>
        <p:spPr>
          <a:xfrm>
            <a:off x="4473038" y="2780928"/>
            <a:ext cx="369332" cy="2160241"/>
          </a:xfrm>
          <a:prstGeom prst="rect">
            <a:avLst/>
          </a:prstGeom>
          <a:noFill/>
          <a:ln>
            <a:solidFill>
              <a:schemeClr val="tx1"/>
            </a:solidFill>
          </a:ln>
        </p:spPr>
        <p:txBody>
          <a:bodyPr vert="eaVert" wrap="square" rtlCol="0">
            <a:spAutoFit/>
          </a:bodyPr>
          <a:lstStyle/>
          <a:p>
            <a:r>
              <a:rPr lang="ja-JP" altLang="en-US" sz="1200" dirty="0" smtClean="0">
                <a:latin typeface="+mn-lt"/>
                <a:ea typeface="+mn-ea"/>
              </a:rPr>
              <a:t>コーディング＋デバッグ</a:t>
            </a:r>
          </a:p>
        </p:txBody>
      </p:sp>
      <p:sp>
        <p:nvSpPr>
          <p:cNvPr id="51" name="テキスト ボックス 50"/>
          <p:cNvSpPr txBox="1"/>
          <p:nvPr/>
        </p:nvSpPr>
        <p:spPr>
          <a:xfrm>
            <a:off x="5046047" y="2780928"/>
            <a:ext cx="369332" cy="2160241"/>
          </a:xfrm>
          <a:prstGeom prst="rect">
            <a:avLst/>
          </a:prstGeom>
          <a:noFill/>
          <a:ln>
            <a:solidFill>
              <a:schemeClr val="tx1"/>
            </a:solidFill>
          </a:ln>
        </p:spPr>
        <p:txBody>
          <a:bodyPr vert="eaVert" wrap="square" rtlCol="0">
            <a:spAutoFit/>
          </a:bodyPr>
          <a:lstStyle/>
          <a:p>
            <a:r>
              <a:rPr lang="ja-JP" altLang="en-US" sz="1200" dirty="0" smtClean="0">
                <a:latin typeface="+mn-lt"/>
                <a:ea typeface="+mn-ea"/>
              </a:rPr>
              <a:t>ユニットテスト</a:t>
            </a:r>
          </a:p>
        </p:txBody>
      </p:sp>
      <p:sp>
        <p:nvSpPr>
          <p:cNvPr id="52" name="テキスト ボックス 51"/>
          <p:cNvSpPr txBox="1"/>
          <p:nvPr/>
        </p:nvSpPr>
        <p:spPr>
          <a:xfrm>
            <a:off x="5619056" y="2780928"/>
            <a:ext cx="369332" cy="2160241"/>
          </a:xfrm>
          <a:prstGeom prst="rect">
            <a:avLst/>
          </a:prstGeom>
          <a:noFill/>
          <a:ln>
            <a:solidFill>
              <a:schemeClr val="tx1"/>
            </a:solidFill>
          </a:ln>
        </p:spPr>
        <p:txBody>
          <a:bodyPr vert="eaVert" wrap="square" rtlCol="0">
            <a:spAutoFit/>
          </a:bodyPr>
          <a:lstStyle/>
          <a:p>
            <a:r>
              <a:rPr lang="ja-JP" altLang="en-US" sz="1200" dirty="0" smtClean="0">
                <a:latin typeface="+mn-lt"/>
                <a:ea typeface="+mn-ea"/>
              </a:rPr>
              <a:t>ソフトウェア総合テスト</a:t>
            </a:r>
          </a:p>
        </p:txBody>
      </p:sp>
      <p:sp>
        <p:nvSpPr>
          <p:cNvPr id="53" name="テキスト ボックス 52"/>
          <p:cNvSpPr txBox="1"/>
          <p:nvPr/>
        </p:nvSpPr>
        <p:spPr>
          <a:xfrm>
            <a:off x="6192064" y="2780928"/>
            <a:ext cx="369332" cy="2160241"/>
          </a:xfrm>
          <a:prstGeom prst="rect">
            <a:avLst/>
          </a:prstGeom>
          <a:noFill/>
          <a:ln>
            <a:solidFill>
              <a:schemeClr val="tx1"/>
            </a:solidFill>
          </a:ln>
        </p:spPr>
        <p:txBody>
          <a:bodyPr vert="eaVert" wrap="square" rtlCol="0">
            <a:spAutoFit/>
          </a:bodyPr>
          <a:lstStyle/>
          <a:p>
            <a:r>
              <a:rPr lang="ja-JP" altLang="en-US" sz="1200" dirty="0" smtClean="0">
                <a:latin typeface="+mn-lt"/>
                <a:ea typeface="+mn-ea"/>
              </a:rPr>
              <a:t>ソフトウェア適格性確認テスト</a:t>
            </a:r>
          </a:p>
        </p:txBody>
      </p:sp>
      <p:sp>
        <p:nvSpPr>
          <p:cNvPr id="54" name="テキスト ボックス 53"/>
          <p:cNvSpPr txBox="1"/>
          <p:nvPr/>
        </p:nvSpPr>
        <p:spPr>
          <a:xfrm>
            <a:off x="6765074" y="2780928"/>
            <a:ext cx="369332" cy="2160241"/>
          </a:xfrm>
          <a:prstGeom prst="rect">
            <a:avLst/>
          </a:prstGeom>
          <a:noFill/>
          <a:ln>
            <a:solidFill>
              <a:schemeClr val="tx1"/>
            </a:solidFill>
          </a:ln>
        </p:spPr>
        <p:txBody>
          <a:bodyPr vert="eaVert" wrap="square" rtlCol="0">
            <a:spAutoFit/>
          </a:bodyPr>
          <a:lstStyle/>
          <a:p>
            <a:r>
              <a:rPr lang="ja-JP" altLang="en-US" sz="1200" dirty="0" smtClean="0">
                <a:latin typeface="+mn-lt"/>
                <a:ea typeface="+mn-ea"/>
              </a:rPr>
              <a:t>システム結合テスト</a:t>
            </a:r>
          </a:p>
        </p:txBody>
      </p:sp>
      <p:sp>
        <p:nvSpPr>
          <p:cNvPr id="55" name="テキスト ボックス 54"/>
          <p:cNvSpPr txBox="1"/>
          <p:nvPr/>
        </p:nvSpPr>
        <p:spPr>
          <a:xfrm>
            <a:off x="7338083" y="2780928"/>
            <a:ext cx="369332" cy="2160241"/>
          </a:xfrm>
          <a:prstGeom prst="rect">
            <a:avLst/>
          </a:prstGeom>
          <a:noFill/>
          <a:ln>
            <a:solidFill>
              <a:schemeClr val="tx1"/>
            </a:solidFill>
          </a:ln>
        </p:spPr>
        <p:txBody>
          <a:bodyPr vert="eaVert" wrap="square" rtlCol="0">
            <a:spAutoFit/>
          </a:bodyPr>
          <a:lstStyle/>
          <a:p>
            <a:r>
              <a:rPr lang="ja-JP" altLang="en-US" sz="1200" dirty="0" smtClean="0">
                <a:latin typeface="+mn-lt"/>
                <a:ea typeface="+mn-ea"/>
              </a:rPr>
              <a:t>システム適格性確認テスト</a:t>
            </a:r>
          </a:p>
        </p:txBody>
      </p:sp>
      <p:sp>
        <p:nvSpPr>
          <p:cNvPr id="56" name="テキスト ボックス 55"/>
          <p:cNvSpPr txBox="1"/>
          <p:nvPr/>
        </p:nvSpPr>
        <p:spPr>
          <a:xfrm>
            <a:off x="7911093" y="2780928"/>
            <a:ext cx="369332" cy="2160241"/>
          </a:xfrm>
          <a:prstGeom prst="rect">
            <a:avLst/>
          </a:prstGeom>
          <a:noFill/>
          <a:ln>
            <a:solidFill>
              <a:schemeClr val="tx1"/>
            </a:solidFill>
          </a:ln>
        </p:spPr>
        <p:txBody>
          <a:bodyPr vert="eaVert" wrap="square" rtlCol="0">
            <a:spAutoFit/>
          </a:bodyPr>
          <a:lstStyle/>
          <a:p>
            <a:r>
              <a:rPr lang="ja-JP" altLang="en-US" sz="1200" dirty="0" smtClean="0">
                <a:latin typeface="+mn-lt"/>
                <a:ea typeface="+mn-ea"/>
              </a:rPr>
              <a:t>ソフトウェア導入</a:t>
            </a:r>
          </a:p>
        </p:txBody>
      </p:sp>
      <p:sp>
        <p:nvSpPr>
          <p:cNvPr id="57" name="テキスト ボックス 56"/>
          <p:cNvSpPr txBox="1"/>
          <p:nvPr/>
        </p:nvSpPr>
        <p:spPr>
          <a:xfrm>
            <a:off x="8484102" y="2780928"/>
            <a:ext cx="369332" cy="2160241"/>
          </a:xfrm>
          <a:prstGeom prst="rect">
            <a:avLst/>
          </a:prstGeom>
          <a:noFill/>
          <a:ln>
            <a:solidFill>
              <a:schemeClr val="tx1"/>
            </a:solidFill>
          </a:ln>
        </p:spPr>
        <p:txBody>
          <a:bodyPr vert="eaVert" wrap="square" rtlCol="0">
            <a:spAutoFit/>
          </a:bodyPr>
          <a:lstStyle/>
          <a:p>
            <a:r>
              <a:rPr lang="ja-JP" altLang="en-US" sz="1200" dirty="0" smtClean="0">
                <a:latin typeface="+mn-lt"/>
                <a:ea typeface="+mn-ea"/>
              </a:rPr>
              <a:t>ソフトウェア導入支援</a:t>
            </a:r>
          </a:p>
        </p:txBody>
      </p:sp>
      <p:cxnSp>
        <p:nvCxnSpPr>
          <p:cNvPr id="58" name="直線矢印コネクタ 57"/>
          <p:cNvCxnSpPr>
            <a:stCxn id="38" idx="3"/>
            <a:endCxn id="39" idx="1"/>
          </p:cNvCxnSpPr>
          <p:nvPr/>
        </p:nvCxnSpPr>
        <p:spPr bwMode="auto">
          <a:xfrm>
            <a:off x="1404268" y="3861049"/>
            <a:ext cx="203724" cy="0"/>
          </a:xfrm>
          <a:prstGeom prst="straightConnector1">
            <a:avLst/>
          </a:prstGeom>
          <a:solidFill>
            <a:schemeClr val="accent1"/>
          </a:solidFill>
          <a:ln w="19050" cap="flat" cmpd="sng" algn="ctr">
            <a:solidFill>
              <a:schemeClr val="tx1"/>
            </a:solidFill>
            <a:prstDash val="solid"/>
            <a:round/>
            <a:headEnd type="none" w="med" len="med"/>
            <a:tailEnd type="triangle" w="med" len="med"/>
          </a:ln>
          <a:effectLst/>
        </p:spPr>
      </p:cxnSp>
      <p:cxnSp>
        <p:nvCxnSpPr>
          <p:cNvPr id="59" name="直線矢印コネクタ 58"/>
          <p:cNvCxnSpPr>
            <a:stCxn id="55" idx="3"/>
            <a:endCxn id="56" idx="1"/>
          </p:cNvCxnSpPr>
          <p:nvPr/>
        </p:nvCxnSpPr>
        <p:spPr bwMode="auto">
          <a:xfrm>
            <a:off x="7707415" y="3861049"/>
            <a:ext cx="203678" cy="0"/>
          </a:xfrm>
          <a:prstGeom prst="straightConnector1">
            <a:avLst/>
          </a:prstGeom>
          <a:solidFill>
            <a:schemeClr val="accent1"/>
          </a:solidFill>
          <a:ln w="19050" cap="flat" cmpd="sng" algn="ctr">
            <a:solidFill>
              <a:schemeClr val="tx1"/>
            </a:solidFill>
            <a:prstDash val="solid"/>
            <a:round/>
            <a:headEnd type="none" w="med" len="med"/>
            <a:tailEnd type="triangle" w="med" len="med"/>
          </a:ln>
          <a:effectLst/>
        </p:spPr>
      </p:cxnSp>
      <p:cxnSp>
        <p:nvCxnSpPr>
          <p:cNvPr id="60" name="直線矢印コネクタ 59"/>
          <p:cNvCxnSpPr>
            <a:stCxn id="53" idx="3"/>
            <a:endCxn id="54" idx="1"/>
          </p:cNvCxnSpPr>
          <p:nvPr/>
        </p:nvCxnSpPr>
        <p:spPr bwMode="auto">
          <a:xfrm>
            <a:off x="6561396" y="3861049"/>
            <a:ext cx="203678" cy="0"/>
          </a:xfrm>
          <a:prstGeom prst="straightConnector1">
            <a:avLst/>
          </a:prstGeom>
          <a:solidFill>
            <a:schemeClr val="accent1"/>
          </a:solidFill>
          <a:ln w="19050" cap="flat" cmpd="sng" algn="ctr">
            <a:solidFill>
              <a:schemeClr val="tx1"/>
            </a:solidFill>
            <a:prstDash val="solid"/>
            <a:round/>
            <a:headEnd type="none" w="med" len="med"/>
            <a:tailEnd type="triangle" w="med" len="med"/>
          </a:ln>
          <a:effectLst/>
        </p:spPr>
      </p:cxnSp>
      <p:cxnSp>
        <p:nvCxnSpPr>
          <p:cNvPr id="61" name="直線矢印コネクタ 60"/>
          <p:cNvCxnSpPr>
            <a:stCxn id="54" idx="3"/>
            <a:endCxn id="55" idx="1"/>
          </p:cNvCxnSpPr>
          <p:nvPr/>
        </p:nvCxnSpPr>
        <p:spPr bwMode="auto">
          <a:xfrm>
            <a:off x="7134406" y="3861049"/>
            <a:ext cx="203677" cy="0"/>
          </a:xfrm>
          <a:prstGeom prst="straightConnector1">
            <a:avLst/>
          </a:prstGeom>
          <a:solidFill>
            <a:schemeClr val="accent1"/>
          </a:solidFill>
          <a:ln w="19050" cap="flat" cmpd="sng" algn="ctr">
            <a:solidFill>
              <a:schemeClr val="tx1"/>
            </a:solidFill>
            <a:prstDash val="solid"/>
            <a:round/>
            <a:headEnd type="none" w="med" len="med"/>
            <a:tailEnd type="triangle" w="med" len="med"/>
          </a:ln>
          <a:effectLst/>
        </p:spPr>
      </p:cxnSp>
      <p:cxnSp>
        <p:nvCxnSpPr>
          <p:cNvPr id="62" name="直線矢印コネクタ 61"/>
          <p:cNvCxnSpPr>
            <a:stCxn id="56" idx="3"/>
            <a:endCxn id="57" idx="1"/>
          </p:cNvCxnSpPr>
          <p:nvPr/>
        </p:nvCxnSpPr>
        <p:spPr bwMode="auto">
          <a:xfrm>
            <a:off x="8280425" y="3861049"/>
            <a:ext cx="203677" cy="0"/>
          </a:xfrm>
          <a:prstGeom prst="straightConnector1">
            <a:avLst/>
          </a:prstGeom>
          <a:solidFill>
            <a:schemeClr val="accent1"/>
          </a:solidFill>
          <a:ln w="19050" cap="flat" cmpd="sng" algn="ctr">
            <a:solidFill>
              <a:schemeClr val="tx1"/>
            </a:solidFill>
            <a:prstDash val="solid"/>
            <a:round/>
            <a:headEnd type="none" w="med" len="med"/>
            <a:tailEnd type="triangle" w="med" len="med"/>
          </a:ln>
          <a:effectLst/>
        </p:spPr>
      </p:cxnSp>
      <p:cxnSp>
        <p:nvCxnSpPr>
          <p:cNvPr id="65" name="直線矢印コネクタ 64"/>
          <p:cNvCxnSpPr>
            <a:stCxn id="41" idx="3"/>
            <a:endCxn id="42" idx="1"/>
          </p:cNvCxnSpPr>
          <p:nvPr/>
        </p:nvCxnSpPr>
        <p:spPr bwMode="auto">
          <a:xfrm>
            <a:off x="3123342" y="3861049"/>
            <a:ext cx="203678" cy="0"/>
          </a:xfrm>
          <a:prstGeom prst="straightConnector1">
            <a:avLst/>
          </a:prstGeom>
          <a:solidFill>
            <a:schemeClr val="accent1"/>
          </a:solidFill>
          <a:ln w="19050" cap="flat" cmpd="sng" algn="ctr">
            <a:solidFill>
              <a:schemeClr val="tx1"/>
            </a:solidFill>
            <a:prstDash val="solid"/>
            <a:round/>
            <a:headEnd type="none" w="med" len="med"/>
            <a:tailEnd type="triangle" w="med" len="med"/>
          </a:ln>
          <a:effectLst/>
        </p:spPr>
      </p:cxnSp>
      <p:cxnSp>
        <p:nvCxnSpPr>
          <p:cNvPr id="66" name="直線矢印コネクタ 65"/>
          <p:cNvCxnSpPr>
            <a:stCxn id="42" idx="3"/>
            <a:endCxn id="43" idx="1"/>
          </p:cNvCxnSpPr>
          <p:nvPr/>
        </p:nvCxnSpPr>
        <p:spPr bwMode="auto">
          <a:xfrm>
            <a:off x="3696352" y="3861049"/>
            <a:ext cx="203676" cy="0"/>
          </a:xfrm>
          <a:prstGeom prst="straightConnector1">
            <a:avLst/>
          </a:prstGeom>
          <a:solidFill>
            <a:schemeClr val="accent1"/>
          </a:solidFill>
          <a:ln w="19050" cap="flat" cmpd="sng" algn="ctr">
            <a:solidFill>
              <a:schemeClr val="tx1"/>
            </a:solidFill>
            <a:prstDash val="solid"/>
            <a:round/>
            <a:headEnd type="none" w="med" len="med"/>
            <a:tailEnd type="triangle" w="med" len="med"/>
          </a:ln>
          <a:effectLst/>
        </p:spPr>
      </p:cxnSp>
      <p:cxnSp>
        <p:nvCxnSpPr>
          <p:cNvPr id="67" name="直線矢印コネクタ 66"/>
          <p:cNvCxnSpPr>
            <a:stCxn id="43" idx="3"/>
            <a:endCxn id="50" idx="1"/>
          </p:cNvCxnSpPr>
          <p:nvPr/>
        </p:nvCxnSpPr>
        <p:spPr bwMode="auto">
          <a:xfrm>
            <a:off x="4269360" y="3861049"/>
            <a:ext cx="203678" cy="0"/>
          </a:xfrm>
          <a:prstGeom prst="straightConnector1">
            <a:avLst/>
          </a:prstGeom>
          <a:solidFill>
            <a:schemeClr val="accent1"/>
          </a:solidFill>
          <a:ln w="19050" cap="flat" cmpd="sng" algn="ctr">
            <a:solidFill>
              <a:schemeClr val="tx1"/>
            </a:solidFill>
            <a:prstDash val="solid"/>
            <a:round/>
            <a:headEnd type="none" w="med" len="med"/>
            <a:tailEnd type="triangle" w="med" len="med"/>
          </a:ln>
          <a:effectLst/>
        </p:spPr>
      </p:cxnSp>
      <p:cxnSp>
        <p:nvCxnSpPr>
          <p:cNvPr id="68" name="直線矢印コネクタ 67"/>
          <p:cNvCxnSpPr>
            <a:stCxn id="50" idx="3"/>
            <a:endCxn id="51" idx="1"/>
          </p:cNvCxnSpPr>
          <p:nvPr/>
        </p:nvCxnSpPr>
        <p:spPr bwMode="auto">
          <a:xfrm>
            <a:off x="4842370" y="3861049"/>
            <a:ext cx="203677" cy="0"/>
          </a:xfrm>
          <a:prstGeom prst="straightConnector1">
            <a:avLst/>
          </a:prstGeom>
          <a:solidFill>
            <a:schemeClr val="accent1"/>
          </a:solidFill>
          <a:ln w="19050" cap="flat" cmpd="sng" algn="ctr">
            <a:solidFill>
              <a:schemeClr val="tx1"/>
            </a:solidFill>
            <a:prstDash val="solid"/>
            <a:round/>
            <a:headEnd type="none" w="med" len="med"/>
            <a:tailEnd type="triangle" w="med" len="med"/>
          </a:ln>
          <a:effectLst/>
        </p:spPr>
      </p:cxnSp>
      <p:cxnSp>
        <p:nvCxnSpPr>
          <p:cNvPr id="69" name="直線矢印コネクタ 68"/>
          <p:cNvCxnSpPr>
            <a:stCxn id="51" idx="3"/>
            <a:endCxn id="52" idx="1"/>
          </p:cNvCxnSpPr>
          <p:nvPr/>
        </p:nvCxnSpPr>
        <p:spPr bwMode="auto">
          <a:xfrm>
            <a:off x="5415379" y="3861049"/>
            <a:ext cx="203677" cy="0"/>
          </a:xfrm>
          <a:prstGeom prst="straightConnector1">
            <a:avLst/>
          </a:prstGeom>
          <a:solidFill>
            <a:schemeClr val="accent1"/>
          </a:solidFill>
          <a:ln w="19050" cap="flat" cmpd="sng" algn="ctr">
            <a:solidFill>
              <a:schemeClr val="tx1"/>
            </a:solidFill>
            <a:prstDash val="solid"/>
            <a:round/>
            <a:headEnd type="none" w="med" len="med"/>
            <a:tailEnd type="triangle" w="med" len="med"/>
          </a:ln>
          <a:effectLst/>
        </p:spPr>
      </p:cxnSp>
      <p:cxnSp>
        <p:nvCxnSpPr>
          <p:cNvPr id="72" name="直線矢印コネクタ 71"/>
          <p:cNvCxnSpPr>
            <a:stCxn id="52" idx="3"/>
            <a:endCxn id="53" idx="1"/>
          </p:cNvCxnSpPr>
          <p:nvPr/>
        </p:nvCxnSpPr>
        <p:spPr bwMode="auto">
          <a:xfrm>
            <a:off x="5988388" y="3861049"/>
            <a:ext cx="203676" cy="0"/>
          </a:xfrm>
          <a:prstGeom prst="straightConnector1">
            <a:avLst/>
          </a:prstGeom>
          <a:solidFill>
            <a:schemeClr val="accent1"/>
          </a:solidFill>
          <a:ln w="19050" cap="flat" cmpd="sng" algn="ctr">
            <a:solidFill>
              <a:schemeClr val="tx1"/>
            </a:solidFill>
            <a:prstDash val="solid"/>
            <a:round/>
            <a:headEnd type="none" w="med" len="med"/>
            <a:tailEnd type="triangle" w="med" len="med"/>
          </a:ln>
          <a:effectLst/>
        </p:spPr>
      </p:cxnSp>
      <p:cxnSp>
        <p:nvCxnSpPr>
          <p:cNvPr id="73" name="直線矢印コネクタ 72"/>
          <p:cNvCxnSpPr>
            <a:stCxn id="39" idx="3"/>
            <a:endCxn id="40" idx="1"/>
          </p:cNvCxnSpPr>
          <p:nvPr/>
        </p:nvCxnSpPr>
        <p:spPr bwMode="auto">
          <a:xfrm>
            <a:off x="1977324" y="3861049"/>
            <a:ext cx="203678" cy="0"/>
          </a:xfrm>
          <a:prstGeom prst="straightConnector1">
            <a:avLst/>
          </a:prstGeom>
          <a:solidFill>
            <a:schemeClr val="accent1"/>
          </a:solidFill>
          <a:ln w="19050" cap="flat" cmpd="sng" algn="ctr">
            <a:solidFill>
              <a:schemeClr val="tx1"/>
            </a:solidFill>
            <a:prstDash val="solid"/>
            <a:round/>
            <a:headEnd type="none" w="med" len="med"/>
            <a:tailEnd type="triangle" w="med" len="med"/>
          </a:ln>
          <a:effectLst/>
        </p:spPr>
      </p:cxnSp>
      <p:cxnSp>
        <p:nvCxnSpPr>
          <p:cNvPr id="74" name="直線矢印コネクタ 73"/>
          <p:cNvCxnSpPr>
            <a:stCxn id="40" idx="3"/>
            <a:endCxn id="41" idx="1"/>
          </p:cNvCxnSpPr>
          <p:nvPr/>
        </p:nvCxnSpPr>
        <p:spPr bwMode="auto">
          <a:xfrm>
            <a:off x="2550334" y="3861049"/>
            <a:ext cx="203676" cy="0"/>
          </a:xfrm>
          <a:prstGeom prst="straightConnector1">
            <a:avLst/>
          </a:prstGeom>
          <a:solidFill>
            <a:schemeClr val="accent1"/>
          </a:solidFill>
          <a:ln w="19050" cap="flat" cmpd="sng" algn="ctr">
            <a:solidFill>
              <a:schemeClr val="tx1"/>
            </a:solidFill>
            <a:prstDash val="solid"/>
            <a:round/>
            <a:headEnd type="none" w="med" len="med"/>
            <a:tailEnd type="triangle" w="med" len="med"/>
          </a:ln>
          <a:effectLst/>
        </p:spPr>
      </p:cxn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2"/>
          <p:cNvSpPr>
            <a:spLocks noGrp="1" noChangeArrowheads="1"/>
          </p:cNvSpPr>
          <p:nvPr>
            <p:ph type="title"/>
          </p:nvPr>
        </p:nvSpPr>
        <p:spPr/>
        <p:txBody>
          <a:bodyPr/>
          <a:lstStyle/>
          <a:p>
            <a:pPr eaLnBrk="1" hangingPunct="1"/>
            <a:r>
              <a:rPr lang="ja-JP" altLang="en-US" sz="2000" dirty="0" smtClean="0"/>
              <a:t>１２．４．５　インタフェース設計</a:t>
            </a:r>
          </a:p>
        </p:txBody>
      </p:sp>
      <p:sp>
        <p:nvSpPr>
          <p:cNvPr id="19" name="コンテンツ プレースホルダ 18"/>
          <p:cNvSpPr>
            <a:spLocks noGrp="1"/>
          </p:cNvSpPr>
          <p:nvPr>
            <p:ph idx="1"/>
          </p:nvPr>
        </p:nvSpPr>
        <p:spPr>
          <a:xfrm>
            <a:off x="271727" y="1052513"/>
            <a:ext cx="9477000" cy="5256212"/>
          </a:xfrm>
        </p:spPr>
        <p:txBody>
          <a:bodyPr/>
          <a:lstStyle/>
          <a:p>
            <a:pPr marL="719138" lvl="0" indent="-719138" eaLnBrk="1" hangingPunct="1">
              <a:buNone/>
            </a:pPr>
            <a:r>
              <a:rPr lang="en-US" altLang="ja-JP" sz="1800" kern="1200" dirty="0" smtClean="0">
                <a:solidFill>
                  <a:srgbClr val="000000"/>
                </a:solidFill>
                <a:ea typeface="HGP明朝E" pitchFamily="18" charset="-128"/>
              </a:rPr>
              <a:t>【</a:t>
            </a:r>
            <a:r>
              <a:rPr lang="ja-JP" altLang="en-US" sz="1800" kern="1200" dirty="0" smtClean="0">
                <a:solidFill>
                  <a:srgbClr val="000000"/>
                </a:solidFill>
                <a:ea typeface="HGP明朝E" pitchFamily="18" charset="-128"/>
              </a:rPr>
              <a:t>インタフェース設計</a:t>
            </a:r>
            <a:r>
              <a:rPr lang="en-US" altLang="ja-JP" sz="1800" kern="1200" dirty="0" smtClean="0">
                <a:solidFill>
                  <a:srgbClr val="000000"/>
                </a:solidFill>
                <a:ea typeface="HGP明朝E" pitchFamily="18" charset="-128"/>
              </a:rPr>
              <a:t>】</a:t>
            </a:r>
          </a:p>
          <a:p>
            <a:pPr marL="630238" indent="0">
              <a:buNone/>
            </a:pPr>
            <a:r>
              <a:rPr lang="ja-JP" altLang="en-US" sz="1800" dirty="0" smtClean="0"/>
              <a:t>インタフェース設計では、ソフトウェア要件定義書を基に以下を行う。</a:t>
            </a:r>
            <a:endParaRPr lang="en-US" altLang="ja-JP" sz="1800" dirty="0" smtClean="0"/>
          </a:p>
          <a:p>
            <a:pPr marL="630238" indent="0">
              <a:buNone/>
            </a:pPr>
            <a:endParaRPr lang="en-US" altLang="ja-JP" sz="1800" dirty="0" smtClean="0"/>
          </a:p>
          <a:p>
            <a:pPr marL="630238" indent="0">
              <a:buNone/>
            </a:pPr>
            <a:r>
              <a:rPr lang="ja-JP" altLang="en-US" sz="1800" dirty="0" smtClean="0"/>
              <a:t>操作性（</a:t>
            </a:r>
            <a:r>
              <a:rPr lang="en-US" altLang="ja-JP" sz="1800" u="sng" dirty="0" smtClean="0">
                <a:solidFill>
                  <a:srgbClr val="FF0000"/>
                </a:solidFill>
              </a:rPr>
              <a:t> GUI</a:t>
            </a:r>
            <a:r>
              <a:rPr lang="ja-JP" altLang="en-US" sz="1800" dirty="0" smtClean="0"/>
              <a:t>等）、応答性、視認性、ハードウェア及びソフトウェアの機能、処理方法を考慮して、データの入出力に関する物理設計、</a:t>
            </a:r>
            <a:r>
              <a:rPr lang="ja-JP" altLang="en-US" sz="1800" u="sng" dirty="0" smtClean="0">
                <a:solidFill>
                  <a:srgbClr val="FF0000"/>
                </a:solidFill>
              </a:rPr>
              <a:t>インタフェース設計基準</a:t>
            </a:r>
            <a:r>
              <a:rPr lang="ja-JP" altLang="en-US" sz="1800" dirty="0" smtClean="0"/>
              <a:t>等に基づき</a:t>
            </a:r>
            <a:r>
              <a:rPr lang="ja-JP" altLang="en-US" sz="1800" u="sng" dirty="0" smtClean="0">
                <a:solidFill>
                  <a:srgbClr val="FF0000"/>
                </a:solidFill>
              </a:rPr>
              <a:t>入出力詳細設計</a:t>
            </a:r>
            <a:r>
              <a:rPr lang="ja-JP" altLang="en-US" sz="1800" dirty="0" smtClean="0"/>
              <a:t>（</a:t>
            </a:r>
            <a:r>
              <a:rPr lang="ja-JP" altLang="en-US" sz="1800" u="sng" dirty="0" smtClean="0">
                <a:solidFill>
                  <a:srgbClr val="FF0000"/>
                </a:solidFill>
              </a:rPr>
              <a:t>帳票伝票設計</a:t>
            </a:r>
            <a:r>
              <a:rPr lang="ja-JP" altLang="en-US" sz="1800" dirty="0" smtClean="0"/>
              <a:t>を含む）を行う。</a:t>
            </a:r>
            <a:br>
              <a:rPr lang="ja-JP" altLang="en-US" sz="1800" dirty="0" smtClean="0"/>
            </a:br>
            <a:endParaRPr lang="en-US" altLang="ja-JP" sz="1800" dirty="0" smtClean="0"/>
          </a:p>
          <a:p>
            <a:pPr marL="630238" indent="0">
              <a:buNone/>
            </a:pPr>
            <a:endParaRPr lang="en-US" altLang="ja-JP" sz="1800" dirty="0" smtClean="0"/>
          </a:p>
          <a:p>
            <a:pPr marL="630238" indent="0">
              <a:buNone/>
            </a:pPr>
            <a:endParaRPr lang="en-US" altLang="ja-JP" sz="1800" u="sng" dirty="0" smtClean="0">
              <a:solidFill>
                <a:srgbClr val="FF0000"/>
              </a:solidFill>
            </a:endParaRPr>
          </a:p>
          <a:p>
            <a:pPr marL="630238" indent="0">
              <a:buNone/>
            </a:pPr>
            <a:r>
              <a:rPr lang="ja-JP" altLang="en-US" sz="1800" u="sng" dirty="0" smtClean="0">
                <a:solidFill>
                  <a:srgbClr val="FF0000"/>
                </a:solidFill>
              </a:rPr>
              <a:t/>
            </a:r>
            <a:br>
              <a:rPr lang="ja-JP" altLang="en-US" sz="1800" u="sng" dirty="0" smtClean="0">
                <a:solidFill>
                  <a:srgbClr val="FF0000"/>
                </a:solidFill>
              </a:rPr>
            </a:br>
            <a:r>
              <a:rPr lang="ja-JP" altLang="en-US" sz="1800" dirty="0" smtClean="0"/>
              <a:t/>
            </a:r>
            <a:br>
              <a:rPr lang="ja-JP" altLang="en-US" sz="1800" dirty="0" smtClean="0"/>
            </a:br>
            <a:endParaRPr lang="en-US" altLang="ja-JP" sz="1800" kern="1200" dirty="0" smtClean="0">
              <a:solidFill>
                <a:srgbClr val="000000"/>
              </a:solidFill>
              <a:ea typeface="HGP明朝E" pitchFamily="18" charset="-128"/>
            </a:endParaRPr>
          </a:p>
        </p:txBody>
      </p:sp>
      <p:sp>
        <p:nvSpPr>
          <p:cNvPr id="17" name="フッター プレースホルダ 4"/>
          <p:cNvSpPr>
            <a:spLocks noGrp="1"/>
          </p:cNvSpPr>
          <p:nvPr>
            <p:ph type="ftr" sz="quarter" idx="11"/>
          </p:nvPr>
        </p:nvSpPr>
        <p:spPr/>
        <p:txBody>
          <a:bodyPr/>
          <a:lstStyle/>
          <a:p>
            <a:pPr>
              <a:defRPr/>
            </a:pPr>
            <a:r>
              <a:rPr lang="en-US" altLang="ja-JP" dirty="0" smtClean="0"/>
              <a:t>Copyright © 2012 Funabashi </a:t>
            </a:r>
            <a:r>
              <a:rPr lang="ja-JP" altLang="en-US" dirty="0" smtClean="0"/>
              <a:t>ＩＴ</a:t>
            </a:r>
            <a:r>
              <a:rPr lang="en-US" altLang="ja-JP" dirty="0" smtClean="0"/>
              <a:t>-Lab. All right reserved</a:t>
            </a:r>
            <a:endParaRPr lang="en-US" altLang="ja-JP" dirty="0"/>
          </a:p>
        </p:txBody>
      </p:sp>
      <p:sp>
        <p:nvSpPr>
          <p:cNvPr id="18" name="スライド番号プレースホルダ 5"/>
          <p:cNvSpPr>
            <a:spLocks noGrp="1"/>
          </p:cNvSpPr>
          <p:nvPr>
            <p:ph type="sldNum" sz="quarter" idx="12"/>
          </p:nvPr>
        </p:nvSpPr>
        <p:spPr/>
        <p:txBody>
          <a:bodyPr/>
          <a:lstStyle/>
          <a:p>
            <a:pPr>
              <a:defRPr/>
            </a:pPr>
            <a:fld id="{EB2F81BC-BE6C-497F-AEA9-F785F9AC1F6D}" type="slidenum">
              <a:rPr lang="en-US" altLang="ja-JP"/>
              <a:pPr>
                <a:defRPr/>
              </a:pPr>
              <a:t>40</a:t>
            </a:fld>
            <a:endParaRPr lang="en-US" altLang="ja-JP"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タイトル 1"/>
          <p:cNvSpPr>
            <a:spLocks noGrp="1"/>
          </p:cNvSpPr>
          <p:nvPr>
            <p:ph type="title"/>
          </p:nvPr>
        </p:nvSpPr>
        <p:spPr/>
        <p:txBody>
          <a:bodyPr/>
          <a:lstStyle/>
          <a:p>
            <a:r>
              <a:rPr lang="ja-JP" altLang="en-US" sz="2000" dirty="0" smtClean="0"/>
              <a:t>１２．４．６　ソフトウェアユニットのテストの設計 </a:t>
            </a:r>
          </a:p>
        </p:txBody>
      </p:sp>
      <p:sp>
        <p:nvSpPr>
          <p:cNvPr id="43011" name="コンテンツ プレースホルダ 2"/>
          <p:cNvSpPr>
            <a:spLocks noGrp="1"/>
          </p:cNvSpPr>
          <p:nvPr>
            <p:ph idx="1"/>
          </p:nvPr>
        </p:nvSpPr>
        <p:spPr/>
        <p:txBody>
          <a:bodyPr/>
          <a:lstStyle/>
          <a:p>
            <a:pPr marL="0" indent="0">
              <a:buFontTx/>
              <a:buNone/>
            </a:pPr>
            <a:r>
              <a:rPr lang="en-US" altLang="ja-JP" sz="1800" dirty="0" smtClean="0"/>
              <a:t>【</a:t>
            </a:r>
            <a:r>
              <a:rPr lang="ja-JP" altLang="en-US" sz="1800" dirty="0" smtClean="0"/>
              <a:t>ソフトウェアユニットのテストの設計</a:t>
            </a:r>
            <a:r>
              <a:rPr lang="en-US" altLang="ja-JP" sz="1800" dirty="0" smtClean="0"/>
              <a:t>】</a:t>
            </a:r>
          </a:p>
          <a:p>
            <a:pPr marL="625475" indent="0">
              <a:buFontTx/>
              <a:buNone/>
            </a:pPr>
            <a:r>
              <a:rPr lang="ja-JP" altLang="en-US" sz="1800" dirty="0" smtClean="0"/>
              <a:t>ソフトウェア詳細設計書で提示された要件、</a:t>
            </a:r>
            <a:r>
              <a:rPr lang="ja-JP" altLang="en-US" sz="1800" u="sng" dirty="0" smtClean="0">
                <a:solidFill>
                  <a:srgbClr val="FF0000"/>
                </a:solidFill>
              </a:rPr>
              <a:t>テスト要求事項</a:t>
            </a:r>
            <a:r>
              <a:rPr lang="ja-JP" altLang="en-US" sz="1800" dirty="0" smtClean="0"/>
              <a:t>をすべて満たしているかどうかを確認するために、テストの範囲、テスト計画、テスト方式（</a:t>
            </a:r>
            <a:r>
              <a:rPr lang="ja-JP" altLang="en-US" sz="1800" u="sng" dirty="0" smtClean="0">
                <a:solidFill>
                  <a:srgbClr val="FF0000"/>
                </a:solidFill>
              </a:rPr>
              <a:t>ホワイトボックステスト</a:t>
            </a:r>
            <a:r>
              <a:rPr lang="ja-JP" altLang="en-US" sz="1800" dirty="0" smtClean="0"/>
              <a:t>等）を定義し、ソフトウェアユニットのテスト仕様書を作成する。</a:t>
            </a:r>
            <a:endParaRPr lang="en-US" altLang="ja-JP" sz="1800" dirty="0" smtClean="0"/>
          </a:p>
          <a:p>
            <a:pPr marL="625475" indent="0">
              <a:buFontTx/>
              <a:buNone/>
            </a:pPr>
            <a:endParaRPr lang="en-US" altLang="ja-JP" sz="1800" dirty="0" smtClean="0"/>
          </a:p>
          <a:p>
            <a:pPr>
              <a:buFontTx/>
              <a:buNone/>
            </a:pPr>
            <a:endParaRPr lang="en-US" altLang="ja-JP" sz="1800" dirty="0" smtClean="0"/>
          </a:p>
          <a:p>
            <a:pPr>
              <a:buFontTx/>
              <a:buNone/>
            </a:pPr>
            <a:r>
              <a:rPr lang="en-US" altLang="ja-JP" sz="1800" dirty="0" smtClean="0"/>
              <a:t/>
            </a:r>
            <a:br>
              <a:rPr lang="en-US" altLang="ja-JP" sz="1800" dirty="0" smtClean="0"/>
            </a:br>
            <a:endParaRPr lang="en-US" altLang="ja-JP" sz="1800" dirty="0" smtClean="0"/>
          </a:p>
          <a:p>
            <a:pPr>
              <a:buFontTx/>
              <a:buNone/>
            </a:pPr>
            <a:endParaRPr lang="en-US" altLang="ja-JP" sz="1800" dirty="0" smtClean="0"/>
          </a:p>
          <a:p>
            <a:pPr>
              <a:buFontTx/>
              <a:buNone/>
            </a:pPr>
            <a:r>
              <a:rPr lang="ja-JP" altLang="en-US" sz="1800" dirty="0" smtClean="0"/>
              <a:t/>
            </a:r>
            <a:br>
              <a:rPr lang="ja-JP" altLang="en-US" sz="1800" dirty="0" smtClean="0"/>
            </a:br>
            <a:endParaRPr lang="ja-JP" altLang="en-US" sz="1800" dirty="0" smtClean="0"/>
          </a:p>
        </p:txBody>
      </p:sp>
      <p:sp>
        <p:nvSpPr>
          <p:cNvPr id="4" name="フッター プレースホルダ 3"/>
          <p:cNvSpPr>
            <a:spLocks noGrp="1"/>
          </p:cNvSpPr>
          <p:nvPr>
            <p:ph type="ftr" sz="quarter" idx="11"/>
          </p:nvPr>
        </p:nvSpPr>
        <p:spPr/>
        <p:txBody>
          <a:bodyPr/>
          <a:lstStyle/>
          <a:p>
            <a:pPr>
              <a:defRPr/>
            </a:pPr>
            <a:r>
              <a:rPr lang="en-US" altLang="ja-JP" smtClean="0"/>
              <a:t>Copyright © 2012 Funabashi </a:t>
            </a:r>
            <a:r>
              <a:rPr lang="ja-JP" altLang="en-US" smtClean="0"/>
              <a:t>ＩＴ</a:t>
            </a:r>
            <a:r>
              <a:rPr lang="en-US" altLang="ja-JP" smtClean="0"/>
              <a:t>-Lab. All right reserved</a:t>
            </a:r>
            <a:endParaRPr lang="en-US" altLang="ja-JP"/>
          </a:p>
        </p:txBody>
      </p:sp>
      <p:sp>
        <p:nvSpPr>
          <p:cNvPr id="5" name="スライド番号プレースホルダ 4"/>
          <p:cNvSpPr>
            <a:spLocks noGrp="1"/>
          </p:cNvSpPr>
          <p:nvPr>
            <p:ph type="sldNum" sz="quarter" idx="12"/>
          </p:nvPr>
        </p:nvSpPr>
        <p:spPr/>
        <p:txBody>
          <a:bodyPr/>
          <a:lstStyle/>
          <a:p>
            <a:pPr>
              <a:defRPr/>
            </a:pPr>
            <a:fld id="{9908BB45-FA56-4AAC-8389-2E139EAD0D4F}" type="slidenum">
              <a:rPr lang="en-US" altLang="ja-JP" smtClean="0"/>
              <a:pPr>
                <a:defRPr/>
              </a:pPr>
              <a:t>41</a:t>
            </a:fld>
            <a:endParaRPr lang="en-US" altLang="ja-JP"/>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タイトル 1"/>
          <p:cNvSpPr>
            <a:spLocks noGrp="1"/>
          </p:cNvSpPr>
          <p:nvPr>
            <p:ph type="title"/>
          </p:nvPr>
        </p:nvSpPr>
        <p:spPr/>
        <p:txBody>
          <a:bodyPr/>
          <a:lstStyle/>
          <a:p>
            <a:r>
              <a:rPr lang="ja-JP" altLang="en-US" sz="2000" dirty="0" smtClean="0"/>
              <a:t>１２．４．７　ソフトウェア結合テストの設計 </a:t>
            </a:r>
          </a:p>
        </p:txBody>
      </p:sp>
      <p:sp>
        <p:nvSpPr>
          <p:cNvPr id="43011" name="コンテンツ プレースホルダ 2"/>
          <p:cNvSpPr>
            <a:spLocks noGrp="1"/>
          </p:cNvSpPr>
          <p:nvPr>
            <p:ph idx="1"/>
          </p:nvPr>
        </p:nvSpPr>
        <p:spPr/>
        <p:txBody>
          <a:bodyPr/>
          <a:lstStyle/>
          <a:p>
            <a:pPr marL="0" indent="0">
              <a:buFontTx/>
              <a:buNone/>
            </a:pPr>
            <a:r>
              <a:rPr lang="en-US" altLang="ja-JP" sz="1800" dirty="0" smtClean="0"/>
              <a:t>【</a:t>
            </a:r>
            <a:r>
              <a:rPr lang="ja-JP" altLang="en-US" sz="1800" dirty="0" smtClean="0"/>
              <a:t>ソフトウェア結合テストの設計</a:t>
            </a:r>
            <a:r>
              <a:rPr lang="en-US" altLang="ja-JP" sz="1800" dirty="0" smtClean="0"/>
              <a:t>】</a:t>
            </a:r>
          </a:p>
          <a:p>
            <a:pPr marL="625475" indent="0">
              <a:buFontTx/>
              <a:buNone/>
            </a:pPr>
            <a:r>
              <a:rPr lang="ja-JP" altLang="en-US" sz="1800" dirty="0" smtClean="0"/>
              <a:t>ソフトウェア方式設計書で提示された要件、</a:t>
            </a:r>
            <a:r>
              <a:rPr lang="ja-JP" altLang="en-US" sz="1800" u="sng" dirty="0" smtClean="0">
                <a:solidFill>
                  <a:srgbClr val="FF0000"/>
                </a:solidFill>
              </a:rPr>
              <a:t>テスト要求事項</a:t>
            </a:r>
            <a:r>
              <a:rPr lang="ja-JP" altLang="en-US" sz="1800" dirty="0" smtClean="0"/>
              <a:t>をすべて満たしているかどうかを確認するために、テストの範囲、テスト計画、テスト方式を定義し、ソフトウェア結合テスト仕様書（</a:t>
            </a:r>
            <a:r>
              <a:rPr lang="ja-JP" altLang="en-US" sz="1800" u="sng" dirty="0" smtClean="0">
                <a:solidFill>
                  <a:srgbClr val="FF0000"/>
                </a:solidFill>
              </a:rPr>
              <a:t>チェックリスト</a:t>
            </a:r>
            <a:r>
              <a:rPr lang="ja-JP" altLang="en-US" sz="1800" dirty="0" smtClean="0"/>
              <a:t>を含む）を作成する。</a:t>
            </a:r>
            <a:br>
              <a:rPr lang="ja-JP" altLang="en-US" sz="1800" dirty="0" smtClean="0"/>
            </a:br>
            <a:endParaRPr lang="en-US" altLang="ja-JP" sz="1800" dirty="0" smtClean="0"/>
          </a:p>
          <a:p>
            <a:pPr>
              <a:buFontTx/>
              <a:buNone/>
            </a:pPr>
            <a:endParaRPr lang="en-US" altLang="ja-JP" sz="1800" dirty="0" smtClean="0"/>
          </a:p>
          <a:p>
            <a:pPr>
              <a:buFontTx/>
              <a:buNone/>
            </a:pPr>
            <a:r>
              <a:rPr lang="en-US" altLang="ja-JP" sz="1800" dirty="0" smtClean="0"/>
              <a:t/>
            </a:r>
            <a:br>
              <a:rPr lang="en-US" altLang="ja-JP" sz="1800" dirty="0" smtClean="0"/>
            </a:br>
            <a:endParaRPr lang="en-US" altLang="ja-JP" sz="1800" dirty="0" smtClean="0"/>
          </a:p>
          <a:p>
            <a:pPr>
              <a:buFontTx/>
              <a:buNone/>
            </a:pPr>
            <a:endParaRPr lang="en-US" altLang="ja-JP" sz="1800" dirty="0" smtClean="0"/>
          </a:p>
          <a:p>
            <a:pPr>
              <a:buFontTx/>
              <a:buNone/>
            </a:pPr>
            <a:r>
              <a:rPr lang="ja-JP" altLang="en-US" sz="1800" dirty="0" smtClean="0"/>
              <a:t/>
            </a:r>
            <a:br>
              <a:rPr lang="ja-JP" altLang="en-US" sz="1800" dirty="0" smtClean="0"/>
            </a:br>
            <a:endParaRPr lang="ja-JP" altLang="en-US" sz="1800" dirty="0" smtClean="0"/>
          </a:p>
        </p:txBody>
      </p:sp>
      <p:sp>
        <p:nvSpPr>
          <p:cNvPr id="4" name="フッター プレースホルダ 3"/>
          <p:cNvSpPr>
            <a:spLocks noGrp="1"/>
          </p:cNvSpPr>
          <p:nvPr>
            <p:ph type="ftr" sz="quarter" idx="11"/>
          </p:nvPr>
        </p:nvSpPr>
        <p:spPr/>
        <p:txBody>
          <a:bodyPr/>
          <a:lstStyle/>
          <a:p>
            <a:pPr>
              <a:defRPr/>
            </a:pPr>
            <a:r>
              <a:rPr lang="en-US" altLang="ja-JP" smtClean="0"/>
              <a:t>Copyright © 2012 Funabashi </a:t>
            </a:r>
            <a:r>
              <a:rPr lang="ja-JP" altLang="en-US" smtClean="0"/>
              <a:t>ＩＴ</a:t>
            </a:r>
            <a:r>
              <a:rPr lang="en-US" altLang="ja-JP" smtClean="0"/>
              <a:t>-Lab. All right reserved</a:t>
            </a:r>
            <a:endParaRPr lang="en-US" altLang="ja-JP"/>
          </a:p>
        </p:txBody>
      </p:sp>
      <p:sp>
        <p:nvSpPr>
          <p:cNvPr id="5" name="スライド番号プレースホルダ 4"/>
          <p:cNvSpPr>
            <a:spLocks noGrp="1"/>
          </p:cNvSpPr>
          <p:nvPr>
            <p:ph type="sldNum" sz="quarter" idx="12"/>
          </p:nvPr>
        </p:nvSpPr>
        <p:spPr/>
        <p:txBody>
          <a:bodyPr/>
          <a:lstStyle/>
          <a:p>
            <a:pPr>
              <a:defRPr/>
            </a:pPr>
            <a:fld id="{9908BB45-FA56-4AAC-8389-2E139EAD0D4F}" type="slidenum">
              <a:rPr lang="en-US" altLang="ja-JP" smtClean="0"/>
              <a:pPr>
                <a:defRPr/>
              </a:pPr>
              <a:t>42</a:t>
            </a:fld>
            <a:endParaRPr lang="en-US" altLang="ja-JP"/>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タイトル 1"/>
          <p:cNvSpPr>
            <a:spLocks noGrp="1"/>
          </p:cNvSpPr>
          <p:nvPr>
            <p:ph type="title"/>
          </p:nvPr>
        </p:nvSpPr>
        <p:spPr/>
        <p:txBody>
          <a:bodyPr/>
          <a:lstStyle/>
          <a:p>
            <a:r>
              <a:rPr lang="ja-JP" altLang="en-US" sz="2000" dirty="0" smtClean="0"/>
              <a:t>１２．４．８　ソフトウェア設計評価 </a:t>
            </a:r>
          </a:p>
        </p:txBody>
      </p:sp>
      <p:sp>
        <p:nvSpPr>
          <p:cNvPr id="43011" name="コンテンツ プレースホルダ 2"/>
          <p:cNvSpPr>
            <a:spLocks noGrp="1"/>
          </p:cNvSpPr>
          <p:nvPr>
            <p:ph idx="1"/>
          </p:nvPr>
        </p:nvSpPr>
        <p:spPr/>
        <p:txBody>
          <a:bodyPr/>
          <a:lstStyle/>
          <a:p>
            <a:pPr marL="0" indent="0">
              <a:buFontTx/>
              <a:buNone/>
            </a:pPr>
            <a:r>
              <a:rPr lang="en-US" altLang="ja-JP" sz="1800" dirty="0" smtClean="0"/>
              <a:t>【</a:t>
            </a:r>
            <a:r>
              <a:rPr lang="ja-JP" altLang="en-US" sz="1800" dirty="0" smtClean="0"/>
              <a:t>ソフトウェア設計評価</a:t>
            </a:r>
            <a:r>
              <a:rPr lang="en-US" altLang="ja-JP" sz="1800" dirty="0" smtClean="0"/>
              <a:t>】</a:t>
            </a:r>
          </a:p>
          <a:p>
            <a:pPr marL="625475" indent="0">
              <a:buFontTx/>
              <a:buNone/>
            </a:pPr>
            <a:r>
              <a:rPr lang="ja-JP" altLang="en-US" sz="1800" dirty="0" smtClean="0"/>
              <a:t>ソフトウェア設計内容がソフトウェア要件に合致していること、ソフトウェアコンポーネント間やソフトウェアユニット間の内部一貫性などのソフトウェア設計を評価する。</a:t>
            </a:r>
            <a:endParaRPr lang="en-US" altLang="ja-JP" sz="1800" dirty="0" smtClean="0"/>
          </a:p>
          <a:p>
            <a:pPr marL="625475" indent="0">
              <a:buFontTx/>
              <a:buNone/>
            </a:pPr>
            <a:endParaRPr lang="en-US" altLang="ja-JP" sz="1800" dirty="0" smtClean="0"/>
          </a:p>
          <a:p>
            <a:pPr marL="625475" indent="0">
              <a:buFontTx/>
              <a:buNone/>
            </a:pPr>
            <a:r>
              <a:rPr lang="ja-JP" altLang="en-US" sz="1800" dirty="0" smtClean="0"/>
              <a:t>ソフトウェア方式設計書、詳細設計書について作成後にレビューを行う。</a:t>
            </a:r>
            <a:endParaRPr lang="en-US" altLang="ja-JP" sz="1800" dirty="0" smtClean="0"/>
          </a:p>
          <a:p>
            <a:pPr marL="625475" indent="0">
              <a:buNone/>
            </a:pPr>
            <a:r>
              <a:rPr lang="ja-JP" altLang="en-US" sz="1800" u="sng" dirty="0" smtClean="0">
                <a:solidFill>
                  <a:srgbClr val="FF0000"/>
                </a:solidFill>
              </a:rPr>
              <a:t>レビュー参加者</a:t>
            </a:r>
            <a:r>
              <a:rPr lang="ja-JP" altLang="en-US" sz="1800" dirty="0" smtClean="0"/>
              <a:t>は、ソフトウェア要件定義の設計者の参加が必要となる。</a:t>
            </a:r>
            <a:endParaRPr lang="en-US" altLang="ja-JP" sz="1800" dirty="0" smtClean="0"/>
          </a:p>
          <a:p>
            <a:pPr marL="625475" lvl="0" indent="0">
              <a:buNone/>
            </a:pPr>
            <a:r>
              <a:rPr lang="ja-JP" altLang="en-US" sz="1800" u="sng" dirty="0" smtClean="0">
                <a:solidFill>
                  <a:srgbClr val="FF0000"/>
                </a:solidFill>
              </a:rPr>
              <a:t>レビュー方式</a:t>
            </a:r>
            <a:r>
              <a:rPr lang="ja-JP" altLang="en-US" sz="1800" dirty="0" smtClean="0">
                <a:solidFill>
                  <a:srgbClr val="000000"/>
                </a:solidFill>
              </a:rPr>
              <a:t>については、</a:t>
            </a:r>
            <a:r>
              <a:rPr lang="ja-JP" altLang="en-US" sz="1800" dirty="0" smtClean="0"/>
              <a:t>「１２．１．３　システム要件の評価」を参照。</a:t>
            </a:r>
            <a:endParaRPr lang="en-US" altLang="ja-JP" sz="1800" kern="1200" dirty="0" smtClean="0">
              <a:solidFill>
                <a:srgbClr val="000000"/>
              </a:solidFill>
              <a:latin typeface="HGP明朝E" pitchFamily="18" charset="-128"/>
              <a:ea typeface="HGP明朝E" pitchFamily="18" charset="-128"/>
            </a:endParaRPr>
          </a:p>
          <a:p>
            <a:pPr marL="625475" indent="0">
              <a:buNone/>
            </a:pPr>
            <a:endParaRPr lang="en-US" altLang="ja-JP" sz="1800" dirty="0" smtClean="0"/>
          </a:p>
          <a:p>
            <a:pPr marL="625475" indent="0">
              <a:buFontTx/>
              <a:buNone/>
            </a:pPr>
            <a:r>
              <a:rPr lang="ja-JP" altLang="en-US" sz="1800" dirty="0" smtClean="0"/>
              <a:t/>
            </a:r>
            <a:br>
              <a:rPr lang="ja-JP" altLang="en-US" sz="1800" dirty="0" smtClean="0"/>
            </a:br>
            <a:endParaRPr lang="en-US" altLang="ja-JP" sz="1800" dirty="0" smtClean="0"/>
          </a:p>
          <a:p>
            <a:pPr>
              <a:buFontTx/>
              <a:buNone/>
            </a:pPr>
            <a:endParaRPr lang="en-US" altLang="ja-JP" sz="1800" dirty="0" smtClean="0"/>
          </a:p>
          <a:p>
            <a:pPr>
              <a:buFontTx/>
              <a:buNone/>
            </a:pPr>
            <a:r>
              <a:rPr lang="en-US" altLang="ja-JP" sz="1800" dirty="0" smtClean="0"/>
              <a:t/>
            </a:r>
            <a:br>
              <a:rPr lang="en-US" altLang="ja-JP" sz="1800" dirty="0" smtClean="0"/>
            </a:br>
            <a:endParaRPr lang="en-US" altLang="ja-JP" sz="1800" dirty="0" smtClean="0"/>
          </a:p>
          <a:p>
            <a:pPr>
              <a:buFontTx/>
              <a:buNone/>
            </a:pPr>
            <a:endParaRPr lang="en-US" altLang="ja-JP" sz="1800" dirty="0" smtClean="0"/>
          </a:p>
          <a:p>
            <a:pPr>
              <a:buFontTx/>
              <a:buNone/>
            </a:pPr>
            <a:r>
              <a:rPr lang="ja-JP" altLang="en-US" sz="1800" dirty="0" smtClean="0"/>
              <a:t/>
            </a:r>
            <a:br>
              <a:rPr lang="ja-JP" altLang="en-US" sz="1800" dirty="0" smtClean="0"/>
            </a:br>
            <a:endParaRPr lang="ja-JP" altLang="en-US" sz="1800" dirty="0" smtClean="0"/>
          </a:p>
        </p:txBody>
      </p:sp>
      <p:sp>
        <p:nvSpPr>
          <p:cNvPr id="4" name="フッター プレースホルダ 3"/>
          <p:cNvSpPr>
            <a:spLocks noGrp="1"/>
          </p:cNvSpPr>
          <p:nvPr>
            <p:ph type="ftr" sz="quarter" idx="11"/>
          </p:nvPr>
        </p:nvSpPr>
        <p:spPr/>
        <p:txBody>
          <a:bodyPr/>
          <a:lstStyle/>
          <a:p>
            <a:pPr>
              <a:defRPr/>
            </a:pPr>
            <a:r>
              <a:rPr lang="en-US" altLang="ja-JP" smtClean="0"/>
              <a:t>Copyright © 2012 Funabashi </a:t>
            </a:r>
            <a:r>
              <a:rPr lang="ja-JP" altLang="en-US" smtClean="0"/>
              <a:t>ＩＴ</a:t>
            </a:r>
            <a:r>
              <a:rPr lang="en-US" altLang="ja-JP" smtClean="0"/>
              <a:t>-Lab. All right reserved</a:t>
            </a:r>
            <a:endParaRPr lang="en-US" altLang="ja-JP"/>
          </a:p>
        </p:txBody>
      </p:sp>
      <p:sp>
        <p:nvSpPr>
          <p:cNvPr id="5" name="スライド番号プレースホルダ 4"/>
          <p:cNvSpPr>
            <a:spLocks noGrp="1"/>
          </p:cNvSpPr>
          <p:nvPr>
            <p:ph type="sldNum" sz="quarter" idx="12"/>
          </p:nvPr>
        </p:nvSpPr>
        <p:spPr/>
        <p:txBody>
          <a:bodyPr/>
          <a:lstStyle/>
          <a:p>
            <a:pPr>
              <a:defRPr/>
            </a:pPr>
            <a:fld id="{9908BB45-FA56-4AAC-8389-2E139EAD0D4F}" type="slidenum">
              <a:rPr lang="en-US" altLang="ja-JP" smtClean="0"/>
              <a:pPr>
                <a:defRPr/>
              </a:pPr>
              <a:t>43</a:t>
            </a:fld>
            <a:endParaRPr lang="en-US" altLang="ja-JP"/>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フッター プレースホルダ 4"/>
          <p:cNvSpPr>
            <a:spLocks noGrp="1"/>
          </p:cNvSpPr>
          <p:nvPr>
            <p:ph type="ftr" sz="quarter" idx="11"/>
          </p:nvPr>
        </p:nvSpPr>
        <p:spPr/>
        <p:txBody>
          <a:bodyPr/>
          <a:lstStyle/>
          <a:p>
            <a:pPr>
              <a:defRPr/>
            </a:pPr>
            <a:r>
              <a:rPr lang="en-US" altLang="ja-JP" smtClean="0"/>
              <a:t>Copyright © 2012 Funabashi </a:t>
            </a:r>
            <a:r>
              <a:rPr lang="ja-JP" altLang="en-US" smtClean="0"/>
              <a:t>ＩＴ</a:t>
            </a:r>
            <a:r>
              <a:rPr lang="en-US" altLang="ja-JP" smtClean="0"/>
              <a:t>-Lab. All right reserved</a:t>
            </a:r>
            <a:endParaRPr lang="en-US" altLang="ja-JP"/>
          </a:p>
        </p:txBody>
      </p:sp>
      <p:sp>
        <p:nvSpPr>
          <p:cNvPr id="32" name="スライド番号プレースホルダ 5"/>
          <p:cNvSpPr>
            <a:spLocks noGrp="1"/>
          </p:cNvSpPr>
          <p:nvPr>
            <p:ph type="sldNum" sz="quarter" idx="12"/>
          </p:nvPr>
        </p:nvSpPr>
        <p:spPr/>
        <p:txBody>
          <a:bodyPr/>
          <a:lstStyle/>
          <a:p>
            <a:pPr>
              <a:defRPr/>
            </a:pPr>
            <a:fld id="{8F8DCD39-EC63-4BEF-A103-B9CDEDB2156F}" type="slidenum">
              <a:rPr lang="en-US" altLang="ja-JP"/>
              <a:pPr>
                <a:defRPr/>
              </a:pPr>
              <a:t>44</a:t>
            </a:fld>
            <a:endParaRPr lang="en-US" altLang="ja-JP"/>
          </a:p>
        </p:txBody>
      </p:sp>
      <p:sp>
        <p:nvSpPr>
          <p:cNvPr id="44036" name="Rectangle 2"/>
          <p:cNvSpPr>
            <a:spLocks noGrp="1" noChangeArrowheads="1"/>
          </p:cNvSpPr>
          <p:nvPr>
            <p:ph type="title"/>
          </p:nvPr>
        </p:nvSpPr>
        <p:spPr/>
        <p:txBody>
          <a:bodyPr/>
          <a:lstStyle/>
          <a:p>
            <a:pPr eaLnBrk="1" hangingPunct="1"/>
            <a:r>
              <a:rPr lang="ja-JP" altLang="en-US" sz="2000" smtClean="0"/>
              <a:t>１２．４．９　ソフトウェア品質</a:t>
            </a:r>
          </a:p>
        </p:txBody>
      </p:sp>
      <p:graphicFrame>
        <p:nvGraphicFramePr>
          <p:cNvPr id="447527" name="Group 39"/>
          <p:cNvGraphicFramePr>
            <a:graphicFrameLocks noGrp="1"/>
          </p:cNvGraphicFramePr>
          <p:nvPr/>
        </p:nvGraphicFramePr>
        <p:xfrm>
          <a:off x="272480" y="2564904"/>
          <a:ext cx="9362546" cy="3276000"/>
        </p:xfrm>
        <a:graphic>
          <a:graphicData uri="http://schemas.openxmlformats.org/drawingml/2006/table">
            <a:tbl>
              <a:tblPr/>
              <a:tblGrid>
                <a:gridCol w="2340637"/>
                <a:gridCol w="7021909"/>
              </a:tblGrid>
              <a:tr h="468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HGP明朝E" pitchFamily="18" charset="-128"/>
                          <a:ea typeface="HGP明朝E" pitchFamily="18" charset="-128"/>
                        </a:rPr>
                        <a:t>特　　性</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HGP明朝E" pitchFamily="18" charset="-128"/>
                          <a:ea typeface="HGP明朝E" pitchFamily="18" charset="-128"/>
                        </a:rPr>
                        <a:t>内　　　　容</a:t>
                      </a: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468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b="0" i="0" u="sng" strike="noStrike" cap="none" normalizeH="0" baseline="0" dirty="0" smtClean="0">
                          <a:ln>
                            <a:noFill/>
                          </a:ln>
                          <a:solidFill>
                            <a:srgbClr val="FF0000"/>
                          </a:solidFill>
                          <a:effectLst/>
                          <a:latin typeface="HGP明朝E" pitchFamily="18" charset="-128"/>
                          <a:ea typeface="HGP明朝E" pitchFamily="18" charset="-128"/>
                        </a:rPr>
                        <a:t>機能性</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HGP明朝E" pitchFamily="18" charset="-128"/>
                          <a:ea typeface="HGP明朝E" pitchFamily="18" charset="-128"/>
                        </a:rPr>
                        <a:t>機能とシステムの目的が一致している。</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r>
              <a:tr h="468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b="0" i="0" u="sng" strike="noStrike" cap="none" normalizeH="0" baseline="0" dirty="0" smtClean="0">
                          <a:ln>
                            <a:noFill/>
                          </a:ln>
                          <a:solidFill>
                            <a:srgbClr val="FF0000"/>
                          </a:solidFill>
                          <a:effectLst/>
                          <a:latin typeface="HGP明朝E" pitchFamily="18" charset="-128"/>
                          <a:ea typeface="HGP明朝E" pitchFamily="18" charset="-128"/>
                        </a:rPr>
                        <a:t>信頼性</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HGP明朝E" pitchFamily="18" charset="-128"/>
                          <a:ea typeface="HGP明朝E" pitchFamily="18" charset="-128"/>
                        </a:rPr>
                        <a:t>規定した状況で機能を果たし、障害からの回復が容易である。</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68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b="0" i="0" u="sng" strike="noStrike" cap="none" normalizeH="0" baseline="0" dirty="0" smtClean="0">
                          <a:ln>
                            <a:noFill/>
                          </a:ln>
                          <a:solidFill>
                            <a:srgbClr val="FF0000"/>
                          </a:solidFill>
                          <a:effectLst/>
                          <a:latin typeface="HGP明朝E" pitchFamily="18" charset="-128"/>
                          <a:ea typeface="HGP明朝E" pitchFamily="18" charset="-128"/>
                        </a:rPr>
                        <a:t>使用性</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HGP明朝E" pitchFamily="18" charset="-128"/>
                          <a:ea typeface="HGP明朝E" pitchFamily="18" charset="-128"/>
                        </a:rPr>
                        <a:t>使いやすさ、分かりやすさ、習得しやすさ。運用のしやすさ。</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r>
              <a:tr h="468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b="0" i="0" u="sng" strike="noStrike" cap="none" normalizeH="0" baseline="0" dirty="0" smtClean="0">
                          <a:ln>
                            <a:noFill/>
                          </a:ln>
                          <a:solidFill>
                            <a:srgbClr val="FF0000"/>
                          </a:solidFill>
                          <a:effectLst/>
                          <a:latin typeface="HGP明朝E" pitchFamily="18" charset="-128"/>
                          <a:ea typeface="HGP明朝E" pitchFamily="18" charset="-128"/>
                        </a:rPr>
                        <a:t>効率性</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HGP明朝E" pitchFamily="18" charset="-128"/>
                          <a:ea typeface="HGP明朝E" pitchFamily="18" charset="-128"/>
                        </a:rPr>
                        <a:t>使用する資源の量に対して適切な性能を提供できる。</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68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b="0" i="0" u="sng" strike="noStrike" cap="none" normalizeH="0" baseline="0" dirty="0" smtClean="0">
                          <a:ln>
                            <a:noFill/>
                          </a:ln>
                          <a:solidFill>
                            <a:srgbClr val="FF0000"/>
                          </a:solidFill>
                          <a:effectLst/>
                          <a:latin typeface="HGP明朝E" pitchFamily="18" charset="-128"/>
                          <a:ea typeface="HGP明朝E" pitchFamily="18" charset="-128"/>
                        </a:rPr>
                        <a:t>保守性</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HGP明朝E" pitchFamily="18" charset="-128"/>
                          <a:ea typeface="HGP明朝E" pitchFamily="18" charset="-128"/>
                        </a:rPr>
                        <a:t>変更や修正が容易である。</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r>
              <a:tr h="468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b="0" i="0" u="sng" strike="noStrike" cap="none" normalizeH="0" baseline="0" dirty="0" smtClean="0">
                          <a:ln>
                            <a:noFill/>
                          </a:ln>
                          <a:solidFill>
                            <a:srgbClr val="FF0000"/>
                          </a:solidFill>
                          <a:effectLst/>
                          <a:latin typeface="HGP明朝E" pitchFamily="18" charset="-128"/>
                          <a:ea typeface="HGP明朝E" pitchFamily="18" charset="-128"/>
                        </a:rPr>
                        <a:t>移植性</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HGP明朝E" pitchFamily="18" charset="-128"/>
                          <a:ea typeface="HGP明朝E" pitchFamily="18" charset="-128"/>
                        </a:rPr>
                        <a:t>他の環境へ移すのが容易である。</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7" name="コンテンツ プレースホルダ 2"/>
          <p:cNvSpPr>
            <a:spLocks noGrp="1"/>
          </p:cNvSpPr>
          <p:nvPr>
            <p:ph idx="1"/>
          </p:nvPr>
        </p:nvSpPr>
        <p:spPr>
          <a:xfrm>
            <a:off x="271727" y="1052514"/>
            <a:ext cx="9362546" cy="1872431"/>
          </a:xfrm>
        </p:spPr>
        <p:txBody>
          <a:bodyPr/>
          <a:lstStyle/>
          <a:p>
            <a:pPr marL="0" indent="0">
              <a:buFontTx/>
              <a:buNone/>
            </a:pPr>
            <a:r>
              <a:rPr lang="en-US" altLang="ja-JP" sz="1800" dirty="0" smtClean="0"/>
              <a:t>【</a:t>
            </a:r>
            <a:r>
              <a:rPr lang="ja-JP" altLang="en-US" sz="1800" dirty="0" smtClean="0"/>
              <a:t>ソフトウェア品質</a:t>
            </a:r>
            <a:r>
              <a:rPr lang="en-US" altLang="ja-JP" sz="1800" dirty="0" smtClean="0"/>
              <a:t>】</a:t>
            </a:r>
          </a:p>
          <a:p>
            <a:pPr marL="625475" indent="0">
              <a:buNone/>
            </a:pPr>
            <a:r>
              <a:rPr lang="ja-JP" altLang="en-US" sz="1800" dirty="0" smtClean="0"/>
              <a:t>要件定義やシステム設計の際には品質特性への考慮が必要。</a:t>
            </a:r>
            <a:endParaRPr lang="en-US" altLang="ja-JP" sz="1800" dirty="0" smtClean="0"/>
          </a:p>
          <a:p>
            <a:pPr marL="625475" indent="0">
              <a:buFontTx/>
              <a:buNone/>
            </a:pPr>
            <a:r>
              <a:rPr lang="en-US" altLang="ja-JP" sz="1800" dirty="0" smtClean="0"/>
              <a:t>JIS X 0129(ISO/IEC9126)</a:t>
            </a:r>
            <a:r>
              <a:rPr lang="ja-JP" altLang="en-US" sz="1800" dirty="0" smtClean="0"/>
              <a:t>で定義付けられているソフトウェア製品の品質特性を</a:t>
            </a:r>
            <a:r>
              <a:rPr lang="ja-JP" altLang="en-US" sz="1800" dirty="0" err="1" smtClean="0"/>
              <a:t>は</a:t>
            </a:r>
            <a:r>
              <a:rPr lang="ja-JP" altLang="en-US" sz="1800" dirty="0" smtClean="0"/>
              <a:t>以下の通り。</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2"/>
          <p:cNvSpPr>
            <a:spLocks noGrp="1" noChangeArrowheads="1"/>
          </p:cNvSpPr>
          <p:nvPr>
            <p:ph type="title"/>
          </p:nvPr>
        </p:nvSpPr>
        <p:spPr/>
        <p:txBody>
          <a:bodyPr/>
          <a:lstStyle/>
          <a:p>
            <a:pPr eaLnBrk="1" hangingPunct="1"/>
            <a:r>
              <a:rPr lang="ja-JP" altLang="en-US" sz="2000" smtClean="0"/>
              <a:t>１２．４．１０　ソフトウェア設計手法（１）</a:t>
            </a:r>
          </a:p>
        </p:txBody>
      </p:sp>
      <p:sp>
        <p:nvSpPr>
          <p:cNvPr id="7" name="コンテンツ プレースホルダ 6"/>
          <p:cNvSpPr>
            <a:spLocks noGrp="1"/>
          </p:cNvSpPr>
          <p:nvPr>
            <p:ph idx="1"/>
          </p:nvPr>
        </p:nvSpPr>
        <p:spPr>
          <a:xfrm>
            <a:off x="271727" y="1052513"/>
            <a:ext cx="9438000" cy="5256212"/>
          </a:xfrm>
        </p:spPr>
        <p:txBody>
          <a:bodyPr/>
          <a:lstStyle/>
          <a:p>
            <a:pPr marL="6350" indent="0">
              <a:buNone/>
            </a:pPr>
            <a:r>
              <a:rPr lang="en-US" altLang="ja-JP" sz="1800" dirty="0" smtClean="0"/>
              <a:t>【</a:t>
            </a:r>
            <a:r>
              <a:rPr lang="ja-JP" altLang="en-US" sz="1800" dirty="0" smtClean="0"/>
              <a:t>プロセス中心設計</a:t>
            </a:r>
            <a:r>
              <a:rPr lang="en-US" altLang="ja-JP" sz="1800" dirty="0" smtClean="0"/>
              <a:t>】</a:t>
            </a:r>
          </a:p>
          <a:p>
            <a:pPr marL="631825" lvl="0" indent="0">
              <a:buNone/>
            </a:pPr>
            <a:r>
              <a:rPr lang="ja-JP" altLang="en-US" sz="1800" dirty="0" smtClean="0"/>
              <a:t>実際の業務の流れを中心に設計する手法。</a:t>
            </a:r>
            <a:endParaRPr lang="en-US" altLang="ja-JP" sz="1800" dirty="0" smtClean="0"/>
          </a:p>
          <a:p>
            <a:pPr marL="631825" lvl="0" indent="0">
              <a:buNone/>
            </a:pPr>
            <a:r>
              <a:rPr lang="ja-JP" altLang="en-US" sz="1800" dirty="0" smtClean="0"/>
              <a:t>プログラムを業務に対応付けて考えやすい反面、部署ごとに独立したシステムになりやすく、柔軟性や互換性の問題が出やすい。また、業務プロセスが変更された場合、システムの大幅な修正が必要になるケースがある。</a:t>
            </a:r>
            <a:endParaRPr lang="en-US" altLang="ja-JP" sz="1800" dirty="0" smtClean="0"/>
          </a:p>
          <a:p>
            <a:pPr marL="631825" indent="0">
              <a:buNone/>
            </a:pPr>
            <a:endParaRPr lang="en-US" altLang="ja-JP" sz="1800" dirty="0" smtClean="0"/>
          </a:p>
          <a:p>
            <a:pPr marL="625475" indent="0">
              <a:buNone/>
            </a:pPr>
            <a:r>
              <a:rPr lang="ja-JP" altLang="en-US" sz="1800" dirty="0" smtClean="0"/>
              <a:t>＜プロセス中心アプローチの手順＞</a:t>
            </a:r>
          </a:p>
          <a:p>
            <a:pPr marL="625475" indent="0">
              <a:buFont typeface="+mj-lt"/>
              <a:buAutoNum type="arabicPeriod"/>
            </a:pPr>
            <a:r>
              <a:rPr lang="ja-JP" altLang="en-US" sz="1800" dirty="0" smtClean="0"/>
              <a:t>業務やシステムでの各機能の関係を整理</a:t>
            </a:r>
          </a:p>
          <a:p>
            <a:pPr marL="625475" indent="0">
              <a:buFont typeface="+mj-lt"/>
              <a:buAutoNum type="arabicPeriod"/>
            </a:pPr>
            <a:r>
              <a:rPr lang="ja-JP" altLang="en-US" sz="1800" dirty="0" smtClean="0"/>
              <a:t>機能を分割、詳細化していく</a:t>
            </a:r>
          </a:p>
          <a:p>
            <a:pPr marL="625475" indent="0">
              <a:buFont typeface="+mj-lt"/>
              <a:buAutoNum type="arabicPeriod"/>
            </a:pPr>
            <a:r>
              <a:rPr lang="ja-JP" altLang="en-US" sz="1800" dirty="0" smtClean="0"/>
              <a:t>各機能の仕様を定義する</a:t>
            </a:r>
          </a:p>
          <a:p>
            <a:pPr marL="625475" indent="0">
              <a:buFont typeface="+mj-lt"/>
              <a:buAutoNum type="arabicPeriod"/>
            </a:pPr>
            <a:r>
              <a:rPr lang="ja-JP" altLang="en-US" sz="1800" dirty="0" smtClean="0"/>
              <a:t>仕様に沿ってコード化</a:t>
            </a:r>
            <a:endParaRPr lang="en-US" altLang="ja-JP" sz="1800" dirty="0" smtClean="0"/>
          </a:p>
          <a:p>
            <a:pPr marL="625475" indent="0">
              <a:buFont typeface="+mj-lt"/>
              <a:buAutoNum type="arabicPeriod"/>
            </a:pPr>
            <a:endParaRPr lang="en-US" altLang="ja-JP" sz="1800" dirty="0" smtClean="0"/>
          </a:p>
          <a:p>
            <a:pPr marL="625475" lvl="0" indent="0">
              <a:buNone/>
            </a:pPr>
            <a:r>
              <a:rPr lang="en-US" altLang="ja-JP" sz="1800" dirty="0" smtClean="0">
                <a:latin typeface="HGP明朝E" pitchFamily="18" charset="-128"/>
                <a:ea typeface="HGP明朝E" pitchFamily="18" charset="-128"/>
              </a:rPr>
              <a:t>STS</a:t>
            </a:r>
            <a:r>
              <a:rPr lang="ja-JP" altLang="en-US" sz="1800" dirty="0" smtClean="0">
                <a:latin typeface="HGP明朝E" pitchFamily="18" charset="-128"/>
                <a:ea typeface="HGP明朝E" pitchFamily="18" charset="-128"/>
              </a:rPr>
              <a:t>分割、</a:t>
            </a:r>
            <a:r>
              <a:rPr lang="en-US" altLang="ja-JP" sz="1800" dirty="0" smtClean="0">
                <a:latin typeface="HGP明朝E" pitchFamily="18" charset="-128"/>
                <a:ea typeface="HGP明朝E" pitchFamily="18" charset="-128"/>
              </a:rPr>
              <a:t>TR</a:t>
            </a:r>
            <a:r>
              <a:rPr lang="ja-JP" altLang="en-US" sz="1800" dirty="0" smtClean="0">
                <a:latin typeface="HGP明朝E" pitchFamily="18" charset="-128"/>
                <a:ea typeface="HGP明朝E" pitchFamily="18" charset="-128"/>
              </a:rPr>
              <a:t>分割などを利用して、業務全体を順に分割していく。</a:t>
            </a:r>
          </a:p>
          <a:p>
            <a:pPr marL="625475" indent="0">
              <a:buFont typeface="+mj-lt"/>
              <a:buAutoNum type="arabicPeriod"/>
            </a:pPr>
            <a:endParaRPr lang="ja-JP" altLang="en-US" sz="1800" dirty="0" smtClean="0"/>
          </a:p>
          <a:p>
            <a:pPr marL="631825" indent="0">
              <a:buNone/>
            </a:pPr>
            <a:endParaRPr lang="ja-JP" altLang="en-US" sz="1800" dirty="0" smtClean="0"/>
          </a:p>
        </p:txBody>
      </p:sp>
      <p:sp>
        <p:nvSpPr>
          <p:cNvPr id="27" name="フッター プレースホルダ 4"/>
          <p:cNvSpPr>
            <a:spLocks noGrp="1"/>
          </p:cNvSpPr>
          <p:nvPr>
            <p:ph type="ftr" sz="quarter" idx="11"/>
          </p:nvPr>
        </p:nvSpPr>
        <p:spPr/>
        <p:txBody>
          <a:bodyPr/>
          <a:lstStyle/>
          <a:p>
            <a:pPr>
              <a:defRPr/>
            </a:pPr>
            <a:r>
              <a:rPr lang="en-US" altLang="ja-JP" smtClean="0"/>
              <a:t>Copyright © 2012 Funabashi </a:t>
            </a:r>
            <a:r>
              <a:rPr lang="ja-JP" altLang="en-US" smtClean="0"/>
              <a:t>ＩＴ</a:t>
            </a:r>
            <a:r>
              <a:rPr lang="en-US" altLang="ja-JP" smtClean="0"/>
              <a:t>-Lab. All right reserved</a:t>
            </a:r>
            <a:endParaRPr lang="en-US" altLang="ja-JP"/>
          </a:p>
        </p:txBody>
      </p:sp>
      <p:sp>
        <p:nvSpPr>
          <p:cNvPr id="28" name="スライド番号プレースホルダ 5"/>
          <p:cNvSpPr>
            <a:spLocks noGrp="1"/>
          </p:cNvSpPr>
          <p:nvPr>
            <p:ph type="sldNum" sz="quarter" idx="12"/>
          </p:nvPr>
        </p:nvSpPr>
        <p:spPr/>
        <p:txBody>
          <a:bodyPr/>
          <a:lstStyle/>
          <a:p>
            <a:pPr>
              <a:defRPr/>
            </a:pPr>
            <a:fld id="{C6FA1794-AAFD-47AE-9009-980303C3460C}" type="slidenum">
              <a:rPr lang="en-US" altLang="ja-JP"/>
              <a:pPr>
                <a:defRPr/>
              </a:pPr>
              <a:t>45</a:t>
            </a:fld>
            <a:endParaRPr lang="en-US" altLang="ja-JP"/>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2"/>
          <p:cNvSpPr>
            <a:spLocks noGrp="1" noChangeArrowheads="1"/>
          </p:cNvSpPr>
          <p:nvPr>
            <p:ph type="title"/>
          </p:nvPr>
        </p:nvSpPr>
        <p:spPr/>
        <p:txBody>
          <a:bodyPr/>
          <a:lstStyle/>
          <a:p>
            <a:pPr eaLnBrk="1" hangingPunct="1"/>
            <a:r>
              <a:rPr lang="ja-JP" altLang="en-US" sz="2000" dirty="0" smtClean="0"/>
              <a:t>１２．４．１０　ソフトウェア設計手法（２）</a:t>
            </a:r>
          </a:p>
        </p:txBody>
      </p:sp>
      <p:sp>
        <p:nvSpPr>
          <p:cNvPr id="7" name="コンテンツ プレースホルダ 6"/>
          <p:cNvSpPr>
            <a:spLocks noGrp="1"/>
          </p:cNvSpPr>
          <p:nvPr>
            <p:ph idx="1"/>
          </p:nvPr>
        </p:nvSpPr>
        <p:spPr/>
        <p:txBody>
          <a:bodyPr/>
          <a:lstStyle/>
          <a:p>
            <a:pPr marL="6350" indent="0">
              <a:buNone/>
            </a:pPr>
            <a:r>
              <a:rPr lang="en-US" altLang="ja-JP" sz="1800" dirty="0" smtClean="0"/>
              <a:t>【</a:t>
            </a:r>
            <a:r>
              <a:rPr lang="ja-JP" altLang="en-US" sz="1800" dirty="0" smtClean="0"/>
              <a:t>データ中心設計</a:t>
            </a:r>
            <a:r>
              <a:rPr lang="en-US" altLang="ja-JP" sz="1800" dirty="0" smtClean="0"/>
              <a:t>】</a:t>
            </a:r>
          </a:p>
          <a:p>
            <a:pPr marL="631825" lvl="0" indent="0">
              <a:buNone/>
            </a:pPr>
            <a:r>
              <a:rPr lang="ja-JP" altLang="en-US" sz="1800" dirty="0" smtClean="0"/>
              <a:t>データを中心にして、ソフトウェアを開発する手法。データとデータとの関連に着目して業務をモデル化する。システムで扱うデータを重複しないように設計する方法を一事実一箇所という。</a:t>
            </a:r>
            <a:endParaRPr lang="en-US" altLang="ja-JP" sz="1800" dirty="0" smtClean="0"/>
          </a:p>
          <a:p>
            <a:pPr marL="631825" lvl="0" indent="0">
              <a:buNone/>
            </a:pPr>
            <a:endParaRPr lang="en-US" altLang="ja-JP" sz="1800" dirty="0" smtClean="0"/>
          </a:p>
          <a:p>
            <a:pPr marL="631825" lvl="0" indent="0">
              <a:buNone/>
            </a:pPr>
            <a:r>
              <a:rPr lang="ja-JP" altLang="en-US" sz="1800" dirty="0" smtClean="0"/>
              <a:t>業務の内容が変化した場合、機能に変更があったとしてもデータの定義は変わりにくい。そのため、システムを改変するときに容易になる。</a:t>
            </a:r>
            <a:endParaRPr lang="en-US" altLang="ja-JP" sz="1800" dirty="0" smtClean="0"/>
          </a:p>
          <a:p>
            <a:pPr marL="631825" lvl="0" indent="0">
              <a:buNone/>
            </a:pPr>
            <a:r>
              <a:rPr lang="ja-JP" altLang="en-US" sz="1800" dirty="0" smtClean="0"/>
              <a:t/>
            </a:r>
            <a:br>
              <a:rPr lang="ja-JP" altLang="en-US" sz="1800" dirty="0" smtClean="0"/>
            </a:br>
            <a:r>
              <a:rPr lang="ja-JP" altLang="en-US" sz="1800" dirty="0" smtClean="0"/>
              <a:t> ＜データ中心アプローチの手順＞</a:t>
            </a:r>
            <a:endParaRPr lang="en-US" altLang="ja-JP" sz="1800" dirty="0" smtClean="0"/>
          </a:p>
          <a:p>
            <a:pPr marL="625475" indent="0">
              <a:buFont typeface="+mj-lt"/>
              <a:buAutoNum type="arabicPeriod"/>
            </a:pPr>
            <a:r>
              <a:rPr lang="ja-JP" altLang="en-US" sz="1800" dirty="0" smtClean="0"/>
              <a:t>データ分析</a:t>
            </a:r>
          </a:p>
          <a:p>
            <a:pPr marL="625475" indent="0">
              <a:buFont typeface="+mj-lt"/>
              <a:buAutoNum type="arabicPeriod"/>
            </a:pPr>
            <a:r>
              <a:rPr lang="ja-JP" altLang="en-US" sz="1800" dirty="0" smtClean="0"/>
              <a:t>データ定義・データベース設計</a:t>
            </a:r>
          </a:p>
          <a:p>
            <a:pPr marL="625475" indent="0">
              <a:buFont typeface="+mj-lt"/>
              <a:buAutoNum type="arabicPeriod"/>
            </a:pPr>
            <a:r>
              <a:rPr lang="ja-JP" altLang="en-US" sz="1800" dirty="0" smtClean="0"/>
              <a:t>処理の分析</a:t>
            </a:r>
          </a:p>
          <a:p>
            <a:pPr marL="625475" indent="0">
              <a:buFont typeface="+mj-lt"/>
              <a:buAutoNum type="arabicPeriod"/>
            </a:pPr>
            <a:r>
              <a:rPr lang="ja-JP" altLang="en-US" sz="1800" dirty="0" smtClean="0"/>
              <a:t>処理の設計</a:t>
            </a:r>
          </a:p>
          <a:p>
            <a:pPr marL="625475" indent="0">
              <a:buFont typeface="+mj-lt"/>
              <a:buAutoNum type="arabicPeriod"/>
            </a:pPr>
            <a:r>
              <a:rPr lang="ja-JP" altLang="en-US" sz="1800" dirty="0" smtClean="0"/>
              <a:t>コード化</a:t>
            </a:r>
            <a:endParaRPr lang="en-US" altLang="ja-JP" sz="1800" dirty="0" smtClean="0"/>
          </a:p>
          <a:p>
            <a:pPr marL="625475" indent="0">
              <a:buNone/>
            </a:pPr>
            <a:endParaRPr lang="en-US" altLang="ja-JP" sz="1800" dirty="0" smtClean="0"/>
          </a:p>
        </p:txBody>
      </p:sp>
      <p:sp>
        <p:nvSpPr>
          <p:cNvPr id="27" name="フッター プレースホルダ 4"/>
          <p:cNvSpPr>
            <a:spLocks noGrp="1"/>
          </p:cNvSpPr>
          <p:nvPr>
            <p:ph type="ftr" sz="quarter" idx="11"/>
          </p:nvPr>
        </p:nvSpPr>
        <p:spPr/>
        <p:txBody>
          <a:bodyPr/>
          <a:lstStyle/>
          <a:p>
            <a:pPr>
              <a:defRPr/>
            </a:pPr>
            <a:r>
              <a:rPr lang="en-US" altLang="ja-JP" smtClean="0"/>
              <a:t>Copyright © 2012 Funabashi </a:t>
            </a:r>
            <a:r>
              <a:rPr lang="ja-JP" altLang="en-US" smtClean="0"/>
              <a:t>ＩＴ</a:t>
            </a:r>
            <a:r>
              <a:rPr lang="en-US" altLang="ja-JP" smtClean="0"/>
              <a:t>-Lab. All right reserved</a:t>
            </a:r>
            <a:endParaRPr lang="en-US" altLang="ja-JP"/>
          </a:p>
        </p:txBody>
      </p:sp>
      <p:sp>
        <p:nvSpPr>
          <p:cNvPr id="28" name="スライド番号プレースホルダ 5"/>
          <p:cNvSpPr>
            <a:spLocks noGrp="1"/>
          </p:cNvSpPr>
          <p:nvPr>
            <p:ph type="sldNum" sz="quarter" idx="12"/>
          </p:nvPr>
        </p:nvSpPr>
        <p:spPr/>
        <p:txBody>
          <a:bodyPr/>
          <a:lstStyle/>
          <a:p>
            <a:pPr>
              <a:defRPr/>
            </a:pPr>
            <a:fld id="{C6FA1794-AAFD-47AE-9009-980303C3460C}" type="slidenum">
              <a:rPr lang="en-US" altLang="ja-JP"/>
              <a:pPr>
                <a:defRPr/>
              </a:pPr>
              <a:t>46</a:t>
            </a:fld>
            <a:endParaRPr lang="en-US" altLang="ja-JP"/>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2"/>
          <p:cNvSpPr>
            <a:spLocks noGrp="1" noChangeArrowheads="1"/>
          </p:cNvSpPr>
          <p:nvPr>
            <p:ph type="title"/>
          </p:nvPr>
        </p:nvSpPr>
        <p:spPr/>
        <p:txBody>
          <a:bodyPr/>
          <a:lstStyle/>
          <a:p>
            <a:pPr eaLnBrk="1" hangingPunct="1"/>
            <a:r>
              <a:rPr lang="ja-JP" altLang="en-US" sz="2000" dirty="0" smtClean="0"/>
              <a:t>１２．４．１０　ソフトウェア設計手法（３）</a:t>
            </a:r>
          </a:p>
        </p:txBody>
      </p:sp>
      <p:sp>
        <p:nvSpPr>
          <p:cNvPr id="7" name="コンテンツ プレースホルダ 6"/>
          <p:cNvSpPr>
            <a:spLocks noGrp="1"/>
          </p:cNvSpPr>
          <p:nvPr>
            <p:ph idx="1"/>
          </p:nvPr>
        </p:nvSpPr>
        <p:spPr/>
        <p:txBody>
          <a:bodyPr/>
          <a:lstStyle/>
          <a:p>
            <a:pPr marL="6350" indent="0">
              <a:buNone/>
            </a:pPr>
            <a:r>
              <a:rPr lang="en-US" altLang="ja-JP" sz="1800" dirty="0" smtClean="0"/>
              <a:t>【</a:t>
            </a:r>
            <a:r>
              <a:rPr lang="ja-JP" altLang="en-US" sz="1800" dirty="0" smtClean="0"/>
              <a:t>データ中心設計</a:t>
            </a:r>
            <a:r>
              <a:rPr lang="en-US" altLang="ja-JP" sz="1800" dirty="0" smtClean="0"/>
              <a:t>】</a:t>
            </a:r>
          </a:p>
          <a:p>
            <a:pPr marL="631825" lvl="0" indent="0">
              <a:buNone/>
            </a:pPr>
            <a:r>
              <a:rPr lang="ja-JP" altLang="en-US" sz="1800" dirty="0" smtClean="0"/>
              <a:t> ＜</a:t>
            </a:r>
            <a:r>
              <a:rPr lang="en-US" altLang="ja-JP" sz="1800" u="sng" dirty="0" smtClean="0">
                <a:solidFill>
                  <a:srgbClr val="FF0000"/>
                </a:solidFill>
              </a:rPr>
              <a:t>E-R</a:t>
            </a:r>
            <a:r>
              <a:rPr lang="ja-JP" altLang="en-US" sz="1800" u="sng" dirty="0" smtClean="0">
                <a:solidFill>
                  <a:srgbClr val="FF0000"/>
                </a:solidFill>
              </a:rPr>
              <a:t>図</a:t>
            </a:r>
            <a:r>
              <a:rPr lang="ja-JP" altLang="en-US" sz="1800" dirty="0" smtClean="0"/>
              <a:t>＞</a:t>
            </a:r>
            <a:endParaRPr lang="en-US" altLang="ja-JP" sz="1800" dirty="0" smtClean="0"/>
          </a:p>
          <a:p>
            <a:pPr marL="631825" lvl="0" indent="0">
              <a:buNone/>
            </a:pPr>
            <a:r>
              <a:rPr lang="ja-JP" altLang="en-US" sz="1800" dirty="0" smtClean="0"/>
              <a:t>データモデリング手法の</a:t>
            </a:r>
            <a:r>
              <a:rPr lang="en-US" altLang="ja-JP" sz="1800" dirty="0" smtClean="0"/>
              <a:t>1</a:t>
            </a:r>
            <a:r>
              <a:rPr lang="ja-JP" altLang="en-US" sz="1800" dirty="0" smtClean="0"/>
              <a:t>つ。モデル化対象を実体とその関連からなるものとして定義、構造化して、静的な概念データモデルを記述したもの。一般にデータベース設計に用いられる。</a:t>
            </a:r>
            <a:endParaRPr lang="en-US" altLang="ja-JP" sz="1800" dirty="0" smtClean="0"/>
          </a:p>
          <a:p>
            <a:pPr marL="631825" lvl="0" indent="0">
              <a:buNone/>
            </a:pPr>
            <a:r>
              <a:rPr lang="ja-JP" altLang="en-US" sz="1800" dirty="0" smtClean="0"/>
              <a:t> </a:t>
            </a:r>
            <a:r>
              <a:rPr lang="en-US" altLang="ja-JP" sz="1800" dirty="0" smtClean="0"/>
              <a:t>E</a:t>
            </a:r>
            <a:r>
              <a:rPr lang="ja-JP" altLang="en-US" sz="1800" dirty="0" err="1" smtClean="0"/>
              <a:t>ー</a:t>
            </a:r>
            <a:r>
              <a:rPr lang="en-US" altLang="ja-JP" sz="1800" dirty="0" smtClean="0"/>
              <a:t>R</a:t>
            </a:r>
            <a:r>
              <a:rPr lang="ja-JP" altLang="en-US" sz="1800" dirty="0" smtClean="0"/>
              <a:t>図で整理された結果を元に、関連性の強いデータ項目（属性）群をまとめ、</a:t>
            </a:r>
            <a:r>
              <a:rPr lang="zh-TW" altLang="en-US" sz="1800" u="sng" dirty="0" smtClean="0">
                <a:solidFill>
                  <a:srgbClr val="FF0000"/>
                </a:solidFill>
              </a:rPr>
              <a:t>一事実一箇所</a:t>
            </a:r>
            <a:r>
              <a:rPr lang="ja-JP" altLang="en-US" sz="1800" dirty="0" smtClean="0"/>
              <a:t>とすることで、データモデルの</a:t>
            </a:r>
            <a:r>
              <a:rPr lang="ja-JP" altLang="en-US" sz="1800" u="sng" dirty="0" err="1" smtClean="0">
                <a:solidFill>
                  <a:srgbClr val="FF0000"/>
                </a:solidFill>
              </a:rPr>
              <a:t>正規化</a:t>
            </a:r>
            <a:r>
              <a:rPr lang="ja-JP" altLang="en-US" sz="1800" dirty="0" err="1" smtClean="0"/>
              <a:t>をができる</a:t>
            </a:r>
            <a:r>
              <a:rPr lang="ja-JP" altLang="en-US" sz="1800" dirty="0" smtClean="0"/>
              <a:t>。</a:t>
            </a:r>
            <a:endParaRPr lang="en-US" altLang="ja-JP" sz="1800" dirty="0" smtClean="0"/>
          </a:p>
          <a:p>
            <a:pPr marL="631825" lvl="0" indent="0">
              <a:buNone/>
            </a:pPr>
            <a:endParaRPr lang="en-US" altLang="ja-JP" sz="1800" dirty="0" smtClean="0"/>
          </a:p>
          <a:p>
            <a:pPr marL="631825" lvl="0" indent="0">
              <a:buNone/>
            </a:pPr>
            <a:endParaRPr lang="en-US" altLang="ja-JP" sz="1800" dirty="0" smtClean="0"/>
          </a:p>
          <a:p>
            <a:pPr marL="631825" lvl="0" indent="0">
              <a:buNone/>
            </a:pPr>
            <a:endParaRPr lang="en-US" altLang="ja-JP" sz="1800" dirty="0" smtClean="0"/>
          </a:p>
          <a:p>
            <a:pPr marL="631825" lvl="0" indent="0">
              <a:buNone/>
            </a:pPr>
            <a:endParaRPr lang="en-US" altLang="ja-JP" sz="1800" dirty="0" smtClean="0"/>
          </a:p>
        </p:txBody>
      </p:sp>
      <p:sp>
        <p:nvSpPr>
          <p:cNvPr id="27" name="フッター プレースホルダ 4"/>
          <p:cNvSpPr>
            <a:spLocks noGrp="1"/>
          </p:cNvSpPr>
          <p:nvPr>
            <p:ph type="ftr" sz="quarter" idx="11"/>
          </p:nvPr>
        </p:nvSpPr>
        <p:spPr/>
        <p:txBody>
          <a:bodyPr/>
          <a:lstStyle/>
          <a:p>
            <a:pPr>
              <a:defRPr/>
            </a:pPr>
            <a:r>
              <a:rPr lang="en-US" altLang="ja-JP" smtClean="0"/>
              <a:t>Copyright © 2012 Funabashi </a:t>
            </a:r>
            <a:r>
              <a:rPr lang="ja-JP" altLang="en-US" smtClean="0"/>
              <a:t>ＩＴ</a:t>
            </a:r>
            <a:r>
              <a:rPr lang="en-US" altLang="ja-JP" smtClean="0"/>
              <a:t>-Lab. All right reserved</a:t>
            </a:r>
            <a:endParaRPr lang="en-US" altLang="ja-JP"/>
          </a:p>
        </p:txBody>
      </p:sp>
      <p:sp>
        <p:nvSpPr>
          <p:cNvPr id="28" name="スライド番号プレースホルダ 5"/>
          <p:cNvSpPr>
            <a:spLocks noGrp="1"/>
          </p:cNvSpPr>
          <p:nvPr>
            <p:ph type="sldNum" sz="quarter" idx="12"/>
          </p:nvPr>
        </p:nvSpPr>
        <p:spPr/>
        <p:txBody>
          <a:bodyPr/>
          <a:lstStyle/>
          <a:p>
            <a:pPr>
              <a:defRPr/>
            </a:pPr>
            <a:fld id="{C6FA1794-AAFD-47AE-9009-980303C3460C}" type="slidenum">
              <a:rPr lang="en-US" altLang="ja-JP"/>
              <a:pPr>
                <a:defRPr/>
              </a:pPr>
              <a:t>47</a:t>
            </a:fld>
            <a:endParaRPr lang="en-US" altLang="ja-JP"/>
          </a:p>
        </p:txBody>
      </p:sp>
      <p:graphicFrame>
        <p:nvGraphicFramePr>
          <p:cNvPr id="6" name="Group 39"/>
          <p:cNvGraphicFramePr>
            <a:graphicFrameLocks noGrp="1"/>
          </p:cNvGraphicFramePr>
          <p:nvPr/>
        </p:nvGraphicFramePr>
        <p:xfrm>
          <a:off x="350489" y="3501008"/>
          <a:ext cx="9362546" cy="2559312"/>
        </p:xfrm>
        <a:graphic>
          <a:graphicData uri="http://schemas.openxmlformats.org/drawingml/2006/table">
            <a:tbl>
              <a:tblPr/>
              <a:tblGrid>
                <a:gridCol w="2340637"/>
                <a:gridCol w="7021909"/>
              </a:tblGrid>
              <a:tr h="468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HGP明朝E" pitchFamily="18" charset="-128"/>
                          <a:ea typeface="HGP明朝E" pitchFamily="18" charset="-128"/>
                        </a:rPr>
                        <a:t>特　　性</a:t>
                      </a:r>
                    </a:p>
                  </a:txBody>
                  <a:tcPr marL="0" marR="0" marT="0" marB="0" anchor="ctr" anchorCtr="1"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HGP明朝E" pitchFamily="18" charset="-128"/>
                          <a:ea typeface="HGP明朝E" pitchFamily="18" charset="-128"/>
                        </a:rPr>
                        <a:t>内　　　　容</a:t>
                      </a:r>
                    </a:p>
                  </a:txBody>
                  <a:tcPr marL="0" marR="0" marT="0" marB="0" anchor="ctr" anchorCtr="1"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468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dirty="0" smtClean="0">
                          <a:solidFill>
                            <a:schemeClr val="tx1"/>
                          </a:solidFill>
                          <a:latin typeface="+mn-lt"/>
                          <a:ea typeface="+mn-ea"/>
                          <a:cs typeface="+mn-cs"/>
                        </a:rPr>
                        <a:t>実体</a:t>
                      </a:r>
                    </a:p>
                  </a:txBody>
                  <a:tcPr marL="0" marR="0" marT="0" marB="0" anchor="ctr" anchorCtr="1"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dirty="0" smtClean="0">
                          <a:solidFill>
                            <a:schemeClr val="tx1"/>
                          </a:solidFill>
                          <a:latin typeface="+mn-lt"/>
                          <a:ea typeface="+mn-ea"/>
                          <a:cs typeface="+mn-cs"/>
                        </a:rPr>
                        <a:t>エンティティ（</a:t>
                      </a:r>
                      <a:r>
                        <a:rPr kumimoji="1" lang="en-US" altLang="ja-JP" sz="1800" dirty="0" smtClean="0">
                          <a:solidFill>
                            <a:schemeClr val="tx1"/>
                          </a:solidFill>
                          <a:latin typeface="+mn-lt"/>
                          <a:ea typeface="+mn-ea"/>
                          <a:cs typeface="+mn-cs"/>
                        </a:rPr>
                        <a:t>entity</a:t>
                      </a:r>
                      <a:r>
                        <a:rPr kumimoji="1" lang="ja-JP" altLang="en-US" sz="1800" dirty="0" smtClean="0">
                          <a:solidFill>
                            <a:schemeClr val="tx1"/>
                          </a:solidFill>
                          <a:latin typeface="+mn-lt"/>
                          <a:ea typeface="+mn-ea"/>
                          <a:cs typeface="+mn-cs"/>
                        </a:rPr>
                        <a:t>）</a:t>
                      </a:r>
                      <a:endParaRPr kumimoji="1" lang="en-US" altLang="ja-JP" sz="1800" dirty="0" smtClean="0">
                        <a:solidFill>
                          <a:schemeClr val="tx1"/>
                        </a:solidFill>
                        <a:latin typeface="+mn-lt"/>
                        <a:ea typeface="+mn-ea"/>
                        <a:cs typeface="+mn-cs"/>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dirty="0" smtClean="0">
                          <a:solidFill>
                            <a:schemeClr val="tx1"/>
                          </a:solidFill>
                          <a:latin typeface="+mn-lt"/>
                          <a:ea typeface="+mn-ea"/>
                          <a:cs typeface="+mn-cs"/>
                        </a:rPr>
                        <a:t>管理の対象として“存在する”と定義したもの。</a:t>
                      </a:r>
                    </a:p>
                  </a:txBody>
                  <a:tcPr marL="97500" marR="97500" marT="46800" marB="46800" anchor="ct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r>
              <a:tr h="468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dirty="0" smtClean="0">
                          <a:solidFill>
                            <a:schemeClr val="tx1"/>
                          </a:solidFill>
                          <a:latin typeface="+mn-lt"/>
                          <a:ea typeface="+mn-ea"/>
                          <a:cs typeface="+mn-cs"/>
                        </a:rPr>
                        <a:t>属性</a:t>
                      </a:r>
                    </a:p>
                  </a:txBody>
                  <a:tcPr marL="0" marR="0" marT="0" marB="0" anchor="ctr" anchorCtr="1"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800" dirty="0" smtClean="0">
                          <a:solidFill>
                            <a:schemeClr val="tx1"/>
                          </a:solidFill>
                          <a:latin typeface="+mn-lt"/>
                          <a:ea typeface="+mn-ea"/>
                          <a:cs typeface="+mn-cs"/>
                        </a:rPr>
                        <a:t>アトリビュート（</a:t>
                      </a:r>
                      <a:r>
                        <a:rPr kumimoji="1" lang="en-US" altLang="ja-JP" sz="1800" dirty="0" smtClean="0">
                          <a:solidFill>
                            <a:schemeClr val="tx1"/>
                          </a:solidFill>
                          <a:latin typeface="+mn-lt"/>
                          <a:ea typeface="+mn-ea"/>
                          <a:cs typeface="+mn-cs"/>
                        </a:rPr>
                        <a:t>attribute</a:t>
                      </a:r>
                      <a:r>
                        <a:rPr kumimoji="1" lang="ja-JP" altLang="en-US" sz="1800" dirty="0" smtClean="0">
                          <a:solidFill>
                            <a:schemeClr val="tx1"/>
                          </a:solidFill>
                          <a:latin typeface="+mn-lt"/>
                          <a:ea typeface="+mn-ea"/>
                          <a:cs typeface="+mn-cs"/>
                        </a:rPr>
                        <a:t>）</a:t>
                      </a:r>
                      <a:endParaRPr kumimoji="1" lang="en-US" altLang="ja-JP" sz="1800" dirty="0" smtClean="0">
                        <a:solidFill>
                          <a:schemeClr val="tx1"/>
                        </a:solidFill>
                        <a:latin typeface="+mn-lt"/>
                        <a:ea typeface="+mn-ea"/>
                        <a:cs typeface="+mn-cs"/>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800" dirty="0" smtClean="0">
                          <a:solidFill>
                            <a:schemeClr val="tx1"/>
                          </a:solidFill>
                          <a:latin typeface="+mn-lt"/>
                          <a:ea typeface="+mn-ea"/>
                          <a:cs typeface="+mn-cs"/>
                        </a:rPr>
                        <a:t>実体の特性として定義したもの。実体が持つデータ項目。</a:t>
                      </a:r>
                    </a:p>
                  </a:txBody>
                  <a:tcPr marL="97500" marR="97500" marT="46800" marB="46800" anchor="ct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68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u="sng" dirty="0" smtClean="0">
                          <a:solidFill>
                            <a:srgbClr val="FF0000"/>
                          </a:solidFill>
                          <a:latin typeface="+mn-lt"/>
                          <a:ea typeface="+mn-ea"/>
                          <a:cs typeface="+mn-cs"/>
                        </a:rPr>
                        <a:t>関連</a:t>
                      </a:r>
                    </a:p>
                  </a:txBody>
                  <a:tcPr marL="0" marR="0" marT="0" marB="0" anchor="ctr" anchorCtr="1"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800" dirty="0" smtClean="0">
                          <a:solidFill>
                            <a:schemeClr val="tx1"/>
                          </a:solidFill>
                          <a:latin typeface="+mn-lt"/>
                          <a:ea typeface="+mn-ea"/>
                          <a:cs typeface="+mn-cs"/>
                        </a:rPr>
                        <a:t>リレーションシップ（</a:t>
                      </a:r>
                      <a:r>
                        <a:rPr kumimoji="1" lang="en-US" altLang="ja-JP" sz="1800" dirty="0" smtClean="0">
                          <a:solidFill>
                            <a:schemeClr val="tx1"/>
                          </a:solidFill>
                          <a:latin typeface="+mn-lt"/>
                          <a:ea typeface="+mn-ea"/>
                          <a:cs typeface="+mn-cs"/>
                        </a:rPr>
                        <a:t>relationship</a:t>
                      </a:r>
                      <a:r>
                        <a:rPr kumimoji="1" lang="ja-JP" altLang="en-US" sz="1800" dirty="0" smtClean="0">
                          <a:solidFill>
                            <a:schemeClr val="tx1"/>
                          </a:solidFill>
                          <a:latin typeface="+mn-lt"/>
                          <a:ea typeface="+mn-ea"/>
                          <a:cs typeface="+mn-cs"/>
                        </a:rPr>
                        <a:t>）</a:t>
                      </a:r>
                      <a:endParaRPr kumimoji="1" lang="en-US" altLang="ja-JP" sz="1800" dirty="0" smtClean="0">
                        <a:solidFill>
                          <a:schemeClr val="tx1"/>
                        </a:solidFill>
                        <a:latin typeface="+mn-lt"/>
                        <a:ea typeface="+mn-ea"/>
                        <a:cs typeface="+mn-cs"/>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800" dirty="0" smtClean="0">
                          <a:solidFill>
                            <a:schemeClr val="tx1"/>
                          </a:solidFill>
                          <a:latin typeface="+mn-lt"/>
                          <a:ea typeface="+mn-ea"/>
                          <a:cs typeface="+mn-cs"/>
                        </a:rPr>
                        <a:t>実体と実体の関係を示したもの。</a:t>
                      </a:r>
                    </a:p>
                  </a:txBody>
                  <a:tcPr marL="97500" marR="97500" marT="46800" marB="46800" anchor="ct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2" name="正方形/長方形 1"/>
          <p:cNvSpPr/>
          <p:nvPr/>
        </p:nvSpPr>
        <p:spPr>
          <a:xfrm>
            <a:off x="350489" y="6032187"/>
            <a:ext cx="7254806" cy="338554"/>
          </a:xfrm>
          <a:prstGeom prst="rect">
            <a:avLst/>
          </a:prstGeom>
        </p:spPr>
        <p:txBody>
          <a:bodyPr wrap="square">
            <a:spAutoFit/>
          </a:bodyPr>
          <a:lstStyle/>
          <a:p>
            <a:pPr algn="l"/>
            <a:r>
              <a:rPr lang="ja-JP" altLang="en-US" sz="1600" dirty="0"/>
              <a:t>詳細は「１２．３．４　業務分析や要件定義に用いられる手法（５）」を参照</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2"/>
          <p:cNvSpPr>
            <a:spLocks noGrp="1" noChangeArrowheads="1"/>
          </p:cNvSpPr>
          <p:nvPr>
            <p:ph type="title"/>
          </p:nvPr>
        </p:nvSpPr>
        <p:spPr/>
        <p:txBody>
          <a:bodyPr/>
          <a:lstStyle/>
          <a:p>
            <a:pPr eaLnBrk="1" hangingPunct="1"/>
            <a:r>
              <a:rPr lang="ja-JP" altLang="en-US" sz="2000" dirty="0" smtClean="0"/>
              <a:t>１２．４．１０　ソフトウェア設計手法（４）</a:t>
            </a:r>
          </a:p>
        </p:txBody>
      </p:sp>
      <p:sp>
        <p:nvSpPr>
          <p:cNvPr id="7" name="コンテンツ プレースホルダ 6"/>
          <p:cNvSpPr>
            <a:spLocks noGrp="1"/>
          </p:cNvSpPr>
          <p:nvPr>
            <p:ph idx="1"/>
          </p:nvPr>
        </p:nvSpPr>
        <p:spPr/>
        <p:txBody>
          <a:bodyPr/>
          <a:lstStyle/>
          <a:p>
            <a:pPr marL="6350" indent="0">
              <a:buNone/>
            </a:pPr>
            <a:r>
              <a:rPr lang="en-US" altLang="ja-JP" sz="1800" dirty="0" smtClean="0"/>
              <a:t>【</a:t>
            </a:r>
            <a:r>
              <a:rPr lang="ja-JP" altLang="en-US" sz="1800" dirty="0" smtClean="0"/>
              <a:t>構造化設計</a:t>
            </a:r>
            <a:r>
              <a:rPr lang="en-US" altLang="ja-JP" sz="1800" dirty="0" smtClean="0"/>
              <a:t>】</a:t>
            </a:r>
          </a:p>
          <a:p>
            <a:pPr marL="631825" lvl="0" indent="0">
              <a:buNone/>
            </a:pPr>
            <a:r>
              <a:rPr lang="ja-JP" altLang="en-US" sz="1800" dirty="0" smtClean="0"/>
              <a:t>標準的な制御構造のみ</a:t>
            </a:r>
            <a:r>
              <a:rPr lang="en-US" altLang="ja-JP" sz="1800" dirty="0" smtClean="0"/>
              <a:t>(</a:t>
            </a:r>
            <a:r>
              <a:rPr lang="ja-JP" altLang="en-US" sz="1800" dirty="0" smtClean="0"/>
              <a:t>順次、選択、繰返し</a:t>
            </a:r>
            <a:r>
              <a:rPr lang="en-US" altLang="ja-JP" sz="1800" dirty="0" smtClean="0"/>
              <a:t>)</a:t>
            </a:r>
            <a:r>
              <a:rPr lang="ja-JP" altLang="en-US" sz="1800" dirty="0" smtClean="0"/>
              <a:t>を使い、プログラム全体を段階的に細かな単位に分割して処理を記述していく手法。</a:t>
            </a:r>
            <a:r>
              <a:rPr lang="en-US" altLang="ja-JP" sz="1800" dirty="0" smtClean="0"/>
              <a:t>(</a:t>
            </a:r>
            <a:r>
              <a:rPr lang="ja-JP" altLang="en-US" sz="1800" u="sng" dirty="0" smtClean="0">
                <a:solidFill>
                  <a:srgbClr val="FF0000"/>
                </a:solidFill>
              </a:rPr>
              <a:t>段階的詳細化</a:t>
            </a:r>
            <a:r>
              <a:rPr lang="en-US" altLang="ja-JP" sz="1800" dirty="0" smtClean="0"/>
              <a:t>)</a:t>
            </a:r>
          </a:p>
          <a:p>
            <a:pPr marL="631825" lvl="0" indent="0">
              <a:buNone/>
            </a:pPr>
            <a:r>
              <a:rPr lang="en-US" altLang="ja-JP" sz="1800" dirty="0" smtClean="0"/>
              <a:t/>
            </a:r>
            <a:br>
              <a:rPr lang="en-US" altLang="ja-JP" sz="1800" dirty="0" smtClean="0"/>
            </a:br>
            <a:r>
              <a:rPr lang="ja-JP" altLang="en-US" sz="1800" dirty="0" smtClean="0"/>
              <a:t>システムの全体像を把握し、それをサブシステムに分割していく、そのサブシステムをコンポーネントやモジュールに分割していく。</a:t>
            </a:r>
            <a:endParaRPr lang="en-US" altLang="ja-JP" sz="1800" dirty="0" smtClean="0"/>
          </a:p>
          <a:p>
            <a:pPr marL="631825" lvl="0" indent="0">
              <a:buNone/>
            </a:pPr>
            <a:endParaRPr lang="en-US" altLang="ja-JP" sz="1800" dirty="0" smtClean="0"/>
          </a:p>
          <a:p>
            <a:pPr marL="631825" lvl="0" indent="0">
              <a:buNone/>
            </a:pPr>
            <a:r>
              <a:rPr lang="ja-JP" altLang="en-US" sz="1800" dirty="0" smtClean="0"/>
              <a:t>＜機能分割と構造化の手順＞</a:t>
            </a:r>
            <a:endParaRPr lang="en-US" altLang="ja-JP" sz="1800" dirty="0" smtClean="0"/>
          </a:p>
          <a:p>
            <a:pPr marL="625475" lvl="0" indent="0">
              <a:buFont typeface="+mj-lt"/>
              <a:buAutoNum type="arabicPeriod"/>
            </a:pPr>
            <a:r>
              <a:rPr lang="ja-JP" altLang="en-US" sz="1800" dirty="0" smtClean="0"/>
              <a:t>機能の洗い出し</a:t>
            </a:r>
            <a:endParaRPr lang="en-US" altLang="ja-JP" sz="1800" dirty="0" smtClean="0"/>
          </a:p>
          <a:p>
            <a:pPr marL="625475" lvl="0" indent="0">
              <a:buFont typeface="+mj-lt"/>
              <a:buAutoNum type="arabicPeriod"/>
            </a:pPr>
            <a:r>
              <a:rPr lang="ja-JP" altLang="en-US" sz="1800" dirty="0" smtClean="0"/>
              <a:t>データフローの明確化</a:t>
            </a:r>
            <a:endParaRPr lang="en-US" altLang="ja-JP" sz="1800" dirty="0" smtClean="0"/>
          </a:p>
          <a:p>
            <a:pPr marL="625475" lvl="0" indent="0">
              <a:buFont typeface="+mj-lt"/>
              <a:buAutoNum type="arabicPeriod"/>
            </a:pPr>
            <a:r>
              <a:rPr lang="ja-JP" altLang="en-US" sz="1800" dirty="0" smtClean="0"/>
              <a:t>機能のグループ化</a:t>
            </a:r>
            <a:endParaRPr lang="en-US" altLang="ja-JP" sz="1800" dirty="0" smtClean="0"/>
          </a:p>
          <a:p>
            <a:pPr marL="625475" lvl="0" indent="0">
              <a:buFont typeface="+mj-lt"/>
              <a:buAutoNum type="arabicPeriod"/>
            </a:pPr>
            <a:r>
              <a:rPr lang="ja-JP" altLang="en-US" sz="1800" u="sng" dirty="0" smtClean="0">
                <a:solidFill>
                  <a:srgbClr val="FF0000"/>
                </a:solidFill>
              </a:rPr>
              <a:t>階層</a:t>
            </a:r>
            <a:r>
              <a:rPr lang="ja-JP" altLang="en-US" sz="1800" dirty="0" smtClean="0"/>
              <a:t>構造化</a:t>
            </a:r>
            <a:endParaRPr lang="en-US" altLang="ja-JP" sz="1800" dirty="0" smtClean="0"/>
          </a:p>
          <a:p>
            <a:pPr marL="625475" lvl="0" indent="0">
              <a:buFont typeface="+mj-lt"/>
              <a:buAutoNum type="arabicPeriod"/>
            </a:pPr>
            <a:r>
              <a:rPr lang="ja-JP" altLang="en-US" sz="1800" dirty="0" smtClean="0"/>
              <a:t>プログラム機能の決定</a:t>
            </a:r>
            <a:endParaRPr lang="en-US" altLang="ja-JP" sz="1800" dirty="0" smtClean="0"/>
          </a:p>
          <a:p>
            <a:pPr marL="625475" lvl="0" indent="0">
              <a:buFont typeface="+mj-lt"/>
              <a:buAutoNum type="arabicPeriod"/>
            </a:pPr>
            <a:r>
              <a:rPr lang="ja-JP" altLang="en-US" sz="1800" dirty="0" smtClean="0"/>
              <a:t>機能仕様の文書化</a:t>
            </a:r>
            <a:endParaRPr lang="en-US" altLang="ja-JP" sz="1800" dirty="0" smtClean="0"/>
          </a:p>
        </p:txBody>
      </p:sp>
      <p:sp>
        <p:nvSpPr>
          <p:cNvPr id="27" name="フッター プレースホルダ 4"/>
          <p:cNvSpPr>
            <a:spLocks noGrp="1"/>
          </p:cNvSpPr>
          <p:nvPr>
            <p:ph type="ftr" sz="quarter" idx="11"/>
          </p:nvPr>
        </p:nvSpPr>
        <p:spPr/>
        <p:txBody>
          <a:bodyPr/>
          <a:lstStyle/>
          <a:p>
            <a:pPr>
              <a:defRPr/>
            </a:pPr>
            <a:r>
              <a:rPr lang="en-US" altLang="ja-JP" smtClean="0"/>
              <a:t>Copyright © 2012 Funabashi </a:t>
            </a:r>
            <a:r>
              <a:rPr lang="ja-JP" altLang="en-US" smtClean="0"/>
              <a:t>ＩＴ</a:t>
            </a:r>
            <a:r>
              <a:rPr lang="en-US" altLang="ja-JP" smtClean="0"/>
              <a:t>-Lab. All right reserved</a:t>
            </a:r>
            <a:endParaRPr lang="en-US" altLang="ja-JP"/>
          </a:p>
        </p:txBody>
      </p:sp>
      <p:sp>
        <p:nvSpPr>
          <p:cNvPr id="28" name="スライド番号プレースホルダ 5"/>
          <p:cNvSpPr>
            <a:spLocks noGrp="1"/>
          </p:cNvSpPr>
          <p:nvPr>
            <p:ph type="sldNum" sz="quarter" idx="12"/>
          </p:nvPr>
        </p:nvSpPr>
        <p:spPr/>
        <p:txBody>
          <a:bodyPr/>
          <a:lstStyle/>
          <a:p>
            <a:pPr>
              <a:defRPr/>
            </a:pPr>
            <a:fld id="{C6FA1794-AAFD-47AE-9009-980303C3460C}" type="slidenum">
              <a:rPr lang="en-US" altLang="ja-JP"/>
              <a:pPr>
                <a:defRPr/>
              </a:pPr>
              <a:t>48</a:t>
            </a:fld>
            <a:endParaRPr lang="en-US" altLang="ja-JP"/>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2"/>
          <p:cNvSpPr>
            <a:spLocks noGrp="1" noChangeArrowheads="1"/>
          </p:cNvSpPr>
          <p:nvPr>
            <p:ph type="title"/>
          </p:nvPr>
        </p:nvSpPr>
        <p:spPr/>
        <p:txBody>
          <a:bodyPr/>
          <a:lstStyle/>
          <a:p>
            <a:pPr eaLnBrk="1" hangingPunct="1"/>
            <a:r>
              <a:rPr lang="ja-JP" altLang="en-US" sz="2000" dirty="0" smtClean="0"/>
              <a:t>１２．４．１０　ソフトウェア設計手法（５）</a:t>
            </a:r>
          </a:p>
        </p:txBody>
      </p:sp>
      <p:sp>
        <p:nvSpPr>
          <p:cNvPr id="7" name="コンテンツ プレースホルダ 6"/>
          <p:cNvSpPr>
            <a:spLocks noGrp="1"/>
          </p:cNvSpPr>
          <p:nvPr>
            <p:ph idx="1"/>
          </p:nvPr>
        </p:nvSpPr>
        <p:spPr/>
        <p:txBody>
          <a:bodyPr/>
          <a:lstStyle/>
          <a:p>
            <a:pPr marL="6350" indent="0">
              <a:buNone/>
            </a:pPr>
            <a:r>
              <a:rPr lang="en-US" altLang="ja-JP" sz="1800" dirty="0" smtClean="0"/>
              <a:t>【</a:t>
            </a:r>
            <a:r>
              <a:rPr lang="ja-JP" altLang="en-US" sz="1800" dirty="0" smtClean="0"/>
              <a:t>構造化設計</a:t>
            </a:r>
            <a:r>
              <a:rPr lang="en-US" altLang="ja-JP" sz="1800" dirty="0" smtClean="0"/>
              <a:t>】</a:t>
            </a:r>
          </a:p>
          <a:p>
            <a:pPr marL="631825" lvl="0" indent="0">
              <a:buNone/>
            </a:pPr>
            <a:r>
              <a:rPr lang="ja-JP" altLang="en-US" sz="1800" dirty="0" smtClean="0"/>
              <a:t>＜構造化設計の手法＞</a:t>
            </a:r>
            <a:endParaRPr lang="en-US" altLang="ja-JP" sz="1800" dirty="0" smtClean="0"/>
          </a:p>
          <a:p>
            <a:pPr marL="631825" lvl="0" indent="0">
              <a:buNone/>
            </a:pPr>
            <a:endParaRPr lang="en-US" altLang="ja-JP" sz="1800" dirty="0" smtClean="0"/>
          </a:p>
          <a:p>
            <a:pPr marL="631825" lvl="0" indent="0">
              <a:buNone/>
            </a:pPr>
            <a:endParaRPr lang="en-US" altLang="ja-JP" sz="1800" dirty="0" smtClean="0"/>
          </a:p>
          <a:p>
            <a:pPr marL="631825" lvl="0" indent="0">
              <a:buNone/>
            </a:pPr>
            <a:endParaRPr lang="en-US" altLang="ja-JP" sz="1800" dirty="0" smtClean="0"/>
          </a:p>
          <a:p>
            <a:pPr marL="631825" lvl="0" indent="0">
              <a:buNone/>
            </a:pPr>
            <a:endParaRPr lang="en-US" altLang="ja-JP" sz="1800" dirty="0" smtClean="0"/>
          </a:p>
          <a:p>
            <a:pPr marL="631825" lvl="0" indent="0">
              <a:buNone/>
            </a:pPr>
            <a:endParaRPr lang="en-US" altLang="ja-JP" sz="1800" dirty="0" smtClean="0"/>
          </a:p>
          <a:p>
            <a:pPr marL="631825" lvl="0" indent="0">
              <a:buNone/>
            </a:pPr>
            <a:endParaRPr lang="en-US" altLang="ja-JP" sz="1800" dirty="0" smtClean="0"/>
          </a:p>
          <a:p>
            <a:pPr marL="631825" lvl="0" indent="0">
              <a:buNone/>
            </a:pPr>
            <a:endParaRPr lang="en-US" altLang="ja-JP" sz="1800" dirty="0" smtClean="0"/>
          </a:p>
          <a:p>
            <a:pPr marL="631825" lvl="0" indent="0">
              <a:buNone/>
            </a:pPr>
            <a:endParaRPr lang="en-US" altLang="ja-JP" sz="1800" dirty="0" smtClean="0"/>
          </a:p>
          <a:p>
            <a:pPr marL="631825" lvl="0" indent="0">
              <a:buNone/>
            </a:pPr>
            <a:endParaRPr lang="en-US" altLang="ja-JP" sz="1800" dirty="0" smtClean="0"/>
          </a:p>
          <a:p>
            <a:pPr marL="631825" lvl="0" indent="0">
              <a:buNone/>
            </a:pPr>
            <a:endParaRPr lang="en-US" altLang="ja-JP" sz="1800" dirty="0" smtClean="0"/>
          </a:p>
        </p:txBody>
      </p:sp>
      <p:sp>
        <p:nvSpPr>
          <p:cNvPr id="27" name="フッター プレースホルダ 4"/>
          <p:cNvSpPr>
            <a:spLocks noGrp="1"/>
          </p:cNvSpPr>
          <p:nvPr>
            <p:ph type="ftr" sz="quarter" idx="11"/>
          </p:nvPr>
        </p:nvSpPr>
        <p:spPr/>
        <p:txBody>
          <a:bodyPr/>
          <a:lstStyle/>
          <a:p>
            <a:pPr>
              <a:defRPr/>
            </a:pPr>
            <a:r>
              <a:rPr lang="en-US" altLang="ja-JP" smtClean="0"/>
              <a:t>Copyright © 2012 Funabashi </a:t>
            </a:r>
            <a:r>
              <a:rPr lang="ja-JP" altLang="en-US" smtClean="0"/>
              <a:t>ＩＴ</a:t>
            </a:r>
            <a:r>
              <a:rPr lang="en-US" altLang="ja-JP" smtClean="0"/>
              <a:t>-Lab. All right reserved</a:t>
            </a:r>
            <a:endParaRPr lang="en-US" altLang="ja-JP"/>
          </a:p>
        </p:txBody>
      </p:sp>
      <p:sp>
        <p:nvSpPr>
          <p:cNvPr id="28" name="スライド番号プレースホルダ 5"/>
          <p:cNvSpPr>
            <a:spLocks noGrp="1"/>
          </p:cNvSpPr>
          <p:nvPr>
            <p:ph type="sldNum" sz="quarter" idx="12"/>
          </p:nvPr>
        </p:nvSpPr>
        <p:spPr/>
        <p:txBody>
          <a:bodyPr/>
          <a:lstStyle/>
          <a:p>
            <a:pPr>
              <a:defRPr/>
            </a:pPr>
            <a:fld id="{C6FA1794-AAFD-47AE-9009-980303C3460C}" type="slidenum">
              <a:rPr lang="en-US" altLang="ja-JP"/>
              <a:pPr>
                <a:defRPr/>
              </a:pPr>
              <a:t>49</a:t>
            </a:fld>
            <a:endParaRPr lang="en-US" altLang="ja-JP"/>
          </a:p>
        </p:txBody>
      </p:sp>
      <p:graphicFrame>
        <p:nvGraphicFramePr>
          <p:cNvPr id="21" name="Group 39"/>
          <p:cNvGraphicFramePr>
            <a:graphicFrameLocks noGrp="1"/>
          </p:cNvGraphicFramePr>
          <p:nvPr>
            <p:extLst>
              <p:ext uri="{D42A27DB-BD31-4B8C-83A1-F6EECF244321}">
                <p14:modId xmlns:p14="http://schemas.microsoft.com/office/powerpoint/2010/main" val="3491424545"/>
              </p:ext>
            </p:extLst>
          </p:nvPr>
        </p:nvGraphicFramePr>
        <p:xfrm>
          <a:off x="818541" y="1844827"/>
          <a:ext cx="8814979" cy="3473659"/>
        </p:xfrm>
        <a:graphic>
          <a:graphicData uri="http://schemas.openxmlformats.org/drawingml/2006/table">
            <a:tbl>
              <a:tblPr/>
              <a:tblGrid>
                <a:gridCol w="1638182"/>
                <a:gridCol w="1794199"/>
                <a:gridCol w="5382598"/>
              </a:tblGrid>
              <a:tr h="41595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n-lt"/>
                        <a:ea typeface="HGP明朝E" pitchFamily="18" charset="-128"/>
                      </a:endParaRPr>
                    </a:p>
                  </a:txBody>
                  <a:tcPr marL="0" marR="0" marT="0" marB="0" anchor="ctr" anchorCtr="1"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n-lt"/>
                          <a:ea typeface="HGP明朝E" pitchFamily="18" charset="-128"/>
                        </a:rPr>
                        <a:t>手　法　</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n-lt"/>
                          <a:ea typeface="HGP明朝E" pitchFamily="18" charset="-128"/>
                        </a:rPr>
                        <a:t>内　　　　容</a:t>
                      </a:r>
                    </a:p>
                  </a:txBody>
                  <a:tcPr marL="0" marR="0" marT="0" marB="0" anchor="ctr" anchorCtr="1"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415951">
                <a:tc rowSpan="5">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lang="ja-JP" altLang="en-US" sz="1400" dirty="0" smtClean="0">
                          <a:latin typeface="+mn-lt"/>
                        </a:rPr>
                        <a:t>分析やモデリング</a:t>
                      </a:r>
                      <a:endParaRPr lang="en-US" altLang="ja-JP" sz="1400" dirty="0" smtClean="0">
                        <a:latin typeface="+mn-lt"/>
                      </a:endParaRPr>
                    </a:p>
                    <a:p>
                      <a:pPr marL="0" marR="0" lvl="0" indent="0" algn="ctr" defTabSz="914400" rtl="0" eaLnBrk="1" fontAlgn="base" latinLnBrk="0" hangingPunct="1">
                        <a:lnSpc>
                          <a:spcPct val="100000"/>
                        </a:lnSpc>
                        <a:spcBef>
                          <a:spcPct val="20000"/>
                        </a:spcBef>
                        <a:spcAft>
                          <a:spcPct val="0"/>
                        </a:spcAft>
                        <a:buClrTx/>
                        <a:buSzTx/>
                        <a:buFontTx/>
                        <a:buNone/>
                        <a:tabLst/>
                      </a:pPr>
                      <a:r>
                        <a:rPr lang="ja-JP" altLang="en-US" sz="1400" dirty="0" smtClean="0">
                          <a:latin typeface="+mn-lt"/>
                        </a:rPr>
                        <a:t>のための手法</a:t>
                      </a:r>
                      <a:endParaRPr kumimoji="1" lang="ja-JP" altLang="en-US" sz="1400" b="0" i="0" u="none" strike="noStrike" cap="none" normalizeH="0" baseline="0" dirty="0" smtClean="0">
                        <a:ln>
                          <a:noFill/>
                        </a:ln>
                        <a:solidFill>
                          <a:schemeClr val="tx1"/>
                        </a:solidFill>
                        <a:effectLst/>
                        <a:latin typeface="+mn-lt"/>
                        <a:ea typeface="HGP明朝E" pitchFamily="18" charset="-128"/>
                      </a:endParaRPr>
                    </a:p>
                  </a:txBody>
                  <a:tcPr marL="0" marR="0" marT="0" marB="0" anchor="ctr" anchorCtr="1"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n-lt"/>
                          <a:ea typeface="HGP明朝E" pitchFamily="18" charset="-128"/>
                        </a:rPr>
                        <a:t>流れ図</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n-lt"/>
                          <a:ea typeface="HGP明朝E" pitchFamily="18" charset="-128"/>
                        </a:rPr>
                        <a:t>開始から終了まで、処理を時系列的に流れの中で記述する。</a:t>
                      </a:r>
                      <a:endParaRPr kumimoji="1" lang="en-US" altLang="ja-JP" sz="1400" b="0" i="0" u="none" strike="noStrike" cap="none" normalizeH="0" baseline="0" dirty="0" smtClean="0">
                        <a:ln>
                          <a:noFill/>
                        </a:ln>
                        <a:solidFill>
                          <a:schemeClr val="tx1"/>
                        </a:solidFill>
                        <a:effectLst/>
                        <a:latin typeface="+mn-lt"/>
                        <a:ea typeface="HGP明朝E" pitchFamily="18"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n-lt"/>
                          <a:ea typeface="HGP明朝E" pitchFamily="18" charset="-128"/>
                        </a:rPr>
                        <a:t>フローチャートともいう。</a:t>
                      </a:r>
                    </a:p>
                  </a:txBody>
                  <a:tcPr marL="97500" marR="97500" marT="46800" marB="46800" anchor="ct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15951">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HGP明朝E" pitchFamily="18" charset="-128"/>
                        <a:ea typeface="HGP明朝E" pitchFamily="18" charset="-128"/>
                      </a:endParaRPr>
                    </a:p>
                  </a:txBody>
                  <a:tcPr marL="0" marR="0" marT="0" marB="0" anchor="ctr" anchorCtr="1"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0" i="0" u="none" strike="noStrike" cap="none" normalizeH="0" baseline="0" dirty="0" smtClean="0">
                          <a:ln>
                            <a:noFill/>
                          </a:ln>
                          <a:solidFill>
                            <a:schemeClr val="tx1"/>
                          </a:solidFill>
                          <a:effectLst/>
                          <a:latin typeface="+mn-lt"/>
                          <a:ea typeface="HGP明朝E" pitchFamily="18" charset="-128"/>
                        </a:rPr>
                        <a:t>DFD</a:t>
                      </a:r>
                      <a:endParaRPr kumimoji="1" lang="ja-JP" altLang="en-US" sz="1400" b="0" i="0" u="none" strike="noStrike" cap="none" normalizeH="0" baseline="0" dirty="0" smtClean="0">
                        <a:ln>
                          <a:noFill/>
                        </a:ln>
                        <a:solidFill>
                          <a:schemeClr val="tx1"/>
                        </a:solidFill>
                        <a:effectLst/>
                        <a:latin typeface="+mn-lt"/>
                        <a:ea typeface="HGP明朝E" pitchFamily="18" charset="-128"/>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n-lt"/>
                          <a:ea typeface="HGP明朝E" pitchFamily="18" charset="-128"/>
                        </a:rPr>
                        <a:t>システムをデータの発生・吸収・処理・蓄積ととらえ、その間のデータの流れを示す矢印で記述する。</a:t>
                      </a:r>
                    </a:p>
                  </a:txBody>
                  <a:tcPr marL="97500" marR="97500" marT="46800" marB="46800" anchor="ct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600636">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HGP明朝E" pitchFamily="18" charset="-128"/>
                        <a:ea typeface="HGP明朝E" pitchFamily="18" charset="-128"/>
                      </a:endParaRPr>
                    </a:p>
                  </a:txBody>
                  <a:tcPr marL="0" marR="0" marT="0" marB="0" anchor="ctr" anchorCtr="1"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n-lt"/>
                          <a:ea typeface="HGP明朝E" pitchFamily="18" charset="-128"/>
                        </a:rPr>
                        <a:t>構造化チャート</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400" b="0" i="0" u="none" strike="noStrike" cap="none" normalizeH="0" baseline="0" dirty="0" smtClean="0">
                          <a:ln>
                            <a:noFill/>
                          </a:ln>
                          <a:solidFill>
                            <a:schemeClr val="tx1"/>
                          </a:solidFill>
                          <a:effectLst/>
                          <a:latin typeface="+mn-lt"/>
                          <a:ea typeface="HGP明朝E" pitchFamily="18" charset="-128"/>
                        </a:rPr>
                        <a:t>図形表現を導入して処理内容を記述する。</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400" b="0" i="0" u="sng" strike="noStrike" cap="none" normalizeH="0" baseline="0" dirty="0" smtClean="0">
                          <a:ln>
                            <a:noFill/>
                          </a:ln>
                          <a:solidFill>
                            <a:srgbClr val="FF0000"/>
                          </a:solidFill>
                          <a:effectLst/>
                          <a:latin typeface="+mn-lt"/>
                          <a:ea typeface="HGP明朝E" pitchFamily="18" charset="-128"/>
                        </a:rPr>
                        <a:t>NS</a:t>
                      </a:r>
                      <a:r>
                        <a:rPr kumimoji="1" lang="ja-JP" altLang="en-US" sz="1400" b="0" i="0" u="sng" strike="noStrike" cap="none" normalizeH="0" baseline="0" dirty="0" smtClean="0">
                          <a:ln>
                            <a:noFill/>
                          </a:ln>
                          <a:solidFill>
                            <a:srgbClr val="FF0000"/>
                          </a:solidFill>
                          <a:effectLst/>
                          <a:latin typeface="+mn-lt"/>
                          <a:ea typeface="HGP明朝E" pitchFamily="18" charset="-128"/>
                        </a:rPr>
                        <a:t>（</a:t>
                      </a:r>
                      <a:r>
                        <a:rPr kumimoji="1" lang="en-US" altLang="ja-JP" sz="1400" b="0" i="0" u="sng" strike="noStrike" cap="none" normalizeH="0" baseline="0" dirty="0" err="1" smtClean="0">
                          <a:ln>
                            <a:noFill/>
                          </a:ln>
                          <a:solidFill>
                            <a:srgbClr val="FF0000"/>
                          </a:solidFill>
                          <a:effectLst/>
                          <a:latin typeface="+mn-lt"/>
                          <a:ea typeface="HGP明朝E" pitchFamily="18" charset="-128"/>
                        </a:rPr>
                        <a:t>Nassi-Shneiderman</a:t>
                      </a:r>
                      <a:r>
                        <a:rPr kumimoji="1" lang="ja-JP" altLang="en-US" sz="1400" b="0" i="0" u="sng" strike="noStrike" cap="none" normalizeH="0" baseline="0" dirty="0" smtClean="0">
                          <a:ln>
                            <a:noFill/>
                          </a:ln>
                          <a:solidFill>
                            <a:srgbClr val="FF0000"/>
                          </a:solidFill>
                          <a:effectLst/>
                          <a:latin typeface="+mn-lt"/>
                          <a:ea typeface="HGP明朝E" pitchFamily="18" charset="-128"/>
                        </a:rPr>
                        <a:t>：ナッシシュナイダマン）図</a:t>
                      </a:r>
                      <a:r>
                        <a:rPr kumimoji="1" lang="ja-JP" altLang="en-US" sz="1400" b="0" i="0" u="none" strike="noStrike" cap="none" normalizeH="0" baseline="0" dirty="0" smtClean="0">
                          <a:ln>
                            <a:noFill/>
                          </a:ln>
                          <a:solidFill>
                            <a:schemeClr val="tx1"/>
                          </a:solidFill>
                          <a:effectLst/>
                          <a:latin typeface="+mn-lt"/>
                          <a:ea typeface="HGP明朝E" pitchFamily="18" charset="-128"/>
                        </a:rPr>
                        <a:t>ともいう。</a:t>
                      </a:r>
                      <a:endParaRPr kumimoji="1" lang="ja-JP" altLang="en-US" sz="1400" b="0" i="0" u="sng" strike="noStrike" cap="none" normalizeH="0" baseline="0" dirty="0" smtClean="0">
                        <a:ln>
                          <a:noFill/>
                        </a:ln>
                        <a:solidFill>
                          <a:srgbClr val="FF0000"/>
                        </a:solidFill>
                        <a:effectLst/>
                        <a:latin typeface="+mn-lt"/>
                        <a:ea typeface="HGP明朝E" pitchFamily="18" charset="-128"/>
                      </a:endParaRPr>
                    </a:p>
                  </a:txBody>
                  <a:tcPr marL="97500" marR="97500" marT="46800" marB="46800" anchor="ct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15951">
                <a:tc v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0" i="0" u="sng" strike="noStrike" cap="none" normalizeH="0" baseline="0" dirty="0" smtClean="0">
                          <a:ln>
                            <a:noFill/>
                          </a:ln>
                          <a:solidFill>
                            <a:srgbClr val="FF0000"/>
                          </a:solidFill>
                          <a:effectLst/>
                          <a:latin typeface="+mn-lt"/>
                          <a:ea typeface="HGP明朝E" pitchFamily="18" charset="-128"/>
                        </a:rPr>
                        <a:t>HIPO</a:t>
                      </a:r>
                      <a:r>
                        <a:rPr kumimoji="1" lang="ja-JP" altLang="en-US" sz="1400" b="0" i="0" u="sng" strike="noStrike" cap="none" normalizeH="0" baseline="0" dirty="0" smtClean="0">
                          <a:ln>
                            <a:noFill/>
                          </a:ln>
                          <a:solidFill>
                            <a:srgbClr val="FF0000"/>
                          </a:solidFill>
                          <a:effectLst/>
                          <a:latin typeface="+mn-lt"/>
                          <a:ea typeface="HGP明朝E" pitchFamily="18" charset="-128"/>
                        </a:rPr>
                        <a:t>（</a:t>
                      </a:r>
                      <a:r>
                        <a:rPr kumimoji="1" lang="en-US" altLang="ja-JP" sz="1400" b="0" i="0" u="sng" strike="noStrike" cap="none" normalizeH="0" baseline="0" dirty="0" smtClean="0">
                          <a:ln>
                            <a:noFill/>
                          </a:ln>
                          <a:solidFill>
                            <a:srgbClr val="FF0000"/>
                          </a:solidFill>
                          <a:effectLst/>
                          <a:latin typeface="+mn-lt"/>
                          <a:ea typeface="HGP明朝E" pitchFamily="18" charset="-128"/>
                        </a:rPr>
                        <a:t>Hierarchy plus Input Process Output</a:t>
                      </a:r>
                      <a:r>
                        <a:rPr kumimoji="1" lang="ja-JP" altLang="en-US" sz="1400" b="0" i="0" u="sng" strike="noStrike" cap="none" normalizeH="0" baseline="0" dirty="0" smtClean="0">
                          <a:ln>
                            <a:noFill/>
                          </a:ln>
                          <a:solidFill>
                            <a:srgbClr val="FF0000"/>
                          </a:solidFill>
                          <a:effectLst/>
                          <a:latin typeface="+mn-lt"/>
                          <a:ea typeface="HGP明朝E" pitchFamily="18" charset="-128"/>
                        </a:rPr>
                        <a:t>）</a:t>
                      </a:r>
                      <a:endParaRPr kumimoji="1" lang="ja-JP" altLang="en-US" sz="1400" b="0" i="0" u="none" strike="noStrike" cap="none" normalizeH="0" baseline="0" dirty="0" smtClean="0">
                        <a:ln>
                          <a:noFill/>
                        </a:ln>
                        <a:solidFill>
                          <a:schemeClr val="tx1"/>
                        </a:solidFill>
                        <a:effectLst/>
                        <a:latin typeface="+mn-lt"/>
                        <a:ea typeface="HGP明朝E" pitchFamily="18" charset="-128"/>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n-lt"/>
                          <a:ea typeface="HGP明朝E" pitchFamily="18" charset="-128"/>
                        </a:rPr>
                        <a:t>入力と処理と出力のブロックとに分けて処理を記述し、機能階層図と合わせて用いられる。</a:t>
                      </a:r>
                    </a:p>
                  </a:txBody>
                  <a:tcPr marL="97500" marR="97500" marT="46800" marB="46800" anchor="ct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15951">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HGP明朝E" pitchFamily="18" charset="-128"/>
                        <a:ea typeface="HGP明朝E" pitchFamily="18" charset="-128"/>
                      </a:endParaRPr>
                    </a:p>
                  </a:txBody>
                  <a:tcPr marL="0" marR="0" marT="0" marB="0" anchor="ctr" anchorCtr="1"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n-lt"/>
                          <a:ea typeface="HGP明朝E" pitchFamily="18" charset="-128"/>
                        </a:rPr>
                        <a:t>状態遷移図</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n-lt"/>
                          <a:ea typeface="HGP明朝E" pitchFamily="18" charset="-128"/>
                        </a:rPr>
                        <a:t>状態が遷移していく様子を表現する。状態と遷移をおこすきっかけとなるイベントと、発生するアクションを、遷移の矢線と合わせて記述する。</a:t>
                      </a:r>
                    </a:p>
                  </a:txBody>
                  <a:tcPr marL="97500" marR="97500" marT="46800" marB="46800" anchor="ct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タイトル 1"/>
          <p:cNvSpPr>
            <a:spLocks noGrp="1"/>
          </p:cNvSpPr>
          <p:nvPr>
            <p:ph type="title"/>
          </p:nvPr>
        </p:nvSpPr>
        <p:spPr/>
        <p:txBody>
          <a:bodyPr/>
          <a:lstStyle/>
          <a:p>
            <a:r>
              <a:rPr lang="ja-JP" altLang="en-US" sz="2000" dirty="0" smtClean="0"/>
              <a:t>１２．１．２　システム要件の定義（１）</a:t>
            </a:r>
          </a:p>
        </p:txBody>
      </p:sp>
      <p:sp>
        <p:nvSpPr>
          <p:cNvPr id="7171" name="コンテンツ プレースホルダ 2"/>
          <p:cNvSpPr>
            <a:spLocks noGrp="1"/>
          </p:cNvSpPr>
          <p:nvPr>
            <p:ph idx="1"/>
          </p:nvPr>
        </p:nvSpPr>
        <p:spPr/>
        <p:txBody>
          <a:bodyPr/>
          <a:lstStyle/>
          <a:p>
            <a:pPr lvl="0">
              <a:buNone/>
            </a:pPr>
            <a:r>
              <a:rPr lang="en-US" altLang="ja-JP" sz="1800" dirty="0" smtClean="0"/>
              <a:t>【</a:t>
            </a:r>
            <a:r>
              <a:rPr lang="ja-JP" altLang="en-US" sz="1800" dirty="0" smtClean="0"/>
              <a:t>システム化の目標と対象範囲</a:t>
            </a:r>
            <a:r>
              <a:rPr lang="en-US" altLang="ja-JP" sz="1800" dirty="0" smtClean="0"/>
              <a:t>】</a:t>
            </a:r>
          </a:p>
          <a:p>
            <a:pPr marL="630238" indent="0">
              <a:buFontTx/>
              <a:buNone/>
            </a:pPr>
            <a:r>
              <a:rPr lang="ja-JP" altLang="en-US" sz="1800" dirty="0" smtClean="0"/>
              <a:t>ユーザー、オーナー、システムアナリストなど関係者（ステークホルダー）が、システム要件に基づいて調査・分析し、明確なシステム化の目標と対象範囲をまとめる。</a:t>
            </a:r>
            <a:endParaRPr lang="en-US" altLang="ja-JP" sz="1800" dirty="0" smtClean="0"/>
          </a:p>
          <a:p>
            <a:pPr marL="630238" indent="0">
              <a:buFontTx/>
              <a:buNone/>
            </a:pPr>
            <a:endParaRPr lang="en-US" altLang="ja-JP" sz="1800" dirty="0" smtClean="0"/>
          </a:p>
          <a:p>
            <a:pPr marL="630238" indent="0">
              <a:buNone/>
            </a:pPr>
            <a:r>
              <a:rPr lang="ja-JP" altLang="en-US" sz="1800" dirty="0" smtClean="0"/>
              <a:t>システム化の目標</a:t>
            </a:r>
            <a:endParaRPr lang="en-US" altLang="ja-JP" sz="1800" dirty="0" smtClean="0"/>
          </a:p>
          <a:p>
            <a:pPr marL="630238" indent="0">
              <a:buFontTx/>
              <a:buNone/>
            </a:pPr>
            <a:r>
              <a:rPr lang="ja-JP" altLang="en-US" sz="1800" dirty="0" smtClean="0"/>
              <a:t>どのようなシステムとするかの全体構想を記述する。</a:t>
            </a:r>
            <a:br>
              <a:rPr lang="ja-JP" altLang="en-US" sz="1800" dirty="0" smtClean="0"/>
            </a:br>
            <a:r>
              <a:rPr lang="ja-JP" altLang="en-US" sz="1800" dirty="0" smtClean="0"/>
              <a:t>具体的には、新システムはどういう基盤技術を使いどのような仕組みを持つのか、それによりどのようにして目標を実現できるかなど、新システムの概要がわかるよう目標設定を行う。</a:t>
            </a:r>
            <a:endParaRPr lang="en-US" altLang="ja-JP" sz="1800" dirty="0" smtClean="0"/>
          </a:p>
          <a:p>
            <a:pPr marL="630238" indent="0">
              <a:buFontTx/>
              <a:buNone/>
            </a:pPr>
            <a:r>
              <a:rPr lang="ja-JP" altLang="en-US" sz="1800" dirty="0" smtClean="0"/>
              <a:t/>
            </a:r>
            <a:br>
              <a:rPr lang="ja-JP" altLang="en-US" sz="1800" dirty="0" smtClean="0"/>
            </a:br>
            <a:r>
              <a:rPr lang="ja-JP" altLang="en-US" sz="1800" dirty="0" smtClean="0"/>
              <a:t>システム化の対象範囲</a:t>
            </a:r>
            <a:endParaRPr lang="en-US" altLang="ja-JP" sz="1800" dirty="0" smtClean="0"/>
          </a:p>
          <a:p>
            <a:pPr marL="630238" indent="0">
              <a:buFontTx/>
              <a:buNone/>
            </a:pPr>
            <a:r>
              <a:rPr lang="ja-JP" altLang="en-US" sz="1800" dirty="0" smtClean="0"/>
              <a:t>基本要件と優先順位に沿って定める。対象範囲となる業務や部署をまとめる。</a:t>
            </a:r>
            <a:endParaRPr lang="en-US" altLang="ja-JP" sz="1800" dirty="0" smtClean="0"/>
          </a:p>
        </p:txBody>
      </p:sp>
      <p:sp>
        <p:nvSpPr>
          <p:cNvPr id="4" name="フッター プレースホルダ 3"/>
          <p:cNvSpPr>
            <a:spLocks noGrp="1"/>
          </p:cNvSpPr>
          <p:nvPr>
            <p:ph type="ftr" sz="quarter" idx="11"/>
          </p:nvPr>
        </p:nvSpPr>
        <p:spPr/>
        <p:txBody>
          <a:bodyPr/>
          <a:lstStyle/>
          <a:p>
            <a:pPr>
              <a:defRPr/>
            </a:pPr>
            <a:r>
              <a:rPr lang="en-US" altLang="ja-JP" dirty="0" smtClean="0"/>
              <a:t>Copyright © 2012 Funabashi </a:t>
            </a:r>
            <a:r>
              <a:rPr lang="ja-JP" altLang="en-US" dirty="0" smtClean="0"/>
              <a:t>ＩＴ</a:t>
            </a:r>
            <a:r>
              <a:rPr lang="en-US" altLang="ja-JP" dirty="0" smtClean="0"/>
              <a:t>-Lab. All right reserved</a:t>
            </a:r>
            <a:endParaRPr lang="en-US" altLang="ja-JP" dirty="0"/>
          </a:p>
        </p:txBody>
      </p:sp>
      <p:sp>
        <p:nvSpPr>
          <p:cNvPr id="5" name="スライド番号プレースホルダ 4"/>
          <p:cNvSpPr>
            <a:spLocks noGrp="1"/>
          </p:cNvSpPr>
          <p:nvPr>
            <p:ph type="sldNum" sz="quarter" idx="12"/>
          </p:nvPr>
        </p:nvSpPr>
        <p:spPr/>
        <p:txBody>
          <a:bodyPr/>
          <a:lstStyle/>
          <a:p>
            <a:pPr>
              <a:defRPr/>
            </a:pPr>
            <a:fld id="{4EC3C04F-0A90-46B5-AD85-E4D49540D9F7}" type="slidenum">
              <a:rPr lang="en-US" altLang="ja-JP" smtClean="0"/>
              <a:pPr>
                <a:defRPr/>
              </a:pPr>
              <a:t>5</a:t>
            </a:fld>
            <a:endParaRPr lang="en-US" altLang="ja-JP"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2"/>
          <p:cNvSpPr>
            <a:spLocks noGrp="1" noChangeArrowheads="1"/>
          </p:cNvSpPr>
          <p:nvPr>
            <p:ph type="title"/>
          </p:nvPr>
        </p:nvSpPr>
        <p:spPr/>
        <p:txBody>
          <a:bodyPr/>
          <a:lstStyle/>
          <a:p>
            <a:pPr eaLnBrk="1" hangingPunct="1"/>
            <a:r>
              <a:rPr lang="ja-JP" altLang="en-US" sz="2000" dirty="0" smtClean="0"/>
              <a:t>１２．４．１０　ソフトウェア設計手法（６）</a:t>
            </a:r>
          </a:p>
        </p:txBody>
      </p:sp>
      <p:sp>
        <p:nvSpPr>
          <p:cNvPr id="7" name="コンテンツ プレースホルダ 6"/>
          <p:cNvSpPr>
            <a:spLocks noGrp="1"/>
          </p:cNvSpPr>
          <p:nvPr>
            <p:ph idx="1"/>
          </p:nvPr>
        </p:nvSpPr>
        <p:spPr/>
        <p:txBody>
          <a:bodyPr/>
          <a:lstStyle/>
          <a:p>
            <a:pPr marL="6350" indent="0">
              <a:buNone/>
            </a:pPr>
            <a:r>
              <a:rPr lang="en-US" altLang="ja-JP" sz="1800" dirty="0" smtClean="0"/>
              <a:t>【</a:t>
            </a:r>
            <a:r>
              <a:rPr lang="ja-JP" altLang="en-US" sz="1800" dirty="0" smtClean="0"/>
              <a:t>構造化設計</a:t>
            </a:r>
            <a:r>
              <a:rPr lang="en-US" altLang="ja-JP" sz="1800" dirty="0" smtClean="0"/>
              <a:t>】</a:t>
            </a:r>
          </a:p>
          <a:p>
            <a:pPr marL="631825" lvl="0" indent="0">
              <a:buNone/>
            </a:pPr>
            <a:r>
              <a:rPr lang="ja-JP" altLang="en-US" sz="1800" dirty="0" smtClean="0"/>
              <a:t>＜構造化設計の手法＞</a:t>
            </a:r>
            <a:endParaRPr lang="en-US" altLang="ja-JP" sz="1800" dirty="0" smtClean="0"/>
          </a:p>
          <a:p>
            <a:pPr marL="1876425" lvl="0" indent="-1244600">
              <a:buNone/>
            </a:pPr>
            <a:r>
              <a:rPr lang="ja-JP" altLang="en-US" sz="1800" u="sng" dirty="0" smtClean="0">
                <a:solidFill>
                  <a:srgbClr val="FF0000"/>
                </a:solidFill>
              </a:rPr>
              <a:t>ジャクソン法</a:t>
            </a:r>
            <a:r>
              <a:rPr lang="ja-JP" altLang="en-US" sz="1800" dirty="0" smtClean="0"/>
              <a:t>：</a:t>
            </a:r>
            <a:r>
              <a:rPr lang="ja-JP" altLang="en-US" sz="1800" dirty="0" smtClean="0">
                <a:latin typeface="HGP明朝E" pitchFamily="18" charset="-128"/>
              </a:rPr>
              <a:t>データの構造に着目し、入力データ構造と出力データ構造を対比させながらプログラム構造を導き出す手法。</a:t>
            </a:r>
            <a:endParaRPr lang="en-US" altLang="ja-JP" sz="1800" dirty="0" smtClean="0">
              <a:latin typeface="HGP明朝E" pitchFamily="18" charset="-128"/>
            </a:endParaRPr>
          </a:p>
          <a:p>
            <a:pPr marL="1876425" lvl="0" indent="-1244600">
              <a:buNone/>
            </a:pPr>
            <a:r>
              <a:rPr lang="ja-JP" altLang="en-US" sz="1800" dirty="0" smtClean="0">
                <a:latin typeface="HGP明朝E" pitchFamily="18" charset="-128"/>
              </a:rPr>
              <a:t>　　　　　　　　　以下の図式を使う。</a:t>
            </a:r>
            <a:endParaRPr lang="en-US" altLang="ja-JP" sz="1800" dirty="0" smtClean="0"/>
          </a:p>
          <a:p>
            <a:pPr marL="631825" lvl="0" indent="0">
              <a:buNone/>
            </a:pPr>
            <a:endParaRPr lang="en-US" altLang="ja-JP" sz="1800" dirty="0" smtClean="0"/>
          </a:p>
          <a:p>
            <a:pPr marL="631825" lvl="0" indent="0">
              <a:buNone/>
            </a:pPr>
            <a:endParaRPr lang="en-US" altLang="ja-JP" sz="1800" dirty="0" smtClean="0"/>
          </a:p>
          <a:p>
            <a:pPr marL="631825" lvl="0" indent="0">
              <a:buNone/>
            </a:pPr>
            <a:endParaRPr lang="en-US" altLang="ja-JP" sz="1800" dirty="0" smtClean="0"/>
          </a:p>
          <a:p>
            <a:pPr marL="631825" lvl="0" indent="0">
              <a:buNone/>
            </a:pPr>
            <a:endParaRPr lang="en-US" altLang="ja-JP" sz="1800" dirty="0" smtClean="0"/>
          </a:p>
          <a:p>
            <a:pPr marL="631825" lvl="0" indent="0">
              <a:buNone/>
            </a:pPr>
            <a:endParaRPr lang="en-US" altLang="ja-JP" sz="1800" dirty="0" smtClean="0"/>
          </a:p>
          <a:p>
            <a:pPr marL="631825" lvl="0" indent="0">
              <a:buNone/>
            </a:pPr>
            <a:endParaRPr lang="en-US" altLang="ja-JP" sz="1800" dirty="0" smtClean="0"/>
          </a:p>
          <a:p>
            <a:pPr marL="631825" lvl="0" indent="0">
              <a:buNone/>
            </a:pPr>
            <a:endParaRPr lang="en-US" altLang="ja-JP" sz="1800" dirty="0" smtClean="0"/>
          </a:p>
          <a:p>
            <a:pPr marL="631825" lvl="0" indent="0">
              <a:buNone/>
            </a:pPr>
            <a:endParaRPr lang="en-US" altLang="ja-JP" sz="1800" dirty="0" smtClean="0"/>
          </a:p>
          <a:p>
            <a:pPr marL="631825" lvl="0" indent="0">
              <a:buNone/>
            </a:pPr>
            <a:endParaRPr lang="en-US" altLang="ja-JP" sz="1800" dirty="0" smtClean="0"/>
          </a:p>
        </p:txBody>
      </p:sp>
      <p:sp>
        <p:nvSpPr>
          <p:cNvPr id="27" name="フッター プレースホルダ 4"/>
          <p:cNvSpPr>
            <a:spLocks noGrp="1"/>
          </p:cNvSpPr>
          <p:nvPr>
            <p:ph type="ftr" sz="quarter" idx="11"/>
          </p:nvPr>
        </p:nvSpPr>
        <p:spPr/>
        <p:txBody>
          <a:bodyPr/>
          <a:lstStyle/>
          <a:p>
            <a:pPr>
              <a:defRPr/>
            </a:pPr>
            <a:r>
              <a:rPr lang="en-US" altLang="ja-JP" smtClean="0"/>
              <a:t>Copyright © 2012 Funabashi </a:t>
            </a:r>
            <a:r>
              <a:rPr lang="ja-JP" altLang="en-US" smtClean="0"/>
              <a:t>ＩＴ</a:t>
            </a:r>
            <a:r>
              <a:rPr lang="en-US" altLang="ja-JP" smtClean="0"/>
              <a:t>-Lab. All right reserved</a:t>
            </a:r>
            <a:endParaRPr lang="en-US" altLang="ja-JP"/>
          </a:p>
        </p:txBody>
      </p:sp>
      <p:sp>
        <p:nvSpPr>
          <p:cNvPr id="28" name="スライド番号プレースホルダ 5"/>
          <p:cNvSpPr>
            <a:spLocks noGrp="1"/>
          </p:cNvSpPr>
          <p:nvPr>
            <p:ph type="sldNum" sz="quarter" idx="12"/>
          </p:nvPr>
        </p:nvSpPr>
        <p:spPr/>
        <p:txBody>
          <a:bodyPr/>
          <a:lstStyle/>
          <a:p>
            <a:pPr>
              <a:defRPr/>
            </a:pPr>
            <a:fld id="{C6FA1794-AAFD-47AE-9009-980303C3460C}" type="slidenum">
              <a:rPr lang="en-US" altLang="ja-JP"/>
              <a:pPr>
                <a:defRPr/>
              </a:pPr>
              <a:t>50</a:t>
            </a:fld>
            <a:endParaRPr lang="en-US" altLang="ja-JP"/>
          </a:p>
        </p:txBody>
      </p:sp>
      <p:graphicFrame>
        <p:nvGraphicFramePr>
          <p:cNvPr id="8" name="Group 3"/>
          <p:cNvGraphicFramePr>
            <a:graphicFrameLocks/>
          </p:cNvGraphicFramePr>
          <p:nvPr/>
        </p:nvGraphicFramePr>
        <p:xfrm>
          <a:off x="1364601" y="2708920"/>
          <a:ext cx="7332815" cy="3888432"/>
        </p:xfrm>
        <a:graphic>
          <a:graphicData uri="http://schemas.openxmlformats.org/drawingml/2006/table">
            <a:tbl>
              <a:tblPr/>
              <a:tblGrid>
                <a:gridCol w="1527445"/>
                <a:gridCol w="1100462"/>
                <a:gridCol w="4704908"/>
              </a:tblGrid>
              <a:tr h="30710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HGP明朝E" pitchFamily="18" charset="-128"/>
                          <a:ea typeface="HGP明朝E" pitchFamily="18" charset="-128"/>
                        </a:rPr>
                        <a:t>記　号</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HGP明朝E" pitchFamily="18" charset="-128"/>
                          <a:ea typeface="HGP明朝E" pitchFamily="18" charset="-128"/>
                        </a:rPr>
                        <a:t>名　称</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smtClean="0">
                          <a:ln>
                            <a:noFill/>
                          </a:ln>
                          <a:solidFill>
                            <a:schemeClr val="tx1"/>
                          </a:solidFill>
                          <a:effectLst/>
                          <a:latin typeface="HGP明朝E" pitchFamily="18" charset="-128"/>
                          <a:ea typeface="HGP明朝E" pitchFamily="18" charset="-128"/>
                        </a:rPr>
                        <a:t>内　　　　容</a:t>
                      </a:r>
                    </a:p>
                  </a:txBody>
                  <a:tcPr marL="99060" marR="9906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64235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2000" b="0" i="0" u="none" strike="noStrike" cap="none" normalizeH="0" baseline="0" smtClean="0">
                        <a:ln>
                          <a:noFill/>
                        </a:ln>
                        <a:solidFill>
                          <a:schemeClr val="tx1"/>
                        </a:solidFill>
                        <a:effectLst/>
                        <a:latin typeface="HGP明朝E" pitchFamily="18" charset="-128"/>
                        <a:ea typeface="HGP明朝E" pitchFamily="18" charset="-128"/>
                      </a:endParaRP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HGP明朝E" pitchFamily="18" charset="-128"/>
                          <a:ea typeface="HGP明朝E" pitchFamily="18" charset="-128"/>
                        </a:rPr>
                        <a:t>基本</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smtClean="0">
                          <a:ln>
                            <a:noFill/>
                          </a:ln>
                          <a:solidFill>
                            <a:schemeClr val="tx1"/>
                          </a:solidFill>
                          <a:effectLst/>
                          <a:latin typeface="HGP明朝E" pitchFamily="18" charset="-128"/>
                          <a:ea typeface="HGP明朝E" pitchFamily="18" charset="-128"/>
                        </a:rPr>
                        <a:t>データ構造では１つの項目を表す。</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smtClean="0">
                          <a:ln>
                            <a:noFill/>
                          </a:ln>
                          <a:solidFill>
                            <a:schemeClr val="tx1"/>
                          </a:solidFill>
                          <a:effectLst/>
                          <a:latin typeface="HGP明朝E" pitchFamily="18" charset="-128"/>
                          <a:ea typeface="HGP明朝E" pitchFamily="18" charset="-128"/>
                        </a:rPr>
                        <a:t>プログラムでは処理単位を表す。</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95336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2000" b="0" i="0" u="none" strike="noStrike" cap="none" normalizeH="0" baseline="0" smtClean="0">
                        <a:ln>
                          <a:noFill/>
                        </a:ln>
                        <a:solidFill>
                          <a:schemeClr val="tx1"/>
                        </a:solidFill>
                        <a:effectLst/>
                        <a:latin typeface="HGP明朝E" pitchFamily="18" charset="-128"/>
                        <a:ea typeface="HGP明朝E" pitchFamily="18" charset="-128"/>
                      </a:endParaRP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HGP明朝E" pitchFamily="18" charset="-128"/>
                          <a:ea typeface="HGP明朝E" pitchFamily="18" charset="-128"/>
                        </a:rPr>
                        <a:t>連接</a:t>
                      </a:r>
                      <a:endParaRPr kumimoji="1" lang="en-US" altLang="ja-JP" sz="1800" b="0" i="0" u="none" strike="noStrike" cap="none" normalizeH="0" baseline="0" dirty="0" smtClean="0">
                        <a:ln>
                          <a:noFill/>
                        </a:ln>
                        <a:solidFill>
                          <a:schemeClr val="tx1"/>
                        </a:solidFill>
                        <a:effectLst/>
                        <a:latin typeface="HGP明朝E" pitchFamily="18" charset="-128"/>
                        <a:ea typeface="HGP明朝E" pitchFamily="18"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lang="ja-JP" altLang="en-US" u="sng" dirty="0" smtClean="0">
                          <a:solidFill>
                            <a:srgbClr val="FF0000"/>
                          </a:solidFill>
                        </a:rPr>
                        <a:t>順次</a:t>
                      </a:r>
                      <a:endParaRPr kumimoji="1" lang="ja-JP" altLang="en-US" sz="1800" b="0" i="0" u="none" strike="noStrike" cap="none" normalizeH="0" baseline="0" dirty="0" smtClean="0">
                        <a:ln>
                          <a:noFill/>
                        </a:ln>
                        <a:solidFill>
                          <a:schemeClr val="tx1"/>
                        </a:solidFill>
                        <a:effectLst/>
                        <a:latin typeface="HGP明朝E" pitchFamily="18" charset="-128"/>
                        <a:ea typeface="HGP明朝E" pitchFamily="18" charset="-128"/>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HGP明朝E" pitchFamily="18" charset="-128"/>
                          <a:ea typeface="HGP明朝E" pitchFamily="18" charset="-128"/>
                        </a:rPr>
                        <a:t>ＡはＢ、Ｃで構成され、Ｂ、Ｃの順で出現（実行）する。</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HGP明朝E" pitchFamily="18" charset="-128"/>
                          <a:ea typeface="HGP明朝E" pitchFamily="18" charset="-128"/>
                        </a:rPr>
                        <a:t>各要素は決まった順に１回だけ出現する。</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88654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2000" b="0" i="0" u="none" strike="noStrike" cap="none" normalizeH="0" baseline="0" smtClean="0">
                        <a:ln>
                          <a:noFill/>
                        </a:ln>
                        <a:solidFill>
                          <a:schemeClr val="tx1"/>
                        </a:solidFill>
                        <a:effectLst/>
                        <a:latin typeface="HGP明朝E" pitchFamily="18" charset="-128"/>
                        <a:ea typeface="HGP明朝E" pitchFamily="18" charset="-128"/>
                      </a:endParaRP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lang="ja-JP" altLang="en-US" u="sng" dirty="0" smtClean="0">
                          <a:solidFill>
                            <a:srgbClr val="FF0000"/>
                          </a:solidFill>
                        </a:rPr>
                        <a:t>繰返し</a:t>
                      </a:r>
                      <a:endParaRPr kumimoji="1" lang="ja-JP" altLang="en-US" sz="1800" b="0" i="0" u="none" strike="noStrike" cap="none" normalizeH="0" baseline="0" dirty="0" smtClean="0">
                        <a:ln>
                          <a:noFill/>
                        </a:ln>
                        <a:solidFill>
                          <a:schemeClr val="tx1"/>
                        </a:solidFill>
                        <a:effectLst/>
                        <a:latin typeface="HGP明朝E" pitchFamily="18" charset="-128"/>
                        <a:ea typeface="HGP明朝E" pitchFamily="18" charset="-128"/>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smtClean="0">
                          <a:ln>
                            <a:noFill/>
                          </a:ln>
                          <a:solidFill>
                            <a:schemeClr val="tx1"/>
                          </a:solidFill>
                          <a:effectLst/>
                          <a:latin typeface="HGP明朝E" pitchFamily="18" charset="-128"/>
                          <a:ea typeface="HGP明朝E" pitchFamily="18" charset="-128"/>
                        </a:rPr>
                        <a:t>Ａの中では、Ｂは１回以上繰り返す。</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smtClean="0">
                          <a:ln>
                            <a:noFill/>
                          </a:ln>
                          <a:solidFill>
                            <a:schemeClr val="tx1"/>
                          </a:solidFill>
                          <a:effectLst/>
                          <a:latin typeface="HGP明朝E" pitchFamily="18" charset="-128"/>
                          <a:ea typeface="HGP明朝E" pitchFamily="18" charset="-128"/>
                        </a:rPr>
                        <a:t>“＊”は繰返しを意味する。</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96759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2000" b="0" i="0" u="none" strike="noStrike" cap="none" normalizeH="0" baseline="0" dirty="0" smtClean="0">
                        <a:ln>
                          <a:noFill/>
                        </a:ln>
                        <a:solidFill>
                          <a:schemeClr val="tx1"/>
                        </a:solidFill>
                        <a:effectLst/>
                        <a:latin typeface="HGP明朝E" pitchFamily="18" charset="-128"/>
                        <a:ea typeface="HGP明朝E" pitchFamily="18" charset="-128"/>
                      </a:endParaRP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lang="ja-JP" altLang="en-US" u="sng" dirty="0" smtClean="0">
                          <a:solidFill>
                            <a:srgbClr val="FF0000"/>
                          </a:solidFill>
                        </a:rPr>
                        <a:t>選択</a:t>
                      </a:r>
                      <a:endParaRPr kumimoji="1" lang="ja-JP" altLang="en-US" sz="1800" b="0" i="0" u="none" strike="noStrike" cap="none" normalizeH="0" baseline="0" dirty="0" smtClean="0">
                        <a:ln>
                          <a:noFill/>
                        </a:ln>
                        <a:solidFill>
                          <a:schemeClr val="tx1"/>
                        </a:solidFill>
                        <a:effectLst/>
                        <a:latin typeface="HGP明朝E" pitchFamily="18" charset="-128"/>
                        <a:ea typeface="HGP明朝E" pitchFamily="18" charset="-128"/>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HGP明朝E" pitchFamily="18" charset="-128"/>
                          <a:ea typeface="HGP明朝E" pitchFamily="18" charset="-128"/>
                        </a:rPr>
                        <a:t>Ａによって、Ｂ、Ｃのいずれかが選択される。</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HGP明朝E" pitchFamily="18" charset="-128"/>
                          <a:ea typeface="HGP明朝E" pitchFamily="18" charset="-128"/>
                        </a:rPr>
                        <a:t>“○”は選択を意味する。</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9" name="Rectangle 29"/>
          <p:cNvSpPr>
            <a:spLocks noChangeArrowheads="1"/>
          </p:cNvSpPr>
          <p:nvPr/>
        </p:nvSpPr>
        <p:spPr bwMode="auto">
          <a:xfrm>
            <a:off x="1949723" y="3284811"/>
            <a:ext cx="507000" cy="287337"/>
          </a:xfrm>
          <a:prstGeom prst="rect">
            <a:avLst/>
          </a:prstGeom>
          <a:solidFill>
            <a:schemeClr val="accent1"/>
          </a:solidFill>
          <a:ln w="9525" algn="ctr">
            <a:solidFill>
              <a:schemeClr val="tx1"/>
            </a:solidFill>
            <a:miter lim="800000"/>
            <a:headEnd/>
            <a:tailEnd/>
          </a:ln>
        </p:spPr>
        <p:txBody>
          <a:bodyPr wrap="none" anchor="ctr"/>
          <a:lstStyle/>
          <a:p>
            <a:r>
              <a:rPr lang="ja-JP" altLang="en-US" sz="1800" dirty="0"/>
              <a:t>Ａ</a:t>
            </a:r>
          </a:p>
        </p:txBody>
      </p:sp>
      <p:sp>
        <p:nvSpPr>
          <p:cNvPr id="10" name="Rectangle 30"/>
          <p:cNvSpPr>
            <a:spLocks noChangeArrowheads="1"/>
          </p:cNvSpPr>
          <p:nvPr/>
        </p:nvSpPr>
        <p:spPr bwMode="auto">
          <a:xfrm>
            <a:off x="1988671" y="3861048"/>
            <a:ext cx="507000" cy="287338"/>
          </a:xfrm>
          <a:prstGeom prst="rect">
            <a:avLst/>
          </a:prstGeom>
          <a:solidFill>
            <a:schemeClr val="accent1"/>
          </a:solidFill>
          <a:ln w="9525" algn="ctr">
            <a:solidFill>
              <a:schemeClr val="tx1"/>
            </a:solidFill>
            <a:miter lim="800000"/>
            <a:headEnd/>
            <a:tailEnd/>
          </a:ln>
        </p:spPr>
        <p:txBody>
          <a:bodyPr wrap="none" anchor="ctr"/>
          <a:lstStyle/>
          <a:p>
            <a:r>
              <a:rPr lang="ja-JP" altLang="en-US" sz="1800"/>
              <a:t>Ａ</a:t>
            </a:r>
          </a:p>
        </p:txBody>
      </p:sp>
      <p:sp>
        <p:nvSpPr>
          <p:cNvPr id="11" name="Rectangle 31"/>
          <p:cNvSpPr>
            <a:spLocks noChangeArrowheads="1"/>
          </p:cNvSpPr>
          <p:nvPr/>
        </p:nvSpPr>
        <p:spPr bwMode="auto">
          <a:xfrm>
            <a:off x="1481558" y="4292848"/>
            <a:ext cx="507000" cy="287338"/>
          </a:xfrm>
          <a:prstGeom prst="rect">
            <a:avLst/>
          </a:prstGeom>
          <a:solidFill>
            <a:schemeClr val="accent1"/>
          </a:solidFill>
          <a:ln w="9525" algn="ctr">
            <a:solidFill>
              <a:schemeClr val="tx1"/>
            </a:solidFill>
            <a:miter lim="800000"/>
            <a:headEnd/>
            <a:tailEnd/>
          </a:ln>
        </p:spPr>
        <p:txBody>
          <a:bodyPr wrap="none" anchor="ctr"/>
          <a:lstStyle/>
          <a:p>
            <a:r>
              <a:rPr lang="ja-JP" altLang="en-US" sz="1800" dirty="0"/>
              <a:t>Ｂ</a:t>
            </a:r>
          </a:p>
        </p:txBody>
      </p:sp>
      <p:sp>
        <p:nvSpPr>
          <p:cNvPr id="12" name="Rectangle 32"/>
          <p:cNvSpPr>
            <a:spLocks noChangeArrowheads="1"/>
          </p:cNvSpPr>
          <p:nvPr/>
        </p:nvSpPr>
        <p:spPr bwMode="auto">
          <a:xfrm>
            <a:off x="2339734" y="4292848"/>
            <a:ext cx="507000" cy="287338"/>
          </a:xfrm>
          <a:prstGeom prst="rect">
            <a:avLst/>
          </a:prstGeom>
          <a:solidFill>
            <a:schemeClr val="accent1"/>
          </a:solidFill>
          <a:ln w="9525" algn="ctr">
            <a:solidFill>
              <a:schemeClr val="tx1"/>
            </a:solidFill>
            <a:miter lim="800000"/>
            <a:headEnd/>
            <a:tailEnd/>
          </a:ln>
        </p:spPr>
        <p:txBody>
          <a:bodyPr wrap="none" anchor="ctr"/>
          <a:lstStyle/>
          <a:p>
            <a:r>
              <a:rPr lang="ja-JP" altLang="en-US" sz="1800"/>
              <a:t>Ｃ</a:t>
            </a:r>
          </a:p>
        </p:txBody>
      </p:sp>
      <p:sp>
        <p:nvSpPr>
          <p:cNvPr id="13" name="Line 33"/>
          <p:cNvSpPr>
            <a:spLocks noChangeShapeType="1"/>
          </p:cNvSpPr>
          <p:nvPr/>
        </p:nvSpPr>
        <p:spPr bwMode="auto">
          <a:xfrm flipH="1">
            <a:off x="1794882" y="4148386"/>
            <a:ext cx="467783" cy="14446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4" name="Line 34"/>
          <p:cNvSpPr>
            <a:spLocks noChangeShapeType="1"/>
          </p:cNvSpPr>
          <p:nvPr/>
        </p:nvSpPr>
        <p:spPr bwMode="auto">
          <a:xfrm>
            <a:off x="2183637" y="4148138"/>
            <a:ext cx="469422" cy="14471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5" name="Rectangle 35"/>
          <p:cNvSpPr>
            <a:spLocks noChangeArrowheads="1"/>
          </p:cNvSpPr>
          <p:nvPr/>
        </p:nvSpPr>
        <p:spPr bwMode="auto">
          <a:xfrm>
            <a:off x="1988671" y="4796211"/>
            <a:ext cx="507000" cy="287337"/>
          </a:xfrm>
          <a:prstGeom prst="rect">
            <a:avLst/>
          </a:prstGeom>
          <a:solidFill>
            <a:schemeClr val="accent1"/>
          </a:solidFill>
          <a:ln w="9525" algn="ctr">
            <a:solidFill>
              <a:schemeClr val="tx1"/>
            </a:solidFill>
            <a:miter lim="800000"/>
            <a:headEnd/>
            <a:tailEnd/>
          </a:ln>
        </p:spPr>
        <p:txBody>
          <a:bodyPr wrap="none" anchor="ctr"/>
          <a:lstStyle/>
          <a:p>
            <a:r>
              <a:rPr lang="ja-JP" altLang="en-US" sz="1800" dirty="0"/>
              <a:t>Ａ</a:t>
            </a:r>
          </a:p>
        </p:txBody>
      </p:sp>
      <p:sp>
        <p:nvSpPr>
          <p:cNvPr id="16" name="Rectangle 36"/>
          <p:cNvSpPr>
            <a:spLocks noChangeArrowheads="1"/>
          </p:cNvSpPr>
          <p:nvPr/>
        </p:nvSpPr>
        <p:spPr bwMode="auto">
          <a:xfrm>
            <a:off x="1988671" y="5229597"/>
            <a:ext cx="507000" cy="287338"/>
          </a:xfrm>
          <a:prstGeom prst="rect">
            <a:avLst/>
          </a:prstGeom>
          <a:solidFill>
            <a:schemeClr val="accent1"/>
          </a:solidFill>
          <a:ln w="9525" algn="ctr">
            <a:solidFill>
              <a:schemeClr val="tx1"/>
            </a:solidFill>
            <a:miter lim="800000"/>
            <a:headEnd/>
            <a:tailEnd/>
          </a:ln>
        </p:spPr>
        <p:txBody>
          <a:bodyPr wrap="none" anchor="ctr"/>
          <a:lstStyle/>
          <a:p>
            <a:r>
              <a:rPr lang="ja-JP" altLang="en-US" sz="1800"/>
              <a:t>Ｂ</a:t>
            </a:r>
            <a:r>
              <a:rPr lang="ja-JP" altLang="en-US" sz="1800" baseline="30000"/>
              <a:t>＊</a:t>
            </a:r>
          </a:p>
        </p:txBody>
      </p:sp>
      <p:sp>
        <p:nvSpPr>
          <p:cNvPr id="17" name="Line 37"/>
          <p:cNvSpPr>
            <a:spLocks noChangeShapeType="1"/>
          </p:cNvSpPr>
          <p:nvPr/>
        </p:nvSpPr>
        <p:spPr bwMode="auto">
          <a:xfrm>
            <a:off x="2220789" y="5085135"/>
            <a:ext cx="0" cy="14446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8" name="Rectangle 38"/>
          <p:cNvSpPr>
            <a:spLocks noChangeArrowheads="1"/>
          </p:cNvSpPr>
          <p:nvPr/>
        </p:nvSpPr>
        <p:spPr bwMode="auto">
          <a:xfrm>
            <a:off x="1949341" y="5732314"/>
            <a:ext cx="507000" cy="287338"/>
          </a:xfrm>
          <a:prstGeom prst="rect">
            <a:avLst/>
          </a:prstGeom>
          <a:solidFill>
            <a:schemeClr val="accent1"/>
          </a:solidFill>
          <a:ln w="9525" algn="ctr">
            <a:solidFill>
              <a:schemeClr val="tx1"/>
            </a:solidFill>
            <a:miter lim="800000"/>
            <a:headEnd/>
            <a:tailEnd/>
          </a:ln>
        </p:spPr>
        <p:txBody>
          <a:bodyPr wrap="none" anchor="ctr"/>
          <a:lstStyle/>
          <a:p>
            <a:r>
              <a:rPr lang="ja-JP" altLang="en-US" sz="1800" dirty="0"/>
              <a:t>Ａ</a:t>
            </a:r>
          </a:p>
        </p:txBody>
      </p:sp>
      <p:sp>
        <p:nvSpPr>
          <p:cNvPr id="19" name="Rectangle 39"/>
          <p:cNvSpPr>
            <a:spLocks noChangeArrowheads="1"/>
          </p:cNvSpPr>
          <p:nvPr/>
        </p:nvSpPr>
        <p:spPr bwMode="auto">
          <a:xfrm>
            <a:off x="1481558" y="6164114"/>
            <a:ext cx="507000" cy="287338"/>
          </a:xfrm>
          <a:prstGeom prst="rect">
            <a:avLst/>
          </a:prstGeom>
          <a:solidFill>
            <a:schemeClr val="accent1"/>
          </a:solidFill>
          <a:ln w="9525" algn="ctr">
            <a:solidFill>
              <a:schemeClr val="tx1"/>
            </a:solidFill>
            <a:miter lim="800000"/>
            <a:headEnd/>
            <a:tailEnd/>
          </a:ln>
        </p:spPr>
        <p:txBody>
          <a:bodyPr wrap="none" anchor="ctr"/>
          <a:lstStyle/>
          <a:p>
            <a:r>
              <a:rPr lang="ja-JP" altLang="en-US" sz="1800"/>
              <a:t>Ｂ</a:t>
            </a:r>
            <a:r>
              <a:rPr lang="ja-JP" altLang="en-US" sz="1800" baseline="30000"/>
              <a:t>○</a:t>
            </a:r>
          </a:p>
        </p:txBody>
      </p:sp>
      <p:sp>
        <p:nvSpPr>
          <p:cNvPr id="20" name="Rectangle 40"/>
          <p:cNvSpPr>
            <a:spLocks noChangeArrowheads="1"/>
          </p:cNvSpPr>
          <p:nvPr/>
        </p:nvSpPr>
        <p:spPr bwMode="auto">
          <a:xfrm>
            <a:off x="2339734" y="6164114"/>
            <a:ext cx="507000" cy="287338"/>
          </a:xfrm>
          <a:prstGeom prst="rect">
            <a:avLst/>
          </a:prstGeom>
          <a:solidFill>
            <a:schemeClr val="accent1"/>
          </a:solidFill>
          <a:ln w="9525" algn="ctr">
            <a:solidFill>
              <a:schemeClr val="tx1"/>
            </a:solidFill>
            <a:miter lim="800000"/>
            <a:headEnd/>
            <a:tailEnd/>
          </a:ln>
        </p:spPr>
        <p:txBody>
          <a:bodyPr wrap="none" anchor="ctr"/>
          <a:lstStyle/>
          <a:p>
            <a:r>
              <a:rPr lang="ja-JP" altLang="en-US" sz="1800" dirty="0"/>
              <a:t>Ｃ</a:t>
            </a:r>
            <a:r>
              <a:rPr lang="ja-JP" altLang="en-US" sz="1800" baseline="30000" dirty="0"/>
              <a:t>○</a:t>
            </a:r>
          </a:p>
        </p:txBody>
      </p:sp>
      <p:sp>
        <p:nvSpPr>
          <p:cNvPr id="22" name="Line 41"/>
          <p:cNvSpPr>
            <a:spLocks noChangeShapeType="1"/>
          </p:cNvSpPr>
          <p:nvPr/>
        </p:nvSpPr>
        <p:spPr bwMode="auto">
          <a:xfrm flipH="1">
            <a:off x="1793512" y="6020346"/>
            <a:ext cx="467783" cy="14446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3" name="Line 42"/>
          <p:cNvSpPr>
            <a:spLocks noChangeShapeType="1"/>
          </p:cNvSpPr>
          <p:nvPr/>
        </p:nvSpPr>
        <p:spPr bwMode="auto">
          <a:xfrm>
            <a:off x="2261295" y="6020346"/>
            <a:ext cx="390393" cy="14446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401" name="Rectangle 7"/>
          <p:cNvSpPr>
            <a:spLocks noGrp="1" noChangeArrowheads="1"/>
          </p:cNvSpPr>
          <p:nvPr>
            <p:ph type="title"/>
          </p:nvPr>
        </p:nvSpPr>
        <p:spPr/>
        <p:txBody>
          <a:bodyPr/>
          <a:lstStyle/>
          <a:p>
            <a:pPr eaLnBrk="1" hangingPunct="1"/>
            <a:r>
              <a:rPr lang="ja-JP" altLang="en-US" sz="2000" dirty="0" smtClean="0"/>
              <a:t>１２．４．１０　ソフトウェア設計手法（７）</a:t>
            </a:r>
          </a:p>
        </p:txBody>
      </p:sp>
      <p:sp>
        <p:nvSpPr>
          <p:cNvPr id="11" name="コンテンツ プレースホルダ 10"/>
          <p:cNvSpPr>
            <a:spLocks noGrp="1"/>
          </p:cNvSpPr>
          <p:nvPr>
            <p:ph idx="1"/>
          </p:nvPr>
        </p:nvSpPr>
        <p:spPr/>
        <p:txBody>
          <a:bodyPr/>
          <a:lstStyle/>
          <a:p>
            <a:pPr marL="6350" lvl="0" indent="0">
              <a:buNone/>
            </a:pPr>
            <a:r>
              <a:rPr lang="en-US" altLang="ja-JP" sz="1800" dirty="0" smtClean="0">
                <a:solidFill>
                  <a:srgbClr val="000000"/>
                </a:solidFill>
              </a:rPr>
              <a:t>【</a:t>
            </a:r>
            <a:r>
              <a:rPr lang="ja-JP" altLang="en-US" sz="1800" dirty="0" smtClean="0">
                <a:solidFill>
                  <a:srgbClr val="000000"/>
                </a:solidFill>
              </a:rPr>
              <a:t>構造化設計</a:t>
            </a:r>
            <a:r>
              <a:rPr lang="en-US" altLang="ja-JP" sz="1800" dirty="0" smtClean="0">
                <a:solidFill>
                  <a:srgbClr val="000000"/>
                </a:solidFill>
              </a:rPr>
              <a:t>】</a:t>
            </a:r>
          </a:p>
          <a:p>
            <a:pPr marL="631825" lvl="0" indent="0">
              <a:buNone/>
            </a:pPr>
            <a:r>
              <a:rPr lang="ja-JP" altLang="en-US" sz="1800" dirty="0" smtClean="0">
                <a:solidFill>
                  <a:srgbClr val="000000"/>
                </a:solidFill>
              </a:rPr>
              <a:t>＜構造化設計の手法＞</a:t>
            </a:r>
            <a:endParaRPr lang="en-US" altLang="ja-JP" sz="1800" dirty="0" smtClean="0">
              <a:solidFill>
                <a:srgbClr val="000000"/>
              </a:solidFill>
            </a:endParaRPr>
          </a:p>
          <a:p>
            <a:pPr marL="1876425" lvl="0" indent="-1244600">
              <a:buNone/>
            </a:pPr>
            <a:r>
              <a:rPr lang="ja-JP" altLang="en-US" sz="1800" u="sng" dirty="0" smtClean="0">
                <a:solidFill>
                  <a:srgbClr val="FF0000"/>
                </a:solidFill>
                <a:latin typeface="HGP明朝E" pitchFamily="18" charset="-128"/>
              </a:rPr>
              <a:t>ワーニエ法</a:t>
            </a:r>
            <a:r>
              <a:rPr lang="ja-JP" altLang="en-US" sz="1800" dirty="0" smtClean="0">
                <a:solidFill>
                  <a:srgbClr val="000000"/>
                </a:solidFill>
              </a:rPr>
              <a:t>：</a:t>
            </a:r>
            <a:r>
              <a:rPr lang="ja-JP" altLang="en-US" sz="1800" dirty="0" smtClean="0">
                <a:latin typeface="HGP明朝E" pitchFamily="18" charset="-128"/>
              </a:rPr>
              <a:t>データ構造に着目した集合論に基づく設計技法で、入力データ構造を基に「いつ、どこで、何回」という考え方でプログラム構造を導き出す手法。基本構造は「スタート部」「処理部」「エンド部」で構成される。</a:t>
            </a:r>
            <a:endParaRPr lang="en-US" altLang="ja-JP" sz="1800" dirty="0" smtClean="0">
              <a:solidFill>
                <a:srgbClr val="000000"/>
              </a:solidFill>
            </a:endParaRPr>
          </a:p>
        </p:txBody>
      </p:sp>
      <p:sp>
        <p:nvSpPr>
          <p:cNvPr id="9" name="フッター プレースホルダ 4"/>
          <p:cNvSpPr>
            <a:spLocks noGrp="1"/>
          </p:cNvSpPr>
          <p:nvPr>
            <p:ph type="ftr" sz="quarter" idx="11"/>
          </p:nvPr>
        </p:nvSpPr>
        <p:spPr/>
        <p:txBody>
          <a:bodyPr/>
          <a:lstStyle/>
          <a:p>
            <a:pPr>
              <a:defRPr/>
            </a:pPr>
            <a:r>
              <a:rPr lang="en-US" altLang="ja-JP" smtClean="0"/>
              <a:t>Copyright © 2012 Funabashi </a:t>
            </a:r>
            <a:r>
              <a:rPr lang="ja-JP" altLang="en-US" smtClean="0"/>
              <a:t>ＩＴ</a:t>
            </a:r>
            <a:r>
              <a:rPr lang="en-US" altLang="ja-JP" smtClean="0"/>
              <a:t>-Lab. All right reserved</a:t>
            </a:r>
            <a:endParaRPr lang="en-US" altLang="ja-JP"/>
          </a:p>
        </p:txBody>
      </p:sp>
      <p:sp>
        <p:nvSpPr>
          <p:cNvPr id="10" name="スライド番号プレースホルダ 5"/>
          <p:cNvSpPr>
            <a:spLocks noGrp="1"/>
          </p:cNvSpPr>
          <p:nvPr>
            <p:ph type="sldNum" sz="quarter" idx="12"/>
          </p:nvPr>
        </p:nvSpPr>
        <p:spPr/>
        <p:txBody>
          <a:bodyPr/>
          <a:lstStyle/>
          <a:p>
            <a:pPr>
              <a:defRPr/>
            </a:pPr>
            <a:fld id="{7ECD474F-F3F5-4B91-A5BC-BB210B33B2AA}" type="slidenum">
              <a:rPr lang="en-US" altLang="ja-JP"/>
              <a:pPr>
                <a:defRPr/>
              </a:pPr>
              <a:t>51</a:t>
            </a:fld>
            <a:endParaRPr lang="en-US" altLang="ja-JP"/>
          </a:p>
        </p:txBody>
      </p:sp>
      <p:sp>
        <p:nvSpPr>
          <p:cNvPr id="59397" name="Text Box 3"/>
          <p:cNvSpPr txBox="1">
            <a:spLocks noChangeArrowheads="1"/>
          </p:cNvSpPr>
          <p:nvPr/>
        </p:nvSpPr>
        <p:spPr bwMode="auto">
          <a:xfrm>
            <a:off x="5030392" y="3644900"/>
            <a:ext cx="3276203"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kumimoji="1" sz="2000">
                <a:solidFill>
                  <a:schemeClr val="tx1"/>
                </a:solidFill>
                <a:latin typeface="Arial" charset="0"/>
                <a:ea typeface="HGP明朝E" pitchFamily="18" charset="-128"/>
              </a:defRPr>
            </a:lvl1pPr>
            <a:lvl2pPr marL="742950" indent="-285750" eaLnBrk="0" hangingPunct="0">
              <a:defRPr kumimoji="1" sz="2000">
                <a:solidFill>
                  <a:schemeClr val="tx1"/>
                </a:solidFill>
                <a:latin typeface="Arial" charset="0"/>
                <a:ea typeface="HGP明朝E" pitchFamily="18" charset="-128"/>
              </a:defRPr>
            </a:lvl2pPr>
            <a:lvl3pPr marL="1143000" indent="-228600" eaLnBrk="0" hangingPunct="0">
              <a:defRPr kumimoji="1" sz="2000">
                <a:solidFill>
                  <a:schemeClr val="tx1"/>
                </a:solidFill>
                <a:latin typeface="Arial" charset="0"/>
                <a:ea typeface="HGP明朝E" pitchFamily="18" charset="-128"/>
              </a:defRPr>
            </a:lvl3pPr>
            <a:lvl4pPr marL="1600200" indent="-228600" eaLnBrk="0" hangingPunct="0">
              <a:defRPr kumimoji="1" sz="2000">
                <a:solidFill>
                  <a:schemeClr val="tx1"/>
                </a:solidFill>
                <a:latin typeface="Arial" charset="0"/>
                <a:ea typeface="HGP明朝E" pitchFamily="18" charset="-128"/>
              </a:defRPr>
            </a:lvl4pPr>
            <a:lvl5pPr marL="2057400" indent="-228600" eaLnBrk="0" hangingPunct="0">
              <a:defRPr kumimoji="1" sz="2000">
                <a:solidFill>
                  <a:schemeClr val="tx1"/>
                </a:solidFill>
                <a:latin typeface="Arial" charset="0"/>
                <a:ea typeface="HGP明朝E" pitchFamily="18" charset="-128"/>
              </a:defRPr>
            </a:lvl5pPr>
            <a:lvl6pPr marL="2514600" indent="-228600" algn="ctr" eaLnBrk="0" fontAlgn="base" hangingPunct="0">
              <a:spcBef>
                <a:spcPct val="0"/>
              </a:spcBef>
              <a:spcAft>
                <a:spcPct val="0"/>
              </a:spcAft>
              <a:defRPr kumimoji="1" sz="2000">
                <a:solidFill>
                  <a:schemeClr val="tx1"/>
                </a:solidFill>
                <a:latin typeface="Arial" charset="0"/>
                <a:ea typeface="HGP明朝E" pitchFamily="18" charset="-128"/>
              </a:defRPr>
            </a:lvl6pPr>
            <a:lvl7pPr marL="2971800" indent="-228600" algn="ctr" eaLnBrk="0" fontAlgn="base" hangingPunct="0">
              <a:spcBef>
                <a:spcPct val="0"/>
              </a:spcBef>
              <a:spcAft>
                <a:spcPct val="0"/>
              </a:spcAft>
              <a:defRPr kumimoji="1" sz="2000">
                <a:solidFill>
                  <a:schemeClr val="tx1"/>
                </a:solidFill>
                <a:latin typeface="Arial" charset="0"/>
                <a:ea typeface="HGP明朝E" pitchFamily="18" charset="-128"/>
              </a:defRPr>
            </a:lvl7pPr>
            <a:lvl8pPr marL="3429000" indent="-228600" algn="ctr" eaLnBrk="0" fontAlgn="base" hangingPunct="0">
              <a:spcBef>
                <a:spcPct val="0"/>
              </a:spcBef>
              <a:spcAft>
                <a:spcPct val="0"/>
              </a:spcAft>
              <a:defRPr kumimoji="1" sz="2000">
                <a:solidFill>
                  <a:schemeClr val="tx1"/>
                </a:solidFill>
                <a:latin typeface="Arial" charset="0"/>
                <a:ea typeface="HGP明朝E" pitchFamily="18" charset="-128"/>
              </a:defRPr>
            </a:lvl8pPr>
            <a:lvl9pPr marL="3886200" indent="-228600" algn="ctr" eaLnBrk="0" fontAlgn="base" hangingPunct="0">
              <a:spcBef>
                <a:spcPct val="0"/>
              </a:spcBef>
              <a:spcAft>
                <a:spcPct val="0"/>
              </a:spcAft>
              <a:defRPr kumimoji="1" sz="2000">
                <a:solidFill>
                  <a:schemeClr val="tx1"/>
                </a:solidFill>
                <a:latin typeface="Arial" charset="0"/>
                <a:ea typeface="HGP明朝E" pitchFamily="18" charset="-128"/>
              </a:defRPr>
            </a:lvl9pPr>
          </a:lstStyle>
          <a:p>
            <a:pPr algn="l" eaLnBrk="1" hangingPunct="1">
              <a:spcBef>
                <a:spcPct val="50000"/>
              </a:spcBef>
            </a:pPr>
            <a:r>
              <a:rPr lang="ja-JP" altLang="en-US" sz="1800">
                <a:latin typeface="HGP明朝E" pitchFamily="18" charset="-128"/>
              </a:rPr>
              <a:t>スタート部	１回</a:t>
            </a:r>
            <a:br>
              <a:rPr lang="ja-JP" altLang="en-US" sz="1800">
                <a:latin typeface="HGP明朝E" pitchFamily="18" charset="-128"/>
              </a:rPr>
            </a:br>
            <a:r>
              <a:rPr lang="ja-JP" altLang="en-US" sz="1800">
                <a:latin typeface="HGP明朝E" pitchFamily="18" charset="-128"/>
              </a:rPr>
              <a:t>処理部		ｎ回</a:t>
            </a:r>
            <a:br>
              <a:rPr lang="ja-JP" altLang="en-US" sz="1800">
                <a:latin typeface="HGP明朝E" pitchFamily="18" charset="-128"/>
              </a:rPr>
            </a:br>
            <a:r>
              <a:rPr lang="ja-JP" altLang="en-US" sz="1800">
                <a:latin typeface="HGP明朝E" pitchFamily="18" charset="-128"/>
              </a:rPr>
              <a:t>エンド部		１回</a:t>
            </a:r>
          </a:p>
        </p:txBody>
      </p:sp>
      <p:sp>
        <p:nvSpPr>
          <p:cNvPr id="59398" name="Text Box 4"/>
          <p:cNvSpPr txBox="1">
            <a:spLocks noChangeArrowheads="1"/>
          </p:cNvSpPr>
          <p:nvPr/>
        </p:nvSpPr>
        <p:spPr bwMode="auto">
          <a:xfrm>
            <a:off x="1209014" y="4005263"/>
            <a:ext cx="249541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kumimoji="1" sz="2000">
                <a:solidFill>
                  <a:schemeClr val="tx1"/>
                </a:solidFill>
                <a:latin typeface="Arial" charset="0"/>
                <a:ea typeface="HGP明朝E" pitchFamily="18" charset="-128"/>
              </a:defRPr>
            </a:lvl1pPr>
            <a:lvl2pPr marL="742950" indent="-285750" eaLnBrk="0" hangingPunct="0">
              <a:defRPr kumimoji="1" sz="2000">
                <a:solidFill>
                  <a:schemeClr val="tx1"/>
                </a:solidFill>
                <a:latin typeface="Arial" charset="0"/>
                <a:ea typeface="HGP明朝E" pitchFamily="18" charset="-128"/>
              </a:defRPr>
            </a:lvl2pPr>
            <a:lvl3pPr marL="1143000" indent="-228600" eaLnBrk="0" hangingPunct="0">
              <a:defRPr kumimoji="1" sz="2000">
                <a:solidFill>
                  <a:schemeClr val="tx1"/>
                </a:solidFill>
                <a:latin typeface="Arial" charset="0"/>
                <a:ea typeface="HGP明朝E" pitchFamily="18" charset="-128"/>
              </a:defRPr>
            </a:lvl3pPr>
            <a:lvl4pPr marL="1600200" indent="-228600" eaLnBrk="0" hangingPunct="0">
              <a:defRPr kumimoji="1" sz="2000">
                <a:solidFill>
                  <a:schemeClr val="tx1"/>
                </a:solidFill>
                <a:latin typeface="Arial" charset="0"/>
                <a:ea typeface="HGP明朝E" pitchFamily="18" charset="-128"/>
              </a:defRPr>
            </a:lvl4pPr>
            <a:lvl5pPr marL="2057400" indent="-228600" eaLnBrk="0" hangingPunct="0">
              <a:defRPr kumimoji="1" sz="2000">
                <a:solidFill>
                  <a:schemeClr val="tx1"/>
                </a:solidFill>
                <a:latin typeface="Arial" charset="0"/>
                <a:ea typeface="HGP明朝E" pitchFamily="18" charset="-128"/>
              </a:defRPr>
            </a:lvl5pPr>
            <a:lvl6pPr marL="2514600" indent="-228600" algn="ctr" eaLnBrk="0" fontAlgn="base" hangingPunct="0">
              <a:spcBef>
                <a:spcPct val="0"/>
              </a:spcBef>
              <a:spcAft>
                <a:spcPct val="0"/>
              </a:spcAft>
              <a:defRPr kumimoji="1" sz="2000">
                <a:solidFill>
                  <a:schemeClr val="tx1"/>
                </a:solidFill>
                <a:latin typeface="Arial" charset="0"/>
                <a:ea typeface="HGP明朝E" pitchFamily="18" charset="-128"/>
              </a:defRPr>
            </a:lvl6pPr>
            <a:lvl7pPr marL="2971800" indent="-228600" algn="ctr" eaLnBrk="0" fontAlgn="base" hangingPunct="0">
              <a:spcBef>
                <a:spcPct val="0"/>
              </a:spcBef>
              <a:spcAft>
                <a:spcPct val="0"/>
              </a:spcAft>
              <a:defRPr kumimoji="1" sz="2000">
                <a:solidFill>
                  <a:schemeClr val="tx1"/>
                </a:solidFill>
                <a:latin typeface="Arial" charset="0"/>
                <a:ea typeface="HGP明朝E" pitchFamily="18" charset="-128"/>
              </a:defRPr>
            </a:lvl7pPr>
            <a:lvl8pPr marL="3429000" indent="-228600" algn="ctr" eaLnBrk="0" fontAlgn="base" hangingPunct="0">
              <a:spcBef>
                <a:spcPct val="0"/>
              </a:spcBef>
              <a:spcAft>
                <a:spcPct val="0"/>
              </a:spcAft>
              <a:defRPr kumimoji="1" sz="2000">
                <a:solidFill>
                  <a:schemeClr val="tx1"/>
                </a:solidFill>
                <a:latin typeface="Arial" charset="0"/>
                <a:ea typeface="HGP明朝E" pitchFamily="18" charset="-128"/>
              </a:defRPr>
            </a:lvl8pPr>
            <a:lvl9pPr marL="3886200" indent="-228600" algn="ctr" eaLnBrk="0" fontAlgn="base" hangingPunct="0">
              <a:spcBef>
                <a:spcPct val="0"/>
              </a:spcBef>
              <a:spcAft>
                <a:spcPct val="0"/>
              </a:spcAft>
              <a:defRPr kumimoji="1" sz="2000">
                <a:solidFill>
                  <a:schemeClr val="tx1"/>
                </a:solidFill>
                <a:latin typeface="Arial" charset="0"/>
                <a:ea typeface="HGP明朝E" pitchFamily="18" charset="-128"/>
              </a:defRPr>
            </a:lvl9pPr>
          </a:lstStyle>
          <a:p>
            <a:pPr eaLnBrk="1" hangingPunct="1">
              <a:spcBef>
                <a:spcPct val="50000"/>
              </a:spcBef>
            </a:pPr>
            <a:r>
              <a:rPr lang="ja-JP" altLang="en-US" sz="1800" dirty="0"/>
              <a:t>プログラム全体</a:t>
            </a:r>
          </a:p>
        </p:txBody>
      </p:sp>
      <p:sp>
        <p:nvSpPr>
          <p:cNvPr id="59399" name="Line 5"/>
          <p:cNvSpPr>
            <a:spLocks noChangeShapeType="1"/>
          </p:cNvSpPr>
          <p:nvPr/>
        </p:nvSpPr>
        <p:spPr bwMode="auto">
          <a:xfrm>
            <a:off x="3704431" y="4221163"/>
            <a:ext cx="116945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59400" name="AutoShape 6"/>
          <p:cNvSpPr>
            <a:spLocks/>
          </p:cNvSpPr>
          <p:nvPr/>
        </p:nvSpPr>
        <p:spPr bwMode="auto">
          <a:xfrm>
            <a:off x="4875611" y="3716339"/>
            <a:ext cx="154781" cy="936625"/>
          </a:xfrm>
          <a:prstGeom prst="leftBrace">
            <a:avLst>
              <a:gd name="adj1" fmla="val 54630"/>
              <a:gd name="adj2" fmla="val 5534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2"/>
          <p:cNvSpPr>
            <a:spLocks noGrp="1" noChangeArrowheads="1"/>
          </p:cNvSpPr>
          <p:nvPr>
            <p:ph type="title"/>
          </p:nvPr>
        </p:nvSpPr>
        <p:spPr/>
        <p:txBody>
          <a:bodyPr/>
          <a:lstStyle/>
          <a:p>
            <a:pPr eaLnBrk="1" hangingPunct="1"/>
            <a:r>
              <a:rPr lang="ja-JP" altLang="en-US" sz="2000" dirty="0" smtClean="0"/>
              <a:t>１２．４．１０　ソフトウェア設計手法（８）</a:t>
            </a:r>
          </a:p>
        </p:txBody>
      </p:sp>
      <p:sp>
        <p:nvSpPr>
          <p:cNvPr id="7" name="コンテンツ プレースホルダ 6"/>
          <p:cNvSpPr>
            <a:spLocks noGrp="1"/>
          </p:cNvSpPr>
          <p:nvPr>
            <p:ph idx="1"/>
          </p:nvPr>
        </p:nvSpPr>
        <p:spPr/>
        <p:txBody>
          <a:bodyPr/>
          <a:lstStyle/>
          <a:p>
            <a:pPr marL="6350" indent="0">
              <a:buNone/>
            </a:pPr>
            <a:r>
              <a:rPr lang="en-US" altLang="ja-JP" sz="1800" dirty="0" smtClean="0"/>
              <a:t>【</a:t>
            </a:r>
            <a:r>
              <a:rPr lang="ja-JP" altLang="en-US" sz="1800" dirty="0" smtClean="0"/>
              <a:t>構造化設計</a:t>
            </a:r>
            <a:r>
              <a:rPr lang="en-US" altLang="ja-JP" sz="1800" dirty="0" smtClean="0"/>
              <a:t>】</a:t>
            </a:r>
          </a:p>
          <a:p>
            <a:pPr marL="631825" lvl="0" indent="0">
              <a:buNone/>
            </a:pPr>
            <a:r>
              <a:rPr lang="ja-JP" altLang="en-US" sz="1800" dirty="0" smtClean="0"/>
              <a:t>＜プログラムの構造化設計＞</a:t>
            </a:r>
            <a:endParaRPr lang="en-US" altLang="ja-JP" sz="1800" dirty="0" smtClean="0"/>
          </a:p>
          <a:p>
            <a:pPr marL="625475" indent="0">
              <a:buNone/>
            </a:pPr>
            <a:r>
              <a:rPr lang="ja-JP" altLang="en-US" sz="1800" dirty="0" smtClean="0"/>
              <a:t>プログラムを作成する場合、分割されたコンポーネントをさらにモジュール・ユニット単位に分割し、プログラムの構造化を行う。</a:t>
            </a:r>
            <a:endParaRPr lang="en-US" altLang="ja-JP" sz="1800" dirty="0" smtClean="0"/>
          </a:p>
          <a:p>
            <a:pPr marL="625475" indent="0">
              <a:buNone/>
            </a:pPr>
            <a:r>
              <a:rPr lang="ja-JP" altLang="en-US" sz="1800" dirty="0" smtClean="0"/>
              <a:t/>
            </a:r>
            <a:br>
              <a:rPr lang="ja-JP" altLang="en-US" sz="1800" dirty="0" smtClean="0"/>
            </a:br>
            <a:r>
              <a:rPr lang="ja-JP" altLang="en-US" sz="1800" u="sng" dirty="0" smtClean="0">
                <a:solidFill>
                  <a:srgbClr val="FF0000"/>
                </a:solidFill>
              </a:rPr>
              <a:t>モジュール分割</a:t>
            </a:r>
            <a:r>
              <a:rPr lang="ja-JP" altLang="en-US" sz="1800" dirty="0" smtClean="0"/>
              <a:t>したときは、モジュールの独立性を高め、再利用可能なモジュールにしておくことでソフトウェアの</a:t>
            </a:r>
            <a:r>
              <a:rPr lang="ja-JP" altLang="en-US" sz="1800" u="sng" dirty="0" smtClean="0">
                <a:solidFill>
                  <a:srgbClr val="FF0000"/>
                </a:solidFill>
              </a:rPr>
              <a:t>品質特性</a:t>
            </a:r>
            <a:r>
              <a:rPr lang="ja-JP" altLang="en-US" sz="1800" dirty="0" smtClean="0"/>
              <a:t>の保守性が向上する。</a:t>
            </a:r>
            <a:endParaRPr lang="en-US" altLang="ja-JP" sz="1800" dirty="0" smtClean="0"/>
          </a:p>
        </p:txBody>
      </p:sp>
      <p:sp>
        <p:nvSpPr>
          <p:cNvPr id="27" name="フッター プレースホルダ 4"/>
          <p:cNvSpPr>
            <a:spLocks noGrp="1"/>
          </p:cNvSpPr>
          <p:nvPr>
            <p:ph type="ftr" sz="quarter" idx="11"/>
          </p:nvPr>
        </p:nvSpPr>
        <p:spPr/>
        <p:txBody>
          <a:bodyPr/>
          <a:lstStyle/>
          <a:p>
            <a:pPr>
              <a:defRPr/>
            </a:pPr>
            <a:r>
              <a:rPr lang="en-US" altLang="ja-JP" smtClean="0"/>
              <a:t>Copyright © 2012 Funabashi </a:t>
            </a:r>
            <a:r>
              <a:rPr lang="ja-JP" altLang="en-US" smtClean="0"/>
              <a:t>ＩＴ</a:t>
            </a:r>
            <a:r>
              <a:rPr lang="en-US" altLang="ja-JP" smtClean="0"/>
              <a:t>-Lab. All right reserved</a:t>
            </a:r>
            <a:endParaRPr lang="en-US" altLang="ja-JP"/>
          </a:p>
        </p:txBody>
      </p:sp>
      <p:sp>
        <p:nvSpPr>
          <p:cNvPr id="28" name="スライド番号プレースホルダ 5"/>
          <p:cNvSpPr>
            <a:spLocks noGrp="1"/>
          </p:cNvSpPr>
          <p:nvPr>
            <p:ph type="sldNum" sz="quarter" idx="12"/>
          </p:nvPr>
        </p:nvSpPr>
        <p:spPr/>
        <p:txBody>
          <a:bodyPr/>
          <a:lstStyle/>
          <a:p>
            <a:pPr>
              <a:defRPr/>
            </a:pPr>
            <a:fld id="{C6FA1794-AAFD-47AE-9009-980303C3460C}" type="slidenum">
              <a:rPr lang="en-US" altLang="ja-JP"/>
              <a:pPr>
                <a:defRPr/>
              </a:pPr>
              <a:t>52</a:t>
            </a:fld>
            <a:endParaRPr lang="en-US" altLang="ja-JP"/>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2"/>
          <p:cNvSpPr>
            <a:spLocks noGrp="1" noChangeArrowheads="1"/>
          </p:cNvSpPr>
          <p:nvPr>
            <p:ph type="title"/>
          </p:nvPr>
        </p:nvSpPr>
        <p:spPr/>
        <p:txBody>
          <a:bodyPr/>
          <a:lstStyle/>
          <a:p>
            <a:pPr eaLnBrk="1" hangingPunct="1"/>
            <a:r>
              <a:rPr lang="ja-JP" altLang="en-US" sz="2000" dirty="0" smtClean="0"/>
              <a:t>１２．４．１０　ソフトウェア設計手法（９）</a:t>
            </a:r>
          </a:p>
        </p:txBody>
      </p:sp>
      <p:sp>
        <p:nvSpPr>
          <p:cNvPr id="7" name="コンテンツ プレースホルダ 6"/>
          <p:cNvSpPr>
            <a:spLocks noGrp="1"/>
          </p:cNvSpPr>
          <p:nvPr>
            <p:ph idx="1"/>
          </p:nvPr>
        </p:nvSpPr>
        <p:spPr/>
        <p:txBody>
          <a:bodyPr/>
          <a:lstStyle/>
          <a:p>
            <a:pPr marL="6350" indent="0">
              <a:buNone/>
            </a:pPr>
            <a:r>
              <a:rPr lang="en-US" altLang="ja-JP" sz="1800" dirty="0" smtClean="0"/>
              <a:t>【</a:t>
            </a:r>
            <a:r>
              <a:rPr lang="ja-JP" altLang="en-US" sz="1800" dirty="0" smtClean="0"/>
              <a:t>オブジェクト指向設計</a:t>
            </a:r>
            <a:r>
              <a:rPr lang="en-US" altLang="ja-JP" sz="1800" dirty="0" smtClean="0"/>
              <a:t>】</a:t>
            </a:r>
          </a:p>
          <a:p>
            <a:pPr marL="625475" indent="0">
              <a:buNone/>
            </a:pPr>
            <a:r>
              <a:rPr lang="ja-JP" altLang="en-US" sz="1800" dirty="0" smtClean="0"/>
              <a:t>「プロセス</a:t>
            </a:r>
            <a:r>
              <a:rPr lang="en-US" altLang="ja-JP" sz="1800" dirty="0" smtClean="0"/>
              <a:t>(</a:t>
            </a:r>
            <a:r>
              <a:rPr lang="ja-JP" altLang="en-US" sz="1800" dirty="0" smtClean="0"/>
              <a:t>メソッド</a:t>
            </a:r>
            <a:r>
              <a:rPr lang="en-US" altLang="ja-JP" sz="1800" dirty="0" smtClean="0"/>
              <a:t>)</a:t>
            </a:r>
            <a:r>
              <a:rPr lang="ja-JP" altLang="en-US" sz="1800" dirty="0" smtClean="0"/>
              <a:t>」と「データ</a:t>
            </a:r>
            <a:r>
              <a:rPr lang="en-US" altLang="ja-JP" sz="1800" dirty="0" smtClean="0"/>
              <a:t>(</a:t>
            </a:r>
            <a:r>
              <a:rPr lang="ja-JP" altLang="en-US" sz="1800" dirty="0" smtClean="0"/>
              <a:t>属性</a:t>
            </a:r>
            <a:r>
              <a:rPr lang="en-US" altLang="ja-JP" sz="1800" dirty="0" smtClean="0"/>
              <a:t>)</a:t>
            </a:r>
            <a:r>
              <a:rPr lang="ja-JP" altLang="en-US" sz="1800" dirty="0" smtClean="0"/>
              <a:t>」を一体化した「オブジェクト」を対象として分析・設計を行う方法。</a:t>
            </a:r>
            <a:endParaRPr lang="en-US" altLang="ja-JP" sz="1800" dirty="0" smtClean="0"/>
          </a:p>
          <a:p>
            <a:pPr marL="625475" indent="0">
              <a:buNone/>
            </a:pPr>
            <a:endParaRPr lang="en-US" altLang="ja-JP" sz="1800" dirty="0" smtClean="0"/>
          </a:p>
          <a:p>
            <a:pPr marL="625475" indent="0">
              <a:buNone/>
            </a:pPr>
            <a:r>
              <a:rPr lang="ja-JP" altLang="en-US" sz="1800" dirty="0" smtClean="0"/>
              <a:t>オブジェクトとは、</a:t>
            </a:r>
            <a:r>
              <a:rPr lang="ja-JP" altLang="en-US" sz="1800" u="sng" dirty="0" smtClean="0">
                <a:solidFill>
                  <a:srgbClr val="FF0000"/>
                </a:solidFill>
              </a:rPr>
              <a:t>属性</a:t>
            </a:r>
            <a:r>
              <a:rPr lang="ja-JP" altLang="en-US" sz="1800" dirty="0" smtClean="0"/>
              <a:t>（データ）と</a:t>
            </a:r>
            <a:r>
              <a:rPr lang="ja-JP" altLang="en-US" sz="1800" u="sng" dirty="0" smtClean="0">
                <a:solidFill>
                  <a:srgbClr val="FF0000"/>
                </a:solidFill>
              </a:rPr>
              <a:t>メソッド</a:t>
            </a:r>
            <a:r>
              <a:rPr lang="ja-JP" altLang="en-US" sz="1800" dirty="0" smtClean="0"/>
              <a:t>（機能、手続）を一つにまとめたもの。</a:t>
            </a:r>
            <a:br>
              <a:rPr lang="ja-JP" altLang="en-US" sz="1800" dirty="0" smtClean="0"/>
            </a:br>
            <a:r>
              <a:rPr lang="ja-JP" altLang="en-US" sz="1800" dirty="0" smtClean="0"/>
              <a:t>属性とメソッドを一体化して、オブジェクトの実装の詳細をユーザから見えないようにすることを</a:t>
            </a:r>
            <a:r>
              <a:rPr lang="ja-JP" altLang="en-US" sz="1800" u="sng" dirty="0" smtClean="0">
                <a:solidFill>
                  <a:srgbClr val="FF0000"/>
                </a:solidFill>
              </a:rPr>
              <a:t>カプセル化</a:t>
            </a:r>
            <a:r>
              <a:rPr lang="ja-JP" altLang="en-US" sz="1800" dirty="0" smtClean="0"/>
              <a:t>という。</a:t>
            </a:r>
            <a:endParaRPr lang="en-US" altLang="ja-JP" sz="1800" dirty="0" smtClean="0"/>
          </a:p>
          <a:p>
            <a:pPr marL="625475" indent="0">
              <a:buNone/>
            </a:pPr>
            <a:endParaRPr lang="en-US" altLang="ja-JP" sz="1800" dirty="0" smtClean="0"/>
          </a:p>
          <a:p>
            <a:pPr marL="625475" indent="0">
              <a:buNone/>
            </a:pPr>
            <a:r>
              <a:rPr lang="ja-JP" altLang="en-US" sz="1800" u="sng" dirty="0" smtClean="0">
                <a:solidFill>
                  <a:srgbClr val="FF0000"/>
                </a:solidFill>
              </a:rPr>
              <a:t>部品化</a:t>
            </a:r>
            <a:r>
              <a:rPr lang="ja-JP" altLang="en-US" sz="1800" dirty="0" smtClean="0"/>
              <a:t>しやすく、</a:t>
            </a:r>
            <a:r>
              <a:rPr lang="ja-JP" altLang="en-US" sz="1800" u="sng" dirty="0" smtClean="0">
                <a:solidFill>
                  <a:srgbClr val="FF0000"/>
                </a:solidFill>
              </a:rPr>
              <a:t>再利用</a:t>
            </a:r>
            <a:r>
              <a:rPr lang="ja-JP" altLang="en-US" sz="1800" dirty="0" smtClean="0"/>
              <a:t>ができる。</a:t>
            </a:r>
            <a:endParaRPr lang="en-US" altLang="ja-JP" sz="1800" dirty="0" smtClean="0"/>
          </a:p>
          <a:p>
            <a:pPr marL="625475" indent="0">
              <a:buNone/>
            </a:pPr>
            <a:endParaRPr lang="en-US" altLang="ja-JP" sz="1800" dirty="0" smtClean="0"/>
          </a:p>
          <a:p>
            <a:pPr marL="625475" indent="0">
              <a:buNone/>
            </a:pPr>
            <a:r>
              <a:rPr lang="ja-JP" altLang="en-US" sz="1800" dirty="0" smtClean="0"/>
              <a:t>実際の成果物としては、オブジェクト毎にクラスを作成され、クラスをプロジェクト等でまとめて</a:t>
            </a:r>
            <a:r>
              <a:rPr lang="ja-JP" altLang="en-US" sz="1800" u="sng" dirty="0" smtClean="0">
                <a:solidFill>
                  <a:srgbClr val="FF0000"/>
                </a:solidFill>
              </a:rPr>
              <a:t>パッケージ</a:t>
            </a:r>
            <a:r>
              <a:rPr lang="ja-JP" altLang="en-US" sz="1800" dirty="0" smtClean="0"/>
              <a:t>とする。</a:t>
            </a:r>
          </a:p>
          <a:p>
            <a:pPr marL="625475" indent="0">
              <a:buNone/>
            </a:pPr>
            <a:endParaRPr lang="en-US" altLang="ja-JP" sz="1800" dirty="0" smtClean="0"/>
          </a:p>
          <a:p>
            <a:pPr marL="625475" indent="0">
              <a:buNone/>
            </a:pPr>
            <a:endParaRPr lang="en-US" altLang="ja-JP" sz="1800" dirty="0" smtClean="0"/>
          </a:p>
        </p:txBody>
      </p:sp>
      <p:sp>
        <p:nvSpPr>
          <p:cNvPr id="27" name="フッター プレースホルダ 4"/>
          <p:cNvSpPr>
            <a:spLocks noGrp="1"/>
          </p:cNvSpPr>
          <p:nvPr>
            <p:ph type="ftr" sz="quarter" idx="11"/>
          </p:nvPr>
        </p:nvSpPr>
        <p:spPr/>
        <p:txBody>
          <a:bodyPr/>
          <a:lstStyle/>
          <a:p>
            <a:pPr>
              <a:defRPr/>
            </a:pPr>
            <a:r>
              <a:rPr lang="en-US" altLang="ja-JP" smtClean="0"/>
              <a:t>Copyright © 2012 Funabashi </a:t>
            </a:r>
            <a:r>
              <a:rPr lang="ja-JP" altLang="en-US" smtClean="0"/>
              <a:t>ＩＴ</a:t>
            </a:r>
            <a:r>
              <a:rPr lang="en-US" altLang="ja-JP" smtClean="0"/>
              <a:t>-Lab. All right reserved</a:t>
            </a:r>
            <a:endParaRPr lang="en-US" altLang="ja-JP"/>
          </a:p>
        </p:txBody>
      </p:sp>
      <p:sp>
        <p:nvSpPr>
          <p:cNvPr id="28" name="スライド番号プレースホルダ 5"/>
          <p:cNvSpPr>
            <a:spLocks noGrp="1"/>
          </p:cNvSpPr>
          <p:nvPr>
            <p:ph type="sldNum" sz="quarter" idx="12"/>
          </p:nvPr>
        </p:nvSpPr>
        <p:spPr/>
        <p:txBody>
          <a:bodyPr/>
          <a:lstStyle/>
          <a:p>
            <a:pPr>
              <a:defRPr/>
            </a:pPr>
            <a:fld id="{C6FA1794-AAFD-47AE-9009-980303C3460C}" type="slidenum">
              <a:rPr lang="en-US" altLang="ja-JP"/>
              <a:pPr>
                <a:defRPr/>
              </a:pPr>
              <a:t>53</a:t>
            </a:fld>
            <a:endParaRPr lang="en-US" altLang="ja-JP"/>
          </a:p>
        </p:txBody>
      </p:sp>
      <p:sp>
        <p:nvSpPr>
          <p:cNvPr id="6" name="Text Box 4"/>
          <p:cNvSpPr txBox="1">
            <a:spLocks noChangeArrowheads="1"/>
          </p:cNvSpPr>
          <p:nvPr/>
        </p:nvSpPr>
        <p:spPr bwMode="auto">
          <a:xfrm>
            <a:off x="3002784" y="5588992"/>
            <a:ext cx="2340636" cy="784830"/>
          </a:xfrm>
          <a:prstGeom prst="rect">
            <a:avLst/>
          </a:prstGeom>
          <a:solidFill>
            <a:schemeClr val="bg1"/>
          </a:solidFill>
          <a:ln w="19050" algn="ctr">
            <a:solidFill>
              <a:schemeClr val="tx1"/>
            </a:solidFill>
            <a:miter lim="800000"/>
            <a:headEnd/>
            <a:tailEnd/>
          </a:ln>
        </p:spPr>
        <p:txBody>
          <a:bodyPr>
            <a:spAutoFit/>
          </a:bodyPr>
          <a:lstStyle>
            <a:lvl1pPr eaLnBrk="0" hangingPunct="0">
              <a:defRPr kumimoji="1" sz="2000">
                <a:solidFill>
                  <a:schemeClr val="tx1"/>
                </a:solidFill>
                <a:latin typeface="Arial" charset="0"/>
                <a:ea typeface="HGP明朝E" pitchFamily="18" charset="-128"/>
              </a:defRPr>
            </a:lvl1pPr>
            <a:lvl2pPr marL="742950" indent="-285750" eaLnBrk="0" hangingPunct="0">
              <a:defRPr kumimoji="1" sz="2000">
                <a:solidFill>
                  <a:schemeClr val="tx1"/>
                </a:solidFill>
                <a:latin typeface="Arial" charset="0"/>
                <a:ea typeface="HGP明朝E" pitchFamily="18" charset="-128"/>
              </a:defRPr>
            </a:lvl2pPr>
            <a:lvl3pPr marL="1143000" indent="-228600" eaLnBrk="0" hangingPunct="0">
              <a:defRPr kumimoji="1" sz="2000">
                <a:solidFill>
                  <a:schemeClr val="tx1"/>
                </a:solidFill>
                <a:latin typeface="Arial" charset="0"/>
                <a:ea typeface="HGP明朝E" pitchFamily="18" charset="-128"/>
              </a:defRPr>
            </a:lvl3pPr>
            <a:lvl4pPr marL="1600200" indent="-228600" eaLnBrk="0" hangingPunct="0">
              <a:defRPr kumimoji="1" sz="2000">
                <a:solidFill>
                  <a:schemeClr val="tx1"/>
                </a:solidFill>
                <a:latin typeface="Arial" charset="0"/>
                <a:ea typeface="HGP明朝E" pitchFamily="18" charset="-128"/>
              </a:defRPr>
            </a:lvl4pPr>
            <a:lvl5pPr marL="2057400" indent="-228600" eaLnBrk="0" hangingPunct="0">
              <a:defRPr kumimoji="1" sz="2000">
                <a:solidFill>
                  <a:schemeClr val="tx1"/>
                </a:solidFill>
                <a:latin typeface="Arial" charset="0"/>
                <a:ea typeface="HGP明朝E" pitchFamily="18" charset="-128"/>
              </a:defRPr>
            </a:lvl5pPr>
            <a:lvl6pPr marL="2514600" indent="-228600" algn="ctr" eaLnBrk="0" fontAlgn="base" hangingPunct="0">
              <a:spcBef>
                <a:spcPct val="0"/>
              </a:spcBef>
              <a:spcAft>
                <a:spcPct val="0"/>
              </a:spcAft>
              <a:defRPr kumimoji="1" sz="2000">
                <a:solidFill>
                  <a:schemeClr val="tx1"/>
                </a:solidFill>
                <a:latin typeface="Arial" charset="0"/>
                <a:ea typeface="HGP明朝E" pitchFamily="18" charset="-128"/>
              </a:defRPr>
            </a:lvl6pPr>
            <a:lvl7pPr marL="2971800" indent="-228600" algn="ctr" eaLnBrk="0" fontAlgn="base" hangingPunct="0">
              <a:spcBef>
                <a:spcPct val="0"/>
              </a:spcBef>
              <a:spcAft>
                <a:spcPct val="0"/>
              </a:spcAft>
              <a:defRPr kumimoji="1" sz="2000">
                <a:solidFill>
                  <a:schemeClr val="tx1"/>
                </a:solidFill>
                <a:latin typeface="Arial" charset="0"/>
                <a:ea typeface="HGP明朝E" pitchFamily="18" charset="-128"/>
              </a:defRPr>
            </a:lvl7pPr>
            <a:lvl8pPr marL="3429000" indent="-228600" algn="ctr" eaLnBrk="0" fontAlgn="base" hangingPunct="0">
              <a:spcBef>
                <a:spcPct val="0"/>
              </a:spcBef>
              <a:spcAft>
                <a:spcPct val="0"/>
              </a:spcAft>
              <a:defRPr kumimoji="1" sz="2000">
                <a:solidFill>
                  <a:schemeClr val="tx1"/>
                </a:solidFill>
                <a:latin typeface="Arial" charset="0"/>
                <a:ea typeface="HGP明朝E" pitchFamily="18" charset="-128"/>
              </a:defRPr>
            </a:lvl8pPr>
            <a:lvl9pPr marL="3886200" indent="-228600" algn="ctr" eaLnBrk="0" fontAlgn="base" hangingPunct="0">
              <a:spcBef>
                <a:spcPct val="0"/>
              </a:spcBef>
              <a:spcAft>
                <a:spcPct val="0"/>
              </a:spcAft>
              <a:defRPr kumimoji="1" sz="2000">
                <a:solidFill>
                  <a:schemeClr val="tx1"/>
                </a:solidFill>
                <a:latin typeface="Arial" charset="0"/>
                <a:ea typeface="HGP明朝E" pitchFamily="18" charset="-128"/>
              </a:defRPr>
            </a:lvl9pPr>
          </a:lstStyle>
          <a:p>
            <a:pPr eaLnBrk="1" hangingPunct="1">
              <a:spcBef>
                <a:spcPct val="50000"/>
              </a:spcBef>
            </a:pPr>
            <a:r>
              <a:rPr lang="ja-JP" altLang="en-US" sz="1800"/>
              <a:t>属性（データ）</a:t>
            </a:r>
          </a:p>
          <a:p>
            <a:pPr eaLnBrk="1" hangingPunct="1">
              <a:spcBef>
                <a:spcPct val="50000"/>
              </a:spcBef>
            </a:pPr>
            <a:r>
              <a:rPr lang="ja-JP" altLang="en-US" sz="1800"/>
              <a:t>メソッド（機能）</a:t>
            </a:r>
          </a:p>
        </p:txBody>
      </p:sp>
      <p:sp>
        <p:nvSpPr>
          <p:cNvPr id="8" name="Line 5"/>
          <p:cNvSpPr>
            <a:spLocks noChangeShapeType="1"/>
          </p:cNvSpPr>
          <p:nvPr/>
        </p:nvSpPr>
        <p:spPr bwMode="auto">
          <a:xfrm>
            <a:off x="3002784" y="6020792"/>
            <a:ext cx="234063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sz="1800"/>
          </a:p>
        </p:txBody>
      </p:sp>
      <p:sp>
        <p:nvSpPr>
          <p:cNvPr id="9" name="Text Box 6"/>
          <p:cNvSpPr txBox="1">
            <a:spLocks noChangeArrowheads="1"/>
          </p:cNvSpPr>
          <p:nvPr/>
        </p:nvSpPr>
        <p:spPr bwMode="auto">
          <a:xfrm>
            <a:off x="3002784" y="5157192"/>
            <a:ext cx="23406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kumimoji="1" sz="2000">
                <a:solidFill>
                  <a:schemeClr val="tx1"/>
                </a:solidFill>
                <a:latin typeface="Arial" charset="0"/>
                <a:ea typeface="HGP明朝E" pitchFamily="18" charset="-128"/>
              </a:defRPr>
            </a:lvl1pPr>
            <a:lvl2pPr marL="742950" indent="-285750" eaLnBrk="0" hangingPunct="0">
              <a:defRPr kumimoji="1" sz="2000">
                <a:solidFill>
                  <a:schemeClr val="tx1"/>
                </a:solidFill>
                <a:latin typeface="Arial" charset="0"/>
                <a:ea typeface="HGP明朝E" pitchFamily="18" charset="-128"/>
              </a:defRPr>
            </a:lvl2pPr>
            <a:lvl3pPr marL="1143000" indent="-228600" eaLnBrk="0" hangingPunct="0">
              <a:defRPr kumimoji="1" sz="2000">
                <a:solidFill>
                  <a:schemeClr val="tx1"/>
                </a:solidFill>
                <a:latin typeface="Arial" charset="0"/>
                <a:ea typeface="HGP明朝E" pitchFamily="18" charset="-128"/>
              </a:defRPr>
            </a:lvl3pPr>
            <a:lvl4pPr marL="1600200" indent="-228600" eaLnBrk="0" hangingPunct="0">
              <a:defRPr kumimoji="1" sz="2000">
                <a:solidFill>
                  <a:schemeClr val="tx1"/>
                </a:solidFill>
                <a:latin typeface="Arial" charset="0"/>
                <a:ea typeface="HGP明朝E" pitchFamily="18" charset="-128"/>
              </a:defRPr>
            </a:lvl4pPr>
            <a:lvl5pPr marL="2057400" indent="-228600" eaLnBrk="0" hangingPunct="0">
              <a:defRPr kumimoji="1" sz="2000">
                <a:solidFill>
                  <a:schemeClr val="tx1"/>
                </a:solidFill>
                <a:latin typeface="Arial" charset="0"/>
                <a:ea typeface="HGP明朝E" pitchFamily="18" charset="-128"/>
              </a:defRPr>
            </a:lvl5pPr>
            <a:lvl6pPr marL="2514600" indent="-228600" algn="ctr" eaLnBrk="0" fontAlgn="base" hangingPunct="0">
              <a:spcBef>
                <a:spcPct val="0"/>
              </a:spcBef>
              <a:spcAft>
                <a:spcPct val="0"/>
              </a:spcAft>
              <a:defRPr kumimoji="1" sz="2000">
                <a:solidFill>
                  <a:schemeClr val="tx1"/>
                </a:solidFill>
                <a:latin typeface="Arial" charset="0"/>
                <a:ea typeface="HGP明朝E" pitchFamily="18" charset="-128"/>
              </a:defRPr>
            </a:lvl6pPr>
            <a:lvl7pPr marL="2971800" indent="-228600" algn="ctr" eaLnBrk="0" fontAlgn="base" hangingPunct="0">
              <a:spcBef>
                <a:spcPct val="0"/>
              </a:spcBef>
              <a:spcAft>
                <a:spcPct val="0"/>
              </a:spcAft>
              <a:defRPr kumimoji="1" sz="2000">
                <a:solidFill>
                  <a:schemeClr val="tx1"/>
                </a:solidFill>
                <a:latin typeface="Arial" charset="0"/>
                <a:ea typeface="HGP明朝E" pitchFamily="18" charset="-128"/>
              </a:defRPr>
            </a:lvl7pPr>
            <a:lvl8pPr marL="3429000" indent="-228600" algn="ctr" eaLnBrk="0" fontAlgn="base" hangingPunct="0">
              <a:spcBef>
                <a:spcPct val="0"/>
              </a:spcBef>
              <a:spcAft>
                <a:spcPct val="0"/>
              </a:spcAft>
              <a:defRPr kumimoji="1" sz="2000">
                <a:solidFill>
                  <a:schemeClr val="tx1"/>
                </a:solidFill>
                <a:latin typeface="Arial" charset="0"/>
                <a:ea typeface="HGP明朝E" pitchFamily="18" charset="-128"/>
              </a:defRPr>
            </a:lvl8pPr>
            <a:lvl9pPr marL="3886200" indent="-228600" algn="ctr" eaLnBrk="0" fontAlgn="base" hangingPunct="0">
              <a:spcBef>
                <a:spcPct val="0"/>
              </a:spcBef>
              <a:spcAft>
                <a:spcPct val="0"/>
              </a:spcAft>
              <a:defRPr kumimoji="1" sz="2000">
                <a:solidFill>
                  <a:schemeClr val="tx1"/>
                </a:solidFill>
                <a:latin typeface="Arial" charset="0"/>
                <a:ea typeface="HGP明朝E" pitchFamily="18" charset="-128"/>
              </a:defRPr>
            </a:lvl9pPr>
          </a:lstStyle>
          <a:p>
            <a:pPr eaLnBrk="1" hangingPunct="1">
              <a:spcBef>
                <a:spcPct val="50000"/>
              </a:spcBef>
            </a:pPr>
            <a:r>
              <a:rPr lang="ja-JP" altLang="en-US" sz="1800"/>
              <a:t>オブジェクト</a:t>
            </a:r>
          </a:p>
        </p:txBody>
      </p:sp>
      <p:sp>
        <p:nvSpPr>
          <p:cNvPr id="10" name="Text Box 7"/>
          <p:cNvSpPr txBox="1">
            <a:spLocks noChangeArrowheads="1"/>
          </p:cNvSpPr>
          <p:nvPr/>
        </p:nvSpPr>
        <p:spPr bwMode="auto">
          <a:xfrm>
            <a:off x="273473" y="5804892"/>
            <a:ext cx="234063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kumimoji="1" sz="2000">
                <a:solidFill>
                  <a:schemeClr val="tx1"/>
                </a:solidFill>
                <a:latin typeface="Arial" charset="0"/>
                <a:ea typeface="HGP明朝E" pitchFamily="18" charset="-128"/>
              </a:defRPr>
            </a:lvl1pPr>
            <a:lvl2pPr marL="742950" indent="-285750" eaLnBrk="0" hangingPunct="0">
              <a:defRPr kumimoji="1" sz="2000">
                <a:solidFill>
                  <a:schemeClr val="tx1"/>
                </a:solidFill>
                <a:latin typeface="Arial" charset="0"/>
                <a:ea typeface="HGP明朝E" pitchFamily="18" charset="-128"/>
              </a:defRPr>
            </a:lvl2pPr>
            <a:lvl3pPr marL="1143000" indent="-228600" eaLnBrk="0" hangingPunct="0">
              <a:defRPr kumimoji="1" sz="2000">
                <a:solidFill>
                  <a:schemeClr val="tx1"/>
                </a:solidFill>
                <a:latin typeface="Arial" charset="0"/>
                <a:ea typeface="HGP明朝E" pitchFamily="18" charset="-128"/>
              </a:defRPr>
            </a:lvl3pPr>
            <a:lvl4pPr marL="1600200" indent="-228600" eaLnBrk="0" hangingPunct="0">
              <a:defRPr kumimoji="1" sz="2000">
                <a:solidFill>
                  <a:schemeClr val="tx1"/>
                </a:solidFill>
                <a:latin typeface="Arial" charset="0"/>
                <a:ea typeface="HGP明朝E" pitchFamily="18" charset="-128"/>
              </a:defRPr>
            </a:lvl4pPr>
            <a:lvl5pPr marL="2057400" indent="-228600" eaLnBrk="0" hangingPunct="0">
              <a:defRPr kumimoji="1" sz="2000">
                <a:solidFill>
                  <a:schemeClr val="tx1"/>
                </a:solidFill>
                <a:latin typeface="Arial" charset="0"/>
                <a:ea typeface="HGP明朝E" pitchFamily="18" charset="-128"/>
              </a:defRPr>
            </a:lvl5pPr>
            <a:lvl6pPr marL="2514600" indent="-228600" algn="ctr" eaLnBrk="0" fontAlgn="base" hangingPunct="0">
              <a:spcBef>
                <a:spcPct val="0"/>
              </a:spcBef>
              <a:spcAft>
                <a:spcPct val="0"/>
              </a:spcAft>
              <a:defRPr kumimoji="1" sz="2000">
                <a:solidFill>
                  <a:schemeClr val="tx1"/>
                </a:solidFill>
                <a:latin typeface="Arial" charset="0"/>
                <a:ea typeface="HGP明朝E" pitchFamily="18" charset="-128"/>
              </a:defRPr>
            </a:lvl6pPr>
            <a:lvl7pPr marL="2971800" indent="-228600" algn="ctr" eaLnBrk="0" fontAlgn="base" hangingPunct="0">
              <a:spcBef>
                <a:spcPct val="0"/>
              </a:spcBef>
              <a:spcAft>
                <a:spcPct val="0"/>
              </a:spcAft>
              <a:defRPr kumimoji="1" sz="2000">
                <a:solidFill>
                  <a:schemeClr val="tx1"/>
                </a:solidFill>
                <a:latin typeface="Arial" charset="0"/>
                <a:ea typeface="HGP明朝E" pitchFamily="18" charset="-128"/>
              </a:defRPr>
            </a:lvl7pPr>
            <a:lvl8pPr marL="3429000" indent="-228600" algn="ctr" eaLnBrk="0" fontAlgn="base" hangingPunct="0">
              <a:spcBef>
                <a:spcPct val="0"/>
              </a:spcBef>
              <a:spcAft>
                <a:spcPct val="0"/>
              </a:spcAft>
              <a:defRPr kumimoji="1" sz="2000">
                <a:solidFill>
                  <a:schemeClr val="tx1"/>
                </a:solidFill>
                <a:latin typeface="Arial" charset="0"/>
                <a:ea typeface="HGP明朝E" pitchFamily="18" charset="-128"/>
              </a:defRPr>
            </a:lvl8pPr>
            <a:lvl9pPr marL="3886200" indent="-228600" algn="ctr" eaLnBrk="0" fontAlgn="base" hangingPunct="0">
              <a:spcBef>
                <a:spcPct val="0"/>
              </a:spcBef>
              <a:spcAft>
                <a:spcPct val="0"/>
              </a:spcAft>
              <a:defRPr kumimoji="1" sz="2000">
                <a:solidFill>
                  <a:schemeClr val="tx1"/>
                </a:solidFill>
                <a:latin typeface="Arial" charset="0"/>
                <a:ea typeface="HGP明朝E" pitchFamily="18" charset="-128"/>
              </a:defRPr>
            </a:lvl9pPr>
          </a:lstStyle>
          <a:p>
            <a:pPr algn="r" eaLnBrk="1" hangingPunct="1">
              <a:spcBef>
                <a:spcPct val="50000"/>
              </a:spcBef>
            </a:pPr>
            <a:r>
              <a:rPr lang="ja-JP" altLang="en-US" sz="1800"/>
              <a:t>カプセル化</a:t>
            </a:r>
          </a:p>
        </p:txBody>
      </p:sp>
      <p:sp>
        <p:nvSpPr>
          <p:cNvPr id="11" name="AutoShape 8"/>
          <p:cNvSpPr>
            <a:spLocks/>
          </p:cNvSpPr>
          <p:nvPr/>
        </p:nvSpPr>
        <p:spPr bwMode="auto">
          <a:xfrm>
            <a:off x="2612391" y="5588993"/>
            <a:ext cx="313002" cy="865187"/>
          </a:xfrm>
          <a:prstGeom prst="leftBrace">
            <a:avLst>
              <a:gd name="adj1" fmla="val 24954"/>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sz="1800"/>
          </a:p>
        </p:txBody>
      </p:sp>
      <p:sp>
        <p:nvSpPr>
          <p:cNvPr id="12" name="Text Box 9"/>
          <p:cNvSpPr txBox="1">
            <a:spLocks noChangeArrowheads="1"/>
          </p:cNvSpPr>
          <p:nvPr/>
        </p:nvSpPr>
        <p:spPr bwMode="auto">
          <a:xfrm>
            <a:off x="5343044" y="5157192"/>
            <a:ext cx="382137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kumimoji="1" sz="2000">
                <a:solidFill>
                  <a:schemeClr val="tx1"/>
                </a:solidFill>
                <a:latin typeface="Arial" charset="0"/>
                <a:ea typeface="HGP明朝E" pitchFamily="18" charset="-128"/>
              </a:defRPr>
            </a:lvl1pPr>
            <a:lvl2pPr marL="742950" indent="-285750" eaLnBrk="0" hangingPunct="0">
              <a:defRPr kumimoji="1" sz="2000">
                <a:solidFill>
                  <a:schemeClr val="tx1"/>
                </a:solidFill>
                <a:latin typeface="Arial" charset="0"/>
                <a:ea typeface="HGP明朝E" pitchFamily="18" charset="-128"/>
              </a:defRPr>
            </a:lvl2pPr>
            <a:lvl3pPr marL="1143000" indent="-228600" eaLnBrk="0" hangingPunct="0">
              <a:defRPr kumimoji="1" sz="2000">
                <a:solidFill>
                  <a:schemeClr val="tx1"/>
                </a:solidFill>
                <a:latin typeface="Arial" charset="0"/>
                <a:ea typeface="HGP明朝E" pitchFamily="18" charset="-128"/>
              </a:defRPr>
            </a:lvl3pPr>
            <a:lvl4pPr marL="1600200" indent="-228600" eaLnBrk="0" hangingPunct="0">
              <a:defRPr kumimoji="1" sz="2000">
                <a:solidFill>
                  <a:schemeClr val="tx1"/>
                </a:solidFill>
                <a:latin typeface="Arial" charset="0"/>
                <a:ea typeface="HGP明朝E" pitchFamily="18" charset="-128"/>
              </a:defRPr>
            </a:lvl4pPr>
            <a:lvl5pPr marL="2057400" indent="-228600" eaLnBrk="0" hangingPunct="0">
              <a:defRPr kumimoji="1" sz="2000">
                <a:solidFill>
                  <a:schemeClr val="tx1"/>
                </a:solidFill>
                <a:latin typeface="Arial" charset="0"/>
                <a:ea typeface="HGP明朝E" pitchFamily="18" charset="-128"/>
              </a:defRPr>
            </a:lvl5pPr>
            <a:lvl6pPr marL="2514600" indent="-228600" algn="ctr" eaLnBrk="0" fontAlgn="base" hangingPunct="0">
              <a:spcBef>
                <a:spcPct val="0"/>
              </a:spcBef>
              <a:spcAft>
                <a:spcPct val="0"/>
              </a:spcAft>
              <a:defRPr kumimoji="1" sz="2000">
                <a:solidFill>
                  <a:schemeClr val="tx1"/>
                </a:solidFill>
                <a:latin typeface="Arial" charset="0"/>
                <a:ea typeface="HGP明朝E" pitchFamily="18" charset="-128"/>
              </a:defRPr>
            </a:lvl6pPr>
            <a:lvl7pPr marL="2971800" indent="-228600" algn="ctr" eaLnBrk="0" fontAlgn="base" hangingPunct="0">
              <a:spcBef>
                <a:spcPct val="0"/>
              </a:spcBef>
              <a:spcAft>
                <a:spcPct val="0"/>
              </a:spcAft>
              <a:defRPr kumimoji="1" sz="2000">
                <a:solidFill>
                  <a:schemeClr val="tx1"/>
                </a:solidFill>
                <a:latin typeface="Arial" charset="0"/>
                <a:ea typeface="HGP明朝E" pitchFamily="18" charset="-128"/>
              </a:defRPr>
            </a:lvl7pPr>
            <a:lvl8pPr marL="3429000" indent="-228600" algn="ctr" eaLnBrk="0" fontAlgn="base" hangingPunct="0">
              <a:spcBef>
                <a:spcPct val="0"/>
              </a:spcBef>
              <a:spcAft>
                <a:spcPct val="0"/>
              </a:spcAft>
              <a:defRPr kumimoji="1" sz="2000">
                <a:solidFill>
                  <a:schemeClr val="tx1"/>
                </a:solidFill>
                <a:latin typeface="Arial" charset="0"/>
                <a:ea typeface="HGP明朝E" pitchFamily="18" charset="-128"/>
              </a:defRPr>
            </a:lvl8pPr>
            <a:lvl9pPr marL="3886200" indent="-228600" algn="ctr" eaLnBrk="0" fontAlgn="base" hangingPunct="0">
              <a:spcBef>
                <a:spcPct val="0"/>
              </a:spcBef>
              <a:spcAft>
                <a:spcPct val="0"/>
              </a:spcAft>
              <a:defRPr kumimoji="1" sz="2000">
                <a:solidFill>
                  <a:schemeClr val="tx1"/>
                </a:solidFill>
                <a:latin typeface="Arial" charset="0"/>
                <a:ea typeface="HGP明朝E" pitchFamily="18" charset="-128"/>
              </a:defRPr>
            </a:lvl9pPr>
          </a:lstStyle>
          <a:p>
            <a:pPr eaLnBrk="1" hangingPunct="1">
              <a:spcBef>
                <a:spcPct val="50000"/>
              </a:spcBef>
            </a:pPr>
            <a:r>
              <a:rPr lang="ja-JP" altLang="en-US" sz="1800" dirty="0" smtClean="0"/>
              <a:t>外部から直接操作はできない</a:t>
            </a:r>
            <a:endParaRPr lang="ja-JP" altLang="en-US" sz="1800" dirty="0"/>
          </a:p>
        </p:txBody>
      </p:sp>
      <p:sp>
        <p:nvSpPr>
          <p:cNvPr id="13" name="Line 10"/>
          <p:cNvSpPr>
            <a:spLocks noChangeShapeType="1"/>
          </p:cNvSpPr>
          <p:nvPr/>
        </p:nvSpPr>
        <p:spPr bwMode="auto">
          <a:xfrm flipH="1">
            <a:off x="4796983" y="5300960"/>
            <a:ext cx="858095" cy="7220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sz="1800"/>
          </a:p>
        </p:txBody>
      </p:sp>
      <p:sp>
        <p:nvSpPr>
          <p:cNvPr id="14" name="Line 11"/>
          <p:cNvSpPr>
            <a:spLocks noChangeShapeType="1"/>
          </p:cNvSpPr>
          <p:nvPr/>
        </p:nvSpPr>
        <p:spPr bwMode="auto">
          <a:xfrm flipH="1">
            <a:off x="5345139" y="6237313"/>
            <a:ext cx="934008" cy="890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sz="1800"/>
          </a:p>
        </p:txBody>
      </p:sp>
      <p:sp>
        <p:nvSpPr>
          <p:cNvPr id="15" name="Oval 12"/>
          <p:cNvSpPr>
            <a:spLocks noChangeArrowheads="1"/>
          </p:cNvSpPr>
          <p:nvPr/>
        </p:nvSpPr>
        <p:spPr bwMode="auto">
          <a:xfrm>
            <a:off x="6279148" y="5949280"/>
            <a:ext cx="2419746" cy="576262"/>
          </a:xfrm>
          <a:prstGeom prst="ellipse">
            <a:avLst/>
          </a:prstGeom>
          <a:solidFill>
            <a:schemeClr val="accent1"/>
          </a:solidFill>
          <a:ln w="9525" algn="ctr">
            <a:solidFill>
              <a:schemeClr val="tx1"/>
            </a:solidFill>
            <a:round/>
            <a:headEnd/>
            <a:tailEnd/>
          </a:ln>
        </p:spPr>
        <p:txBody>
          <a:bodyPr wrap="none" anchor="ctr"/>
          <a:lstStyle/>
          <a:p>
            <a:r>
              <a:rPr lang="ja-JP" altLang="en-US" sz="1800"/>
              <a:t>メッセージ</a:t>
            </a:r>
          </a:p>
        </p:txBody>
      </p:sp>
      <p:sp>
        <p:nvSpPr>
          <p:cNvPr id="17" name="正方形/長方形 16"/>
          <p:cNvSpPr/>
          <p:nvPr/>
        </p:nvSpPr>
        <p:spPr>
          <a:xfrm>
            <a:off x="868782" y="5229200"/>
            <a:ext cx="1205778" cy="400110"/>
          </a:xfrm>
          <a:prstGeom prst="rect">
            <a:avLst/>
          </a:prstGeom>
        </p:spPr>
        <p:txBody>
          <a:bodyPr wrap="none">
            <a:spAutoFit/>
          </a:bodyPr>
          <a:lstStyle/>
          <a:p>
            <a:r>
              <a:rPr lang="ja-JP" altLang="en-US" u="sng" dirty="0" smtClean="0">
                <a:solidFill>
                  <a:srgbClr val="FF0000"/>
                </a:solidFill>
              </a:rPr>
              <a:t>クラス図：</a:t>
            </a:r>
            <a:endParaRPr lang="ja-JP" altLang="en-US"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2" name="Rectangle 2"/>
          <p:cNvSpPr>
            <a:spLocks noGrp="1" noChangeArrowheads="1"/>
          </p:cNvSpPr>
          <p:nvPr>
            <p:ph type="title"/>
          </p:nvPr>
        </p:nvSpPr>
        <p:spPr/>
        <p:txBody>
          <a:bodyPr/>
          <a:lstStyle/>
          <a:p>
            <a:pPr eaLnBrk="1" hangingPunct="1"/>
            <a:r>
              <a:rPr lang="ja-JP" altLang="en-US" sz="2000" dirty="0" smtClean="0"/>
              <a:t>１２．４．１０　ソフトウェア設計手法（１０）</a:t>
            </a:r>
          </a:p>
        </p:txBody>
      </p:sp>
      <p:sp>
        <p:nvSpPr>
          <p:cNvPr id="16" name="コンテンツ プレースホルダ 15"/>
          <p:cNvSpPr>
            <a:spLocks noGrp="1"/>
          </p:cNvSpPr>
          <p:nvPr>
            <p:ph idx="1"/>
          </p:nvPr>
        </p:nvSpPr>
        <p:spPr>
          <a:xfrm>
            <a:off x="271726" y="1052513"/>
            <a:ext cx="9439802" cy="5256212"/>
          </a:xfrm>
        </p:spPr>
        <p:txBody>
          <a:bodyPr/>
          <a:lstStyle/>
          <a:p>
            <a:pPr marL="0" indent="0">
              <a:buNone/>
            </a:pPr>
            <a:r>
              <a:rPr lang="en-US" altLang="ja-JP" sz="1800" dirty="0" smtClean="0"/>
              <a:t>【</a:t>
            </a:r>
            <a:r>
              <a:rPr lang="ja-JP" altLang="en-US" sz="1800" dirty="0" smtClean="0"/>
              <a:t>オブジェクト指向設計</a:t>
            </a:r>
            <a:r>
              <a:rPr lang="en-US" altLang="ja-JP" sz="1800" dirty="0" smtClean="0"/>
              <a:t>】</a:t>
            </a:r>
          </a:p>
          <a:p>
            <a:pPr marL="625475" indent="0">
              <a:buNone/>
            </a:pPr>
            <a:r>
              <a:rPr lang="ja-JP" altLang="en-US" sz="1800" dirty="0" smtClean="0"/>
              <a:t>類似したオブジェクトの共通点を抽出し、</a:t>
            </a:r>
            <a:r>
              <a:rPr lang="ja-JP" altLang="en-US" sz="1800" u="sng" dirty="0" smtClean="0">
                <a:solidFill>
                  <a:srgbClr val="FF0000"/>
                </a:solidFill>
              </a:rPr>
              <a:t>属性</a:t>
            </a:r>
            <a:r>
              <a:rPr lang="ja-JP" altLang="en-US" sz="1800" dirty="0" smtClean="0"/>
              <a:t>や手続き（</a:t>
            </a:r>
            <a:r>
              <a:rPr lang="ja-JP" altLang="en-US" sz="1800" u="sng" dirty="0" smtClean="0">
                <a:solidFill>
                  <a:srgbClr val="FF0000"/>
                </a:solidFill>
              </a:rPr>
              <a:t>メソッド</a:t>
            </a:r>
            <a:r>
              <a:rPr lang="ja-JP" altLang="en-US" sz="1800" dirty="0" smtClean="0"/>
              <a:t>）を一般化（抽象化）したものを</a:t>
            </a:r>
            <a:r>
              <a:rPr lang="ja-JP" altLang="en-US" sz="1800" u="sng" dirty="0" smtClean="0">
                <a:solidFill>
                  <a:srgbClr val="FF0000"/>
                </a:solidFill>
              </a:rPr>
              <a:t>クラス</a:t>
            </a:r>
            <a:r>
              <a:rPr lang="ja-JP" altLang="en-US" sz="1800" dirty="0" smtClean="0"/>
              <a:t>という。</a:t>
            </a:r>
          </a:p>
          <a:p>
            <a:pPr marL="625475" indent="0">
              <a:buNone/>
            </a:pPr>
            <a:endParaRPr lang="ja-JP" altLang="en-US" sz="1800" dirty="0" smtClean="0"/>
          </a:p>
          <a:p>
            <a:pPr marL="625475" indent="0">
              <a:buNone/>
            </a:pPr>
            <a:r>
              <a:rPr lang="ja-JP" altLang="en-US" sz="1800" dirty="0" smtClean="0"/>
              <a:t>クラス定義だけでは実体がなく、クラスの使用宣言をして実態が生成される。この実体を</a:t>
            </a:r>
            <a:r>
              <a:rPr lang="ja-JP" altLang="en-US" sz="1800" u="sng" dirty="0" smtClean="0">
                <a:solidFill>
                  <a:srgbClr val="FF0000"/>
                </a:solidFill>
              </a:rPr>
              <a:t>インスタンス</a:t>
            </a:r>
            <a:r>
              <a:rPr lang="ja-JP" altLang="en-US" sz="1800" dirty="0" smtClean="0"/>
              <a:t>という。</a:t>
            </a:r>
          </a:p>
          <a:p>
            <a:pPr marL="625475" indent="0">
              <a:buNone/>
            </a:pPr>
            <a:endParaRPr lang="ja-JP" altLang="en-US" sz="1800" dirty="0" smtClean="0"/>
          </a:p>
        </p:txBody>
      </p:sp>
      <p:sp>
        <p:nvSpPr>
          <p:cNvPr id="14" name="フッター プレースホルダ 4"/>
          <p:cNvSpPr>
            <a:spLocks noGrp="1"/>
          </p:cNvSpPr>
          <p:nvPr>
            <p:ph type="ftr" sz="quarter" idx="11"/>
          </p:nvPr>
        </p:nvSpPr>
        <p:spPr/>
        <p:txBody>
          <a:bodyPr/>
          <a:lstStyle/>
          <a:p>
            <a:pPr>
              <a:defRPr/>
            </a:pPr>
            <a:r>
              <a:rPr lang="en-US" altLang="ja-JP" smtClean="0"/>
              <a:t>Copyright © 2012 Funabashi </a:t>
            </a:r>
            <a:r>
              <a:rPr lang="ja-JP" altLang="en-US" smtClean="0"/>
              <a:t>ＩＴ</a:t>
            </a:r>
            <a:r>
              <a:rPr lang="en-US" altLang="ja-JP" smtClean="0"/>
              <a:t>-Lab. All right reserved</a:t>
            </a:r>
            <a:endParaRPr lang="en-US" altLang="ja-JP"/>
          </a:p>
        </p:txBody>
      </p:sp>
      <p:sp>
        <p:nvSpPr>
          <p:cNvPr id="15" name="スライド番号プレースホルダ 5"/>
          <p:cNvSpPr>
            <a:spLocks noGrp="1"/>
          </p:cNvSpPr>
          <p:nvPr>
            <p:ph type="sldNum" sz="quarter" idx="12"/>
          </p:nvPr>
        </p:nvSpPr>
        <p:spPr/>
        <p:txBody>
          <a:bodyPr/>
          <a:lstStyle/>
          <a:p>
            <a:pPr>
              <a:defRPr/>
            </a:pPr>
            <a:fld id="{C18F7740-7DAE-4006-93C8-A1941520FA2E}" type="slidenum">
              <a:rPr lang="en-US" altLang="ja-JP"/>
              <a:pPr>
                <a:defRPr/>
              </a:pPr>
              <a:t>54</a:t>
            </a:fld>
            <a:endParaRPr lang="en-US" altLang="ja-JP"/>
          </a:p>
        </p:txBody>
      </p:sp>
      <p:sp>
        <p:nvSpPr>
          <p:cNvPr id="48134" name="Text Box 4"/>
          <p:cNvSpPr txBox="1">
            <a:spLocks noChangeArrowheads="1"/>
          </p:cNvSpPr>
          <p:nvPr/>
        </p:nvSpPr>
        <p:spPr bwMode="auto">
          <a:xfrm>
            <a:off x="1676798" y="3632077"/>
            <a:ext cx="1793742" cy="2031325"/>
          </a:xfrm>
          <a:prstGeom prst="rect">
            <a:avLst/>
          </a:prstGeom>
          <a:solidFill>
            <a:schemeClr val="bg1"/>
          </a:solidFill>
          <a:ln w="19050" algn="ctr">
            <a:solidFill>
              <a:schemeClr val="tx1"/>
            </a:solidFill>
            <a:miter lim="800000"/>
            <a:headEnd/>
            <a:tailEnd/>
          </a:ln>
        </p:spPr>
        <p:txBody>
          <a:bodyPr>
            <a:spAutoFit/>
          </a:bodyPr>
          <a:lstStyle>
            <a:lvl1pPr eaLnBrk="0" hangingPunct="0">
              <a:defRPr kumimoji="1" sz="2000">
                <a:solidFill>
                  <a:schemeClr val="tx1"/>
                </a:solidFill>
                <a:latin typeface="Arial" charset="0"/>
                <a:ea typeface="HGP明朝E" pitchFamily="18" charset="-128"/>
              </a:defRPr>
            </a:lvl1pPr>
            <a:lvl2pPr marL="742950" indent="-285750" eaLnBrk="0" hangingPunct="0">
              <a:defRPr kumimoji="1" sz="2000">
                <a:solidFill>
                  <a:schemeClr val="tx1"/>
                </a:solidFill>
                <a:latin typeface="Arial" charset="0"/>
                <a:ea typeface="HGP明朝E" pitchFamily="18" charset="-128"/>
              </a:defRPr>
            </a:lvl2pPr>
            <a:lvl3pPr marL="1143000" indent="-228600" eaLnBrk="0" hangingPunct="0">
              <a:defRPr kumimoji="1" sz="2000">
                <a:solidFill>
                  <a:schemeClr val="tx1"/>
                </a:solidFill>
                <a:latin typeface="Arial" charset="0"/>
                <a:ea typeface="HGP明朝E" pitchFamily="18" charset="-128"/>
              </a:defRPr>
            </a:lvl3pPr>
            <a:lvl4pPr marL="1600200" indent="-228600" eaLnBrk="0" hangingPunct="0">
              <a:defRPr kumimoji="1" sz="2000">
                <a:solidFill>
                  <a:schemeClr val="tx1"/>
                </a:solidFill>
                <a:latin typeface="Arial" charset="0"/>
                <a:ea typeface="HGP明朝E" pitchFamily="18" charset="-128"/>
              </a:defRPr>
            </a:lvl4pPr>
            <a:lvl5pPr marL="2057400" indent="-228600" eaLnBrk="0" hangingPunct="0">
              <a:defRPr kumimoji="1" sz="2000">
                <a:solidFill>
                  <a:schemeClr val="tx1"/>
                </a:solidFill>
                <a:latin typeface="Arial" charset="0"/>
                <a:ea typeface="HGP明朝E" pitchFamily="18" charset="-128"/>
              </a:defRPr>
            </a:lvl5pPr>
            <a:lvl6pPr marL="2514600" indent="-228600" algn="ctr" eaLnBrk="0" fontAlgn="base" hangingPunct="0">
              <a:spcBef>
                <a:spcPct val="0"/>
              </a:spcBef>
              <a:spcAft>
                <a:spcPct val="0"/>
              </a:spcAft>
              <a:defRPr kumimoji="1" sz="2000">
                <a:solidFill>
                  <a:schemeClr val="tx1"/>
                </a:solidFill>
                <a:latin typeface="Arial" charset="0"/>
                <a:ea typeface="HGP明朝E" pitchFamily="18" charset="-128"/>
              </a:defRPr>
            </a:lvl6pPr>
            <a:lvl7pPr marL="2971800" indent="-228600" algn="ctr" eaLnBrk="0" fontAlgn="base" hangingPunct="0">
              <a:spcBef>
                <a:spcPct val="0"/>
              </a:spcBef>
              <a:spcAft>
                <a:spcPct val="0"/>
              </a:spcAft>
              <a:defRPr kumimoji="1" sz="2000">
                <a:solidFill>
                  <a:schemeClr val="tx1"/>
                </a:solidFill>
                <a:latin typeface="Arial" charset="0"/>
                <a:ea typeface="HGP明朝E" pitchFamily="18" charset="-128"/>
              </a:defRPr>
            </a:lvl7pPr>
            <a:lvl8pPr marL="3429000" indent="-228600" algn="ctr" eaLnBrk="0" fontAlgn="base" hangingPunct="0">
              <a:spcBef>
                <a:spcPct val="0"/>
              </a:spcBef>
              <a:spcAft>
                <a:spcPct val="0"/>
              </a:spcAft>
              <a:defRPr kumimoji="1" sz="2000">
                <a:solidFill>
                  <a:schemeClr val="tx1"/>
                </a:solidFill>
                <a:latin typeface="Arial" charset="0"/>
                <a:ea typeface="HGP明朝E" pitchFamily="18" charset="-128"/>
              </a:defRPr>
            </a:lvl8pPr>
            <a:lvl9pPr marL="3886200" indent="-228600" algn="ctr" eaLnBrk="0" fontAlgn="base" hangingPunct="0">
              <a:spcBef>
                <a:spcPct val="0"/>
              </a:spcBef>
              <a:spcAft>
                <a:spcPct val="0"/>
              </a:spcAft>
              <a:defRPr kumimoji="1" sz="2000">
                <a:solidFill>
                  <a:schemeClr val="tx1"/>
                </a:solidFill>
                <a:latin typeface="Arial" charset="0"/>
                <a:ea typeface="HGP明朝E" pitchFamily="18" charset="-128"/>
              </a:defRPr>
            </a:lvl9pPr>
          </a:lstStyle>
          <a:p>
            <a:pPr eaLnBrk="1" hangingPunct="1">
              <a:spcBef>
                <a:spcPct val="50000"/>
              </a:spcBef>
            </a:pPr>
            <a:r>
              <a:rPr lang="ja-JP" altLang="en-US" sz="1800">
                <a:latin typeface="+mn-lt"/>
              </a:rPr>
              <a:t>社員クラス</a:t>
            </a:r>
          </a:p>
          <a:p>
            <a:pPr eaLnBrk="1" hangingPunct="1">
              <a:spcBef>
                <a:spcPct val="50000"/>
              </a:spcBef>
            </a:pPr>
            <a:r>
              <a:rPr lang="ja-JP" altLang="en-US" sz="1800">
                <a:latin typeface="+mn-lt"/>
              </a:rPr>
              <a:t>氏名</a:t>
            </a:r>
            <a:br>
              <a:rPr lang="ja-JP" altLang="en-US" sz="1800">
                <a:latin typeface="+mn-lt"/>
              </a:rPr>
            </a:br>
            <a:r>
              <a:rPr lang="ja-JP" altLang="en-US" sz="1800">
                <a:latin typeface="+mn-lt"/>
              </a:rPr>
              <a:t>性別</a:t>
            </a:r>
            <a:br>
              <a:rPr lang="ja-JP" altLang="en-US" sz="1800">
                <a:latin typeface="+mn-lt"/>
              </a:rPr>
            </a:br>
            <a:r>
              <a:rPr lang="ja-JP" altLang="en-US" sz="1800">
                <a:latin typeface="+mn-lt"/>
              </a:rPr>
              <a:t>年齢</a:t>
            </a:r>
            <a:br>
              <a:rPr lang="ja-JP" altLang="en-US" sz="1800">
                <a:latin typeface="+mn-lt"/>
              </a:rPr>
            </a:br>
            <a:r>
              <a:rPr lang="ja-JP" altLang="en-US" sz="1800">
                <a:latin typeface="+mn-lt"/>
              </a:rPr>
              <a:t>所属</a:t>
            </a:r>
          </a:p>
          <a:p>
            <a:pPr eaLnBrk="1" hangingPunct="1">
              <a:spcBef>
                <a:spcPct val="50000"/>
              </a:spcBef>
            </a:pPr>
            <a:r>
              <a:rPr lang="ja-JP" altLang="en-US" sz="1800">
                <a:latin typeface="+mn-lt"/>
              </a:rPr>
              <a:t>業務に従事</a:t>
            </a:r>
          </a:p>
        </p:txBody>
      </p:sp>
      <p:sp>
        <p:nvSpPr>
          <p:cNvPr id="48135" name="Line 5"/>
          <p:cNvSpPr>
            <a:spLocks noChangeShapeType="1"/>
          </p:cNvSpPr>
          <p:nvPr/>
        </p:nvSpPr>
        <p:spPr bwMode="auto">
          <a:xfrm>
            <a:off x="1676798" y="4063876"/>
            <a:ext cx="179374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sz="1800">
              <a:latin typeface="+mn-lt"/>
            </a:endParaRPr>
          </a:p>
        </p:txBody>
      </p:sp>
      <p:sp>
        <p:nvSpPr>
          <p:cNvPr id="48136" name="Line 6"/>
          <p:cNvSpPr>
            <a:spLocks noChangeShapeType="1"/>
          </p:cNvSpPr>
          <p:nvPr/>
        </p:nvSpPr>
        <p:spPr bwMode="auto">
          <a:xfrm>
            <a:off x="1676798" y="5277396"/>
            <a:ext cx="179374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sz="1800">
              <a:latin typeface="+mn-lt"/>
            </a:endParaRPr>
          </a:p>
        </p:txBody>
      </p:sp>
      <p:sp>
        <p:nvSpPr>
          <p:cNvPr id="48137" name="Text Box 7"/>
          <p:cNvSpPr txBox="1">
            <a:spLocks noChangeArrowheads="1"/>
          </p:cNvSpPr>
          <p:nvPr/>
        </p:nvSpPr>
        <p:spPr bwMode="auto">
          <a:xfrm>
            <a:off x="5107782" y="4089277"/>
            <a:ext cx="1793743" cy="1615827"/>
          </a:xfrm>
          <a:prstGeom prst="rect">
            <a:avLst/>
          </a:prstGeom>
          <a:solidFill>
            <a:schemeClr val="bg1"/>
          </a:solidFill>
          <a:ln w="19050" algn="ctr">
            <a:solidFill>
              <a:schemeClr val="tx1"/>
            </a:solidFill>
            <a:miter lim="800000"/>
            <a:headEnd/>
            <a:tailEnd/>
          </a:ln>
        </p:spPr>
        <p:txBody>
          <a:bodyPr>
            <a:spAutoFit/>
          </a:bodyPr>
          <a:lstStyle>
            <a:lvl1pPr eaLnBrk="0" hangingPunct="0">
              <a:defRPr kumimoji="1" sz="2000">
                <a:solidFill>
                  <a:schemeClr val="tx1"/>
                </a:solidFill>
                <a:latin typeface="Arial" charset="0"/>
                <a:ea typeface="HGP明朝E" pitchFamily="18" charset="-128"/>
              </a:defRPr>
            </a:lvl1pPr>
            <a:lvl2pPr marL="742950" indent="-285750" eaLnBrk="0" hangingPunct="0">
              <a:defRPr kumimoji="1" sz="2000">
                <a:solidFill>
                  <a:schemeClr val="tx1"/>
                </a:solidFill>
                <a:latin typeface="Arial" charset="0"/>
                <a:ea typeface="HGP明朝E" pitchFamily="18" charset="-128"/>
              </a:defRPr>
            </a:lvl2pPr>
            <a:lvl3pPr marL="1143000" indent="-228600" eaLnBrk="0" hangingPunct="0">
              <a:defRPr kumimoji="1" sz="2000">
                <a:solidFill>
                  <a:schemeClr val="tx1"/>
                </a:solidFill>
                <a:latin typeface="Arial" charset="0"/>
                <a:ea typeface="HGP明朝E" pitchFamily="18" charset="-128"/>
              </a:defRPr>
            </a:lvl3pPr>
            <a:lvl4pPr marL="1600200" indent="-228600" eaLnBrk="0" hangingPunct="0">
              <a:defRPr kumimoji="1" sz="2000">
                <a:solidFill>
                  <a:schemeClr val="tx1"/>
                </a:solidFill>
                <a:latin typeface="Arial" charset="0"/>
                <a:ea typeface="HGP明朝E" pitchFamily="18" charset="-128"/>
              </a:defRPr>
            </a:lvl4pPr>
            <a:lvl5pPr marL="2057400" indent="-228600" eaLnBrk="0" hangingPunct="0">
              <a:defRPr kumimoji="1" sz="2000">
                <a:solidFill>
                  <a:schemeClr val="tx1"/>
                </a:solidFill>
                <a:latin typeface="Arial" charset="0"/>
                <a:ea typeface="HGP明朝E" pitchFamily="18" charset="-128"/>
              </a:defRPr>
            </a:lvl5pPr>
            <a:lvl6pPr marL="2514600" indent="-228600" algn="ctr" eaLnBrk="0" fontAlgn="base" hangingPunct="0">
              <a:spcBef>
                <a:spcPct val="0"/>
              </a:spcBef>
              <a:spcAft>
                <a:spcPct val="0"/>
              </a:spcAft>
              <a:defRPr kumimoji="1" sz="2000">
                <a:solidFill>
                  <a:schemeClr val="tx1"/>
                </a:solidFill>
                <a:latin typeface="Arial" charset="0"/>
                <a:ea typeface="HGP明朝E" pitchFamily="18" charset="-128"/>
              </a:defRPr>
            </a:lvl6pPr>
            <a:lvl7pPr marL="2971800" indent="-228600" algn="ctr" eaLnBrk="0" fontAlgn="base" hangingPunct="0">
              <a:spcBef>
                <a:spcPct val="0"/>
              </a:spcBef>
              <a:spcAft>
                <a:spcPct val="0"/>
              </a:spcAft>
              <a:defRPr kumimoji="1" sz="2000">
                <a:solidFill>
                  <a:schemeClr val="tx1"/>
                </a:solidFill>
                <a:latin typeface="Arial" charset="0"/>
                <a:ea typeface="HGP明朝E" pitchFamily="18" charset="-128"/>
              </a:defRPr>
            </a:lvl7pPr>
            <a:lvl8pPr marL="3429000" indent="-228600" algn="ctr" eaLnBrk="0" fontAlgn="base" hangingPunct="0">
              <a:spcBef>
                <a:spcPct val="0"/>
              </a:spcBef>
              <a:spcAft>
                <a:spcPct val="0"/>
              </a:spcAft>
              <a:defRPr kumimoji="1" sz="2000">
                <a:solidFill>
                  <a:schemeClr val="tx1"/>
                </a:solidFill>
                <a:latin typeface="Arial" charset="0"/>
                <a:ea typeface="HGP明朝E" pitchFamily="18" charset="-128"/>
              </a:defRPr>
            </a:lvl8pPr>
            <a:lvl9pPr marL="3886200" indent="-228600" algn="ctr" eaLnBrk="0" fontAlgn="base" hangingPunct="0">
              <a:spcBef>
                <a:spcPct val="0"/>
              </a:spcBef>
              <a:spcAft>
                <a:spcPct val="0"/>
              </a:spcAft>
              <a:defRPr kumimoji="1" sz="2000">
                <a:solidFill>
                  <a:schemeClr val="tx1"/>
                </a:solidFill>
                <a:latin typeface="Arial" charset="0"/>
                <a:ea typeface="HGP明朝E" pitchFamily="18" charset="-128"/>
              </a:defRPr>
            </a:lvl9pPr>
          </a:lstStyle>
          <a:p>
            <a:pPr eaLnBrk="1" hangingPunct="1">
              <a:spcBef>
                <a:spcPct val="50000"/>
              </a:spcBef>
            </a:pPr>
            <a:r>
              <a:rPr lang="ja-JP" altLang="en-US" sz="1800">
                <a:latin typeface="+mn-lt"/>
              </a:rPr>
              <a:t>山田太郎</a:t>
            </a:r>
            <a:br>
              <a:rPr lang="ja-JP" altLang="en-US" sz="1800">
                <a:latin typeface="+mn-lt"/>
              </a:rPr>
            </a:br>
            <a:r>
              <a:rPr lang="ja-JP" altLang="en-US" sz="1800">
                <a:latin typeface="+mn-lt"/>
              </a:rPr>
              <a:t>男</a:t>
            </a:r>
            <a:br>
              <a:rPr lang="ja-JP" altLang="en-US" sz="1800">
                <a:latin typeface="+mn-lt"/>
              </a:rPr>
            </a:br>
            <a:r>
              <a:rPr lang="en-US" altLang="ja-JP" sz="1800">
                <a:latin typeface="+mn-lt"/>
              </a:rPr>
              <a:t>28</a:t>
            </a:r>
            <a:br>
              <a:rPr lang="en-US" altLang="ja-JP" sz="1800">
                <a:latin typeface="+mn-lt"/>
              </a:rPr>
            </a:br>
            <a:r>
              <a:rPr lang="ja-JP" altLang="en-US" sz="1800">
                <a:latin typeface="+mn-lt"/>
              </a:rPr>
              <a:t>営業部</a:t>
            </a:r>
          </a:p>
          <a:p>
            <a:pPr eaLnBrk="1" hangingPunct="1">
              <a:spcBef>
                <a:spcPct val="50000"/>
              </a:spcBef>
            </a:pPr>
            <a:r>
              <a:rPr lang="ja-JP" altLang="en-US" sz="1800">
                <a:latin typeface="+mn-lt"/>
              </a:rPr>
              <a:t>業務に従事</a:t>
            </a:r>
          </a:p>
        </p:txBody>
      </p:sp>
      <p:sp>
        <p:nvSpPr>
          <p:cNvPr id="48138" name="Line 8"/>
          <p:cNvSpPr>
            <a:spLocks noChangeShapeType="1"/>
          </p:cNvSpPr>
          <p:nvPr/>
        </p:nvSpPr>
        <p:spPr bwMode="auto">
          <a:xfrm>
            <a:off x="5107782" y="5301208"/>
            <a:ext cx="179374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sz="1800">
              <a:latin typeface="+mn-lt"/>
            </a:endParaRPr>
          </a:p>
        </p:txBody>
      </p:sp>
      <p:sp>
        <p:nvSpPr>
          <p:cNvPr id="48139" name="Text Box 9"/>
          <p:cNvSpPr txBox="1">
            <a:spLocks noChangeArrowheads="1"/>
          </p:cNvSpPr>
          <p:nvPr/>
        </p:nvSpPr>
        <p:spPr bwMode="auto">
          <a:xfrm>
            <a:off x="7371028" y="4076577"/>
            <a:ext cx="1793743" cy="1615827"/>
          </a:xfrm>
          <a:prstGeom prst="rect">
            <a:avLst/>
          </a:prstGeom>
          <a:solidFill>
            <a:schemeClr val="bg1"/>
          </a:solidFill>
          <a:ln w="19050" algn="ctr">
            <a:solidFill>
              <a:schemeClr val="tx1"/>
            </a:solidFill>
            <a:miter lim="800000"/>
            <a:headEnd/>
            <a:tailEnd/>
          </a:ln>
        </p:spPr>
        <p:txBody>
          <a:bodyPr>
            <a:spAutoFit/>
          </a:bodyPr>
          <a:lstStyle>
            <a:lvl1pPr eaLnBrk="0" hangingPunct="0">
              <a:defRPr kumimoji="1" sz="2000">
                <a:solidFill>
                  <a:schemeClr val="tx1"/>
                </a:solidFill>
                <a:latin typeface="Arial" charset="0"/>
                <a:ea typeface="HGP明朝E" pitchFamily="18" charset="-128"/>
              </a:defRPr>
            </a:lvl1pPr>
            <a:lvl2pPr marL="742950" indent="-285750" eaLnBrk="0" hangingPunct="0">
              <a:defRPr kumimoji="1" sz="2000">
                <a:solidFill>
                  <a:schemeClr val="tx1"/>
                </a:solidFill>
                <a:latin typeface="Arial" charset="0"/>
                <a:ea typeface="HGP明朝E" pitchFamily="18" charset="-128"/>
              </a:defRPr>
            </a:lvl2pPr>
            <a:lvl3pPr marL="1143000" indent="-228600" eaLnBrk="0" hangingPunct="0">
              <a:defRPr kumimoji="1" sz="2000">
                <a:solidFill>
                  <a:schemeClr val="tx1"/>
                </a:solidFill>
                <a:latin typeface="Arial" charset="0"/>
                <a:ea typeface="HGP明朝E" pitchFamily="18" charset="-128"/>
              </a:defRPr>
            </a:lvl3pPr>
            <a:lvl4pPr marL="1600200" indent="-228600" eaLnBrk="0" hangingPunct="0">
              <a:defRPr kumimoji="1" sz="2000">
                <a:solidFill>
                  <a:schemeClr val="tx1"/>
                </a:solidFill>
                <a:latin typeface="Arial" charset="0"/>
                <a:ea typeface="HGP明朝E" pitchFamily="18" charset="-128"/>
              </a:defRPr>
            </a:lvl4pPr>
            <a:lvl5pPr marL="2057400" indent="-228600" eaLnBrk="0" hangingPunct="0">
              <a:defRPr kumimoji="1" sz="2000">
                <a:solidFill>
                  <a:schemeClr val="tx1"/>
                </a:solidFill>
                <a:latin typeface="Arial" charset="0"/>
                <a:ea typeface="HGP明朝E" pitchFamily="18" charset="-128"/>
              </a:defRPr>
            </a:lvl5pPr>
            <a:lvl6pPr marL="2514600" indent="-228600" algn="ctr" eaLnBrk="0" fontAlgn="base" hangingPunct="0">
              <a:spcBef>
                <a:spcPct val="0"/>
              </a:spcBef>
              <a:spcAft>
                <a:spcPct val="0"/>
              </a:spcAft>
              <a:defRPr kumimoji="1" sz="2000">
                <a:solidFill>
                  <a:schemeClr val="tx1"/>
                </a:solidFill>
                <a:latin typeface="Arial" charset="0"/>
                <a:ea typeface="HGP明朝E" pitchFamily="18" charset="-128"/>
              </a:defRPr>
            </a:lvl6pPr>
            <a:lvl7pPr marL="2971800" indent="-228600" algn="ctr" eaLnBrk="0" fontAlgn="base" hangingPunct="0">
              <a:spcBef>
                <a:spcPct val="0"/>
              </a:spcBef>
              <a:spcAft>
                <a:spcPct val="0"/>
              </a:spcAft>
              <a:defRPr kumimoji="1" sz="2000">
                <a:solidFill>
                  <a:schemeClr val="tx1"/>
                </a:solidFill>
                <a:latin typeface="Arial" charset="0"/>
                <a:ea typeface="HGP明朝E" pitchFamily="18" charset="-128"/>
              </a:defRPr>
            </a:lvl7pPr>
            <a:lvl8pPr marL="3429000" indent="-228600" algn="ctr" eaLnBrk="0" fontAlgn="base" hangingPunct="0">
              <a:spcBef>
                <a:spcPct val="0"/>
              </a:spcBef>
              <a:spcAft>
                <a:spcPct val="0"/>
              </a:spcAft>
              <a:defRPr kumimoji="1" sz="2000">
                <a:solidFill>
                  <a:schemeClr val="tx1"/>
                </a:solidFill>
                <a:latin typeface="Arial" charset="0"/>
                <a:ea typeface="HGP明朝E" pitchFamily="18" charset="-128"/>
              </a:defRPr>
            </a:lvl8pPr>
            <a:lvl9pPr marL="3886200" indent="-228600" algn="ctr" eaLnBrk="0" fontAlgn="base" hangingPunct="0">
              <a:spcBef>
                <a:spcPct val="0"/>
              </a:spcBef>
              <a:spcAft>
                <a:spcPct val="0"/>
              </a:spcAft>
              <a:defRPr kumimoji="1" sz="2000">
                <a:solidFill>
                  <a:schemeClr val="tx1"/>
                </a:solidFill>
                <a:latin typeface="Arial" charset="0"/>
                <a:ea typeface="HGP明朝E" pitchFamily="18" charset="-128"/>
              </a:defRPr>
            </a:lvl9pPr>
          </a:lstStyle>
          <a:p>
            <a:pPr eaLnBrk="1" hangingPunct="1">
              <a:spcBef>
                <a:spcPct val="50000"/>
              </a:spcBef>
            </a:pPr>
            <a:r>
              <a:rPr lang="ja-JP" altLang="en-US" sz="1800">
                <a:latin typeface="+mn-lt"/>
              </a:rPr>
              <a:t>田中花子</a:t>
            </a:r>
            <a:br>
              <a:rPr lang="ja-JP" altLang="en-US" sz="1800">
                <a:latin typeface="+mn-lt"/>
              </a:rPr>
            </a:br>
            <a:r>
              <a:rPr lang="ja-JP" altLang="en-US" sz="1800">
                <a:latin typeface="+mn-lt"/>
              </a:rPr>
              <a:t>女</a:t>
            </a:r>
            <a:br>
              <a:rPr lang="ja-JP" altLang="en-US" sz="1800">
                <a:latin typeface="+mn-lt"/>
              </a:rPr>
            </a:br>
            <a:r>
              <a:rPr lang="en-US" altLang="ja-JP" sz="1800">
                <a:latin typeface="+mn-lt"/>
              </a:rPr>
              <a:t>24</a:t>
            </a:r>
            <a:br>
              <a:rPr lang="en-US" altLang="ja-JP" sz="1800">
                <a:latin typeface="+mn-lt"/>
              </a:rPr>
            </a:br>
            <a:r>
              <a:rPr lang="ja-JP" altLang="en-US" sz="1800">
                <a:latin typeface="+mn-lt"/>
              </a:rPr>
              <a:t>総務部</a:t>
            </a:r>
          </a:p>
          <a:p>
            <a:pPr eaLnBrk="1" hangingPunct="1">
              <a:spcBef>
                <a:spcPct val="50000"/>
              </a:spcBef>
            </a:pPr>
            <a:r>
              <a:rPr lang="ja-JP" altLang="en-US" sz="1800">
                <a:latin typeface="+mn-lt"/>
              </a:rPr>
              <a:t>業務に従事</a:t>
            </a:r>
          </a:p>
        </p:txBody>
      </p:sp>
      <p:sp>
        <p:nvSpPr>
          <p:cNvPr id="48140" name="Line 10"/>
          <p:cNvSpPr>
            <a:spLocks noChangeShapeType="1"/>
          </p:cNvSpPr>
          <p:nvPr/>
        </p:nvSpPr>
        <p:spPr bwMode="auto">
          <a:xfrm>
            <a:off x="7371028" y="5288508"/>
            <a:ext cx="179374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sz="1800">
              <a:latin typeface="+mn-lt"/>
            </a:endParaRPr>
          </a:p>
        </p:txBody>
      </p:sp>
      <p:sp>
        <p:nvSpPr>
          <p:cNvPr id="48141" name="Text Box 11"/>
          <p:cNvSpPr txBox="1">
            <a:spLocks noChangeArrowheads="1"/>
          </p:cNvSpPr>
          <p:nvPr/>
        </p:nvSpPr>
        <p:spPr bwMode="auto">
          <a:xfrm>
            <a:off x="662121" y="3212976"/>
            <a:ext cx="23406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kumimoji="1" sz="2000">
                <a:solidFill>
                  <a:schemeClr val="tx1"/>
                </a:solidFill>
                <a:latin typeface="Arial" charset="0"/>
                <a:ea typeface="HGP明朝E" pitchFamily="18" charset="-128"/>
              </a:defRPr>
            </a:lvl1pPr>
            <a:lvl2pPr marL="742950" indent="-285750" eaLnBrk="0" hangingPunct="0">
              <a:defRPr kumimoji="1" sz="2000">
                <a:solidFill>
                  <a:schemeClr val="tx1"/>
                </a:solidFill>
                <a:latin typeface="Arial" charset="0"/>
                <a:ea typeface="HGP明朝E" pitchFamily="18" charset="-128"/>
              </a:defRPr>
            </a:lvl2pPr>
            <a:lvl3pPr marL="1143000" indent="-228600" eaLnBrk="0" hangingPunct="0">
              <a:defRPr kumimoji="1" sz="2000">
                <a:solidFill>
                  <a:schemeClr val="tx1"/>
                </a:solidFill>
                <a:latin typeface="Arial" charset="0"/>
                <a:ea typeface="HGP明朝E" pitchFamily="18" charset="-128"/>
              </a:defRPr>
            </a:lvl3pPr>
            <a:lvl4pPr marL="1600200" indent="-228600" eaLnBrk="0" hangingPunct="0">
              <a:defRPr kumimoji="1" sz="2000">
                <a:solidFill>
                  <a:schemeClr val="tx1"/>
                </a:solidFill>
                <a:latin typeface="Arial" charset="0"/>
                <a:ea typeface="HGP明朝E" pitchFamily="18" charset="-128"/>
              </a:defRPr>
            </a:lvl4pPr>
            <a:lvl5pPr marL="2057400" indent="-228600" eaLnBrk="0" hangingPunct="0">
              <a:defRPr kumimoji="1" sz="2000">
                <a:solidFill>
                  <a:schemeClr val="tx1"/>
                </a:solidFill>
                <a:latin typeface="Arial" charset="0"/>
                <a:ea typeface="HGP明朝E" pitchFamily="18" charset="-128"/>
              </a:defRPr>
            </a:lvl5pPr>
            <a:lvl6pPr marL="2514600" indent="-228600" algn="ctr" eaLnBrk="0" fontAlgn="base" hangingPunct="0">
              <a:spcBef>
                <a:spcPct val="0"/>
              </a:spcBef>
              <a:spcAft>
                <a:spcPct val="0"/>
              </a:spcAft>
              <a:defRPr kumimoji="1" sz="2000">
                <a:solidFill>
                  <a:schemeClr val="tx1"/>
                </a:solidFill>
                <a:latin typeface="Arial" charset="0"/>
                <a:ea typeface="HGP明朝E" pitchFamily="18" charset="-128"/>
              </a:defRPr>
            </a:lvl6pPr>
            <a:lvl7pPr marL="2971800" indent="-228600" algn="ctr" eaLnBrk="0" fontAlgn="base" hangingPunct="0">
              <a:spcBef>
                <a:spcPct val="0"/>
              </a:spcBef>
              <a:spcAft>
                <a:spcPct val="0"/>
              </a:spcAft>
              <a:defRPr kumimoji="1" sz="2000">
                <a:solidFill>
                  <a:schemeClr val="tx1"/>
                </a:solidFill>
                <a:latin typeface="Arial" charset="0"/>
                <a:ea typeface="HGP明朝E" pitchFamily="18" charset="-128"/>
              </a:defRPr>
            </a:lvl7pPr>
            <a:lvl8pPr marL="3429000" indent="-228600" algn="ctr" eaLnBrk="0" fontAlgn="base" hangingPunct="0">
              <a:spcBef>
                <a:spcPct val="0"/>
              </a:spcBef>
              <a:spcAft>
                <a:spcPct val="0"/>
              </a:spcAft>
              <a:defRPr kumimoji="1" sz="2000">
                <a:solidFill>
                  <a:schemeClr val="tx1"/>
                </a:solidFill>
                <a:latin typeface="Arial" charset="0"/>
                <a:ea typeface="HGP明朝E" pitchFamily="18" charset="-128"/>
              </a:defRPr>
            </a:lvl8pPr>
            <a:lvl9pPr marL="3886200" indent="-228600" algn="ctr" eaLnBrk="0" fontAlgn="base" hangingPunct="0">
              <a:spcBef>
                <a:spcPct val="0"/>
              </a:spcBef>
              <a:spcAft>
                <a:spcPct val="0"/>
              </a:spcAft>
              <a:defRPr kumimoji="1" sz="2000">
                <a:solidFill>
                  <a:schemeClr val="tx1"/>
                </a:solidFill>
                <a:latin typeface="Arial" charset="0"/>
                <a:ea typeface="HGP明朝E" pitchFamily="18" charset="-128"/>
              </a:defRPr>
            </a:lvl9pPr>
          </a:lstStyle>
          <a:p>
            <a:pPr algn="r" eaLnBrk="1" hangingPunct="1">
              <a:spcBef>
                <a:spcPct val="50000"/>
              </a:spcBef>
            </a:pPr>
            <a:r>
              <a:rPr lang="ja-JP" altLang="en-US" sz="1800">
                <a:latin typeface="+mn-lt"/>
              </a:rPr>
              <a:t>例）クラス：</a:t>
            </a:r>
          </a:p>
        </p:txBody>
      </p:sp>
      <p:sp>
        <p:nvSpPr>
          <p:cNvPr id="48142" name="Text Box 12"/>
          <p:cNvSpPr txBox="1">
            <a:spLocks noChangeArrowheads="1"/>
          </p:cNvSpPr>
          <p:nvPr/>
        </p:nvSpPr>
        <p:spPr bwMode="auto">
          <a:xfrm>
            <a:off x="5110146" y="3716213"/>
            <a:ext cx="296320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kumimoji="1" sz="2000">
                <a:solidFill>
                  <a:schemeClr val="tx1"/>
                </a:solidFill>
                <a:latin typeface="Arial" charset="0"/>
                <a:ea typeface="HGP明朝E" pitchFamily="18" charset="-128"/>
              </a:defRPr>
            </a:lvl1pPr>
            <a:lvl2pPr marL="742950" indent="-285750" eaLnBrk="0" hangingPunct="0">
              <a:defRPr kumimoji="1" sz="2000">
                <a:solidFill>
                  <a:schemeClr val="tx1"/>
                </a:solidFill>
                <a:latin typeface="Arial" charset="0"/>
                <a:ea typeface="HGP明朝E" pitchFamily="18" charset="-128"/>
              </a:defRPr>
            </a:lvl2pPr>
            <a:lvl3pPr marL="1143000" indent="-228600" eaLnBrk="0" hangingPunct="0">
              <a:defRPr kumimoji="1" sz="2000">
                <a:solidFill>
                  <a:schemeClr val="tx1"/>
                </a:solidFill>
                <a:latin typeface="Arial" charset="0"/>
                <a:ea typeface="HGP明朝E" pitchFamily="18" charset="-128"/>
              </a:defRPr>
            </a:lvl3pPr>
            <a:lvl4pPr marL="1600200" indent="-228600" eaLnBrk="0" hangingPunct="0">
              <a:defRPr kumimoji="1" sz="2000">
                <a:solidFill>
                  <a:schemeClr val="tx1"/>
                </a:solidFill>
                <a:latin typeface="Arial" charset="0"/>
                <a:ea typeface="HGP明朝E" pitchFamily="18" charset="-128"/>
              </a:defRPr>
            </a:lvl4pPr>
            <a:lvl5pPr marL="2057400" indent="-228600" eaLnBrk="0" hangingPunct="0">
              <a:defRPr kumimoji="1" sz="2000">
                <a:solidFill>
                  <a:schemeClr val="tx1"/>
                </a:solidFill>
                <a:latin typeface="Arial" charset="0"/>
                <a:ea typeface="HGP明朝E" pitchFamily="18" charset="-128"/>
              </a:defRPr>
            </a:lvl5pPr>
            <a:lvl6pPr marL="2514600" indent="-228600" algn="ctr" eaLnBrk="0" fontAlgn="base" hangingPunct="0">
              <a:spcBef>
                <a:spcPct val="0"/>
              </a:spcBef>
              <a:spcAft>
                <a:spcPct val="0"/>
              </a:spcAft>
              <a:defRPr kumimoji="1" sz="2000">
                <a:solidFill>
                  <a:schemeClr val="tx1"/>
                </a:solidFill>
                <a:latin typeface="Arial" charset="0"/>
                <a:ea typeface="HGP明朝E" pitchFamily="18" charset="-128"/>
              </a:defRPr>
            </a:lvl6pPr>
            <a:lvl7pPr marL="2971800" indent="-228600" algn="ctr" eaLnBrk="0" fontAlgn="base" hangingPunct="0">
              <a:spcBef>
                <a:spcPct val="0"/>
              </a:spcBef>
              <a:spcAft>
                <a:spcPct val="0"/>
              </a:spcAft>
              <a:defRPr kumimoji="1" sz="2000">
                <a:solidFill>
                  <a:schemeClr val="tx1"/>
                </a:solidFill>
                <a:latin typeface="Arial" charset="0"/>
                <a:ea typeface="HGP明朝E" pitchFamily="18" charset="-128"/>
              </a:defRPr>
            </a:lvl7pPr>
            <a:lvl8pPr marL="3429000" indent="-228600" algn="ctr" eaLnBrk="0" fontAlgn="base" hangingPunct="0">
              <a:spcBef>
                <a:spcPct val="0"/>
              </a:spcBef>
              <a:spcAft>
                <a:spcPct val="0"/>
              </a:spcAft>
              <a:defRPr kumimoji="1" sz="2000">
                <a:solidFill>
                  <a:schemeClr val="tx1"/>
                </a:solidFill>
                <a:latin typeface="Arial" charset="0"/>
                <a:ea typeface="HGP明朝E" pitchFamily="18" charset="-128"/>
              </a:defRPr>
            </a:lvl8pPr>
            <a:lvl9pPr marL="3886200" indent="-228600" algn="ctr" eaLnBrk="0" fontAlgn="base" hangingPunct="0">
              <a:spcBef>
                <a:spcPct val="0"/>
              </a:spcBef>
              <a:spcAft>
                <a:spcPct val="0"/>
              </a:spcAft>
              <a:defRPr kumimoji="1" sz="2000">
                <a:solidFill>
                  <a:schemeClr val="tx1"/>
                </a:solidFill>
                <a:latin typeface="Arial" charset="0"/>
                <a:ea typeface="HGP明朝E" pitchFamily="18" charset="-128"/>
              </a:defRPr>
            </a:lvl9pPr>
          </a:lstStyle>
          <a:p>
            <a:pPr algn="l" eaLnBrk="1" hangingPunct="1">
              <a:spcBef>
                <a:spcPct val="50000"/>
              </a:spcBef>
            </a:pPr>
            <a:r>
              <a:rPr lang="ja-JP" altLang="en-US" sz="1800" dirty="0">
                <a:latin typeface="+mn-lt"/>
              </a:rPr>
              <a:t>例）社員インスタンス：</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6" name="Rectangle 2"/>
          <p:cNvSpPr>
            <a:spLocks noGrp="1" noChangeArrowheads="1"/>
          </p:cNvSpPr>
          <p:nvPr>
            <p:ph type="title"/>
          </p:nvPr>
        </p:nvSpPr>
        <p:spPr/>
        <p:txBody>
          <a:bodyPr/>
          <a:lstStyle/>
          <a:p>
            <a:pPr eaLnBrk="1" hangingPunct="1"/>
            <a:r>
              <a:rPr lang="ja-JP" altLang="en-US" sz="2000" dirty="0" smtClean="0"/>
              <a:t>１２．４．１０　ソフトウェア設計手法（１１）</a:t>
            </a:r>
          </a:p>
        </p:txBody>
      </p:sp>
      <p:sp>
        <p:nvSpPr>
          <p:cNvPr id="26" name="コンテンツ プレースホルダ 25"/>
          <p:cNvSpPr>
            <a:spLocks noGrp="1"/>
          </p:cNvSpPr>
          <p:nvPr>
            <p:ph idx="1"/>
          </p:nvPr>
        </p:nvSpPr>
        <p:spPr>
          <a:xfrm>
            <a:off x="271727" y="1052513"/>
            <a:ext cx="9517810" cy="5256212"/>
          </a:xfrm>
        </p:spPr>
        <p:txBody>
          <a:bodyPr/>
          <a:lstStyle/>
          <a:p>
            <a:pPr>
              <a:buNone/>
            </a:pPr>
            <a:r>
              <a:rPr lang="en-US" altLang="ja-JP" sz="1800" dirty="0" smtClean="0"/>
              <a:t>【</a:t>
            </a:r>
            <a:r>
              <a:rPr lang="ja-JP" altLang="en-US" sz="1800" dirty="0" smtClean="0"/>
              <a:t>オブジェクト指向設計</a:t>
            </a:r>
            <a:r>
              <a:rPr lang="en-US" altLang="ja-JP" sz="1800" dirty="0" smtClean="0"/>
              <a:t>】</a:t>
            </a:r>
          </a:p>
          <a:p>
            <a:pPr marL="625475" indent="0">
              <a:buNone/>
            </a:pPr>
            <a:r>
              <a:rPr lang="ja-JP" altLang="en-US" sz="1800" dirty="0" smtClean="0"/>
              <a:t>上位クラスで定義した属性や手続きを、下位クラスで引き継ぐことを</a:t>
            </a:r>
            <a:r>
              <a:rPr lang="ja-JP" altLang="en-US" sz="1800" u="sng" dirty="0" smtClean="0">
                <a:solidFill>
                  <a:srgbClr val="FF0000"/>
                </a:solidFill>
              </a:rPr>
              <a:t>継承（インヘリタンス）</a:t>
            </a:r>
            <a:r>
              <a:rPr lang="ja-JP" altLang="en-US" sz="1800" dirty="0" smtClean="0"/>
              <a:t>という。</a:t>
            </a:r>
          </a:p>
          <a:p>
            <a:pPr marL="625475" indent="0">
              <a:buNone/>
            </a:pPr>
            <a:r>
              <a:rPr lang="ja-JP" altLang="en-US" sz="1800" dirty="0" smtClean="0"/>
              <a:t>下位クラスの共通する性質をまとめることを</a:t>
            </a:r>
            <a:r>
              <a:rPr lang="ja-JP" altLang="en-US" sz="1800" u="sng" dirty="0" smtClean="0">
                <a:solidFill>
                  <a:srgbClr val="FF0000"/>
                </a:solidFill>
              </a:rPr>
              <a:t>汎化</a:t>
            </a:r>
            <a:r>
              <a:rPr lang="ja-JP" altLang="en-US" sz="1800" dirty="0" smtClean="0"/>
              <a:t>といい、上位クラスの性質を引き継ぐことを</a:t>
            </a:r>
            <a:r>
              <a:rPr lang="ja-JP" altLang="en-US" sz="1800" u="sng" dirty="0" smtClean="0">
                <a:solidFill>
                  <a:srgbClr val="FF0000"/>
                </a:solidFill>
              </a:rPr>
              <a:t>特化</a:t>
            </a:r>
            <a:r>
              <a:rPr lang="ja-JP" altLang="en-US" sz="1800" dirty="0" smtClean="0"/>
              <a:t>という。</a:t>
            </a:r>
            <a:endParaRPr lang="en-US" altLang="ja-JP" sz="1800" dirty="0" smtClean="0"/>
          </a:p>
          <a:p>
            <a:pPr marL="625475" indent="0">
              <a:buNone/>
            </a:pPr>
            <a:r>
              <a:rPr lang="ja-JP" altLang="en-US" sz="1800" dirty="0" smtClean="0"/>
              <a:t>継承関係を「</a:t>
            </a:r>
            <a:r>
              <a:rPr lang="en-US" altLang="ja-JP" sz="1800" dirty="0" smtClean="0"/>
              <a:t>is-a</a:t>
            </a:r>
            <a:r>
              <a:rPr lang="ja-JP" altLang="en-US" sz="1800" dirty="0" smtClean="0"/>
              <a:t>関係」という。</a:t>
            </a:r>
            <a:endParaRPr lang="en-US" altLang="ja-JP" sz="1800" dirty="0" smtClean="0"/>
          </a:p>
          <a:p>
            <a:pPr marL="625475" indent="0">
              <a:buNone/>
            </a:pPr>
            <a:r>
              <a:rPr lang="ja-JP" altLang="en-US" sz="1800" dirty="0" smtClean="0"/>
              <a:t>　＊クラス間の単なるつながりは</a:t>
            </a:r>
            <a:r>
              <a:rPr lang="ja-JP" altLang="en-US" sz="1800" u="sng" dirty="0" smtClean="0">
                <a:solidFill>
                  <a:srgbClr val="FF0000"/>
                </a:solidFill>
              </a:rPr>
              <a:t>関連</a:t>
            </a:r>
            <a:r>
              <a:rPr lang="ja-JP" altLang="en-US" sz="1800" dirty="0" smtClean="0"/>
              <a:t>という。</a:t>
            </a:r>
          </a:p>
          <a:p>
            <a:pPr>
              <a:buNone/>
            </a:pPr>
            <a:endParaRPr lang="ja-JP" altLang="en-US" sz="1800" dirty="0" smtClean="0"/>
          </a:p>
          <a:p>
            <a:pPr>
              <a:buNone/>
            </a:pPr>
            <a:r>
              <a:rPr lang="ja-JP" altLang="en-US" sz="1800" dirty="0" smtClean="0"/>
              <a:t>	例）「長方形</a:t>
            </a:r>
            <a:r>
              <a:rPr lang="en-US" altLang="ja-JP" sz="1800" dirty="0" smtClean="0"/>
              <a:t>is-a</a:t>
            </a:r>
            <a:r>
              <a:rPr lang="ja-JP" altLang="en-US" sz="1800" dirty="0" smtClean="0"/>
              <a:t>四角形」</a:t>
            </a:r>
          </a:p>
          <a:p>
            <a:pPr>
              <a:buNone/>
            </a:pPr>
            <a:endParaRPr kumimoji="1" lang="ja-JP" altLang="en-US" sz="1800" dirty="0"/>
          </a:p>
        </p:txBody>
      </p:sp>
      <p:sp>
        <p:nvSpPr>
          <p:cNvPr id="24" name="フッター プレースホルダ 4"/>
          <p:cNvSpPr>
            <a:spLocks noGrp="1"/>
          </p:cNvSpPr>
          <p:nvPr>
            <p:ph type="ftr" sz="quarter" idx="11"/>
          </p:nvPr>
        </p:nvSpPr>
        <p:spPr/>
        <p:txBody>
          <a:bodyPr/>
          <a:lstStyle/>
          <a:p>
            <a:pPr>
              <a:defRPr/>
            </a:pPr>
            <a:r>
              <a:rPr lang="en-US" altLang="ja-JP" smtClean="0"/>
              <a:t>Copyright © 2012 Funabashi </a:t>
            </a:r>
            <a:r>
              <a:rPr lang="ja-JP" altLang="en-US" smtClean="0"/>
              <a:t>ＩＴ</a:t>
            </a:r>
            <a:r>
              <a:rPr lang="en-US" altLang="ja-JP" smtClean="0"/>
              <a:t>-Lab. All right reserved</a:t>
            </a:r>
            <a:endParaRPr lang="en-US" altLang="ja-JP"/>
          </a:p>
        </p:txBody>
      </p:sp>
      <p:sp>
        <p:nvSpPr>
          <p:cNvPr id="25" name="スライド番号プレースホルダ 5"/>
          <p:cNvSpPr>
            <a:spLocks noGrp="1"/>
          </p:cNvSpPr>
          <p:nvPr>
            <p:ph type="sldNum" sz="quarter" idx="12"/>
          </p:nvPr>
        </p:nvSpPr>
        <p:spPr/>
        <p:txBody>
          <a:bodyPr/>
          <a:lstStyle/>
          <a:p>
            <a:pPr>
              <a:defRPr/>
            </a:pPr>
            <a:fld id="{E6F9D11F-25C2-4180-BDBF-3A5262F2319C}" type="slidenum">
              <a:rPr lang="en-US" altLang="ja-JP"/>
              <a:pPr>
                <a:defRPr/>
              </a:pPr>
              <a:t>55</a:t>
            </a:fld>
            <a:endParaRPr lang="en-US" altLang="ja-JP"/>
          </a:p>
        </p:txBody>
      </p:sp>
      <p:sp>
        <p:nvSpPr>
          <p:cNvPr id="49158" name="Text Box 4"/>
          <p:cNvSpPr txBox="1">
            <a:spLocks noChangeArrowheads="1"/>
          </p:cNvSpPr>
          <p:nvPr/>
        </p:nvSpPr>
        <p:spPr bwMode="auto">
          <a:xfrm>
            <a:off x="3939264" y="3726408"/>
            <a:ext cx="2418027" cy="782638"/>
          </a:xfrm>
          <a:prstGeom prst="rect">
            <a:avLst/>
          </a:prstGeom>
          <a:solidFill>
            <a:schemeClr val="bg1"/>
          </a:solidFill>
          <a:ln w="19050" algn="ctr">
            <a:solidFill>
              <a:schemeClr val="tx1"/>
            </a:solidFill>
            <a:miter lim="800000"/>
            <a:headEnd/>
            <a:tailEnd/>
          </a:ln>
        </p:spPr>
        <p:txBody>
          <a:bodyPr>
            <a:spAutoFit/>
          </a:bodyPr>
          <a:lstStyle>
            <a:lvl1pPr eaLnBrk="0" hangingPunct="0">
              <a:defRPr kumimoji="1" sz="2000">
                <a:solidFill>
                  <a:schemeClr val="tx1"/>
                </a:solidFill>
                <a:latin typeface="Arial" charset="0"/>
                <a:ea typeface="HGP明朝E" pitchFamily="18" charset="-128"/>
              </a:defRPr>
            </a:lvl1pPr>
            <a:lvl2pPr marL="742950" indent="-285750" eaLnBrk="0" hangingPunct="0">
              <a:defRPr kumimoji="1" sz="2000">
                <a:solidFill>
                  <a:schemeClr val="tx1"/>
                </a:solidFill>
                <a:latin typeface="Arial" charset="0"/>
                <a:ea typeface="HGP明朝E" pitchFamily="18" charset="-128"/>
              </a:defRPr>
            </a:lvl2pPr>
            <a:lvl3pPr marL="1143000" indent="-228600" eaLnBrk="0" hangingPunct="0">
              <a:defRPr kumimoji="1" sz="2000">
                <a:solidFill>
                  <a:schemeClr val="tx1"/>
                </a:solidFill>
                <a:latin typeface="Arial" charset="0"/>
                <a:ea typeface="HGP明朝E" pitchFamily="18" charset="-128"/>
              </a:defRPr>
            </a:lvl3pPr>
            <a:lvl4pPr marL="1600200" indent="-228600" eaLnBrk="0" hangingPunct="0">
              <a:defRPr kumimoji="1" sz="2000">
                <a:solidFill>
                  <a:schemeClr val="tx1"/>
                </a:solidFill>
                <a:latin typeface="Arial" charset="0"/>
                <a:ea typeface="HGP明朝E" pitchFamily="18" charset="-128"/>
              </a:defRPr>
            </a:lvl4pPr>
            <a:lvl5pPr marL="2057400" indent="-228600" eaLnBrk="0" hangingPunct="0">
              <a:defRPr kumimoji="1" sz="2000">
                <a:solidFill>
                  <a:schemeClr val="tx1"/>
                </a:solidFill>
                <a:latin typeface="Arial" charset="0"/>
                <a:ea typeface="HGP明朝E" pitchFamily="18" charset="-128"/>
              </a:defRPr>
            </a:lvl5pPr>
            <a:lvl6pPr marL="2514600" indent="-228600" algn="ctr" eaLnBrk="0" fontAlgn="base" hangingPunct="0">
              <a:spcBef>
                <a:spcPct val="0"/>
              </a:spcBef>
              <a:spcAft>
                <a:spcPct val="0"/>
              </a:spcAft>
              <a:defRPr kumimoji="1" sz="2000">
                <a:solidFill>
                  <a:schemeClr val="tx1"/>
                </a:solidFill>
                <a:latin typeface="Arial" charset="0"/>
                <a:ea typeface="HGP明朝E" pitchFamily="18" charset="-128"/>
              </a:defRPr>
            </a:lvl6pPr>
            <a:lvl7pPr marL="2971800" indent="-228600" algn="ctr" eaLnBrk="0" fontAlgn="base" hangingPunct="0">
              <a:spcBef>
                <a:spcPct val="0"/>
              </a:spcBef>
              <a:spcAft>
                <a:spcPct val="0"/>
              </a:spcAft>
              <a:defRPr kumimoji="1" sz="2000">
                <a:solidFill>
                  <a:schemeClr val="tx1"/>
                </a:solidFill>
                <a:latin typeface="Arial" charset="0"/>
                <a:ea typeface="HGP明朝E" pitchFamily="18" charset="-128"/>
              </a:defRPr>
            </a:lvl7pPr>
            <a:lvl8pPr marL="3429000" indent="-228600" algn="ctr" eaLnBrk="0" fontAlgn="base" hangingPunct="0">
              <a:spcBef>
                <a:spcPct val="0"/>
              </a:spcBef>
              <a:spcAft>
                <a:spcPct val="0"/>
              </a:spcAft>
              <a:defRPr kumimoji="1" sz="2000">
                <a:solidFill>
                  <a:schemeClr val="tx1"/>
                </a:solidFill>
                <a:latin typeface="Arial" charset="0"/>
                <a:ea typeface="HGP明朝E" pitchFamily="18" charset="-128"/>
              </a:defRPr>
            </a:lvl8pPr>
            <a:lvl9pPr marL="3886200" indent="-228600" algn="ctr" eaLnBrk="0" fontAlgn="base" hangingPunct="0">
              <a:spcBef>
                <a:spcPct val="0"/>
              </a:spcBef>
              <a:spcAft>
                <a:spcPct val="0"/>
              </a:spcAft>
              <a:defRPr kumimoji="1" sz="2000">
                <a:solidFill>
                  <a:schemeClr val="tx1"/>
                </a:solidFill>
                <a:latin typeface="Arial" charset="0"/>
                <a:ea typeface="HGP明朝E" pitchFamily="18" charset="-128"/>
              </a:defRPr>
            </a:lvl9pPr>
          </a:lstStyle>
          <a:p>
            <a:pPr eaLnBrk="1" hangingPunct="1">
              <a:spcBef>
                <a:spcPct val="50000"/>
              </a:spcBef>
            </a:pPr>
            <a:r>
              <a:rPr lang="ja-JP" altLang="en-US"/>
              <a:t>四角形クラス</a:t>
            </a:r>
          </a:p>
          <a:p>
            <a:pPr eaLnBrk="1" hangingPunct="1">
              <a:spcBef>
                <a:spcPct val="50000"/>
              </a:spcBef>
            </a:pPr>
            <a:r>
              <a:rPr lang="en-US" altLang="ja-JP" sz="1600"/>
              <a:t>4</a:t>
            </a:r>
            <a:r>
              <a:rPr lang="ja-JP" altLang="en-US" sz="1600"/>
              <a:t>辺からなる図形</a:t>
            </a:r>
          </a:p>
        </p:txBody>
      </p:sp>
      <p:sp>
        <p:nvSpPr>
          <p:cNvPr id="49159" name="Line 5"/>
          <p:cNvSpPr>
            <a:spLocks noChangeShapeType="1"/>
          </p:cNvSpPr>
          <p:nvPr/>
        </p:nvSpPr>
        <p:spPr bwMode="auto">
          <a:xfrm>
            <a:off x="3939264" y="4158208"/>
            <a:ext cx="241802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9160" name="Text Box 6"/>
          <p:cNvSpPr txBox="1">
            <a:spLocks noChangeArrowheads="1"/>
          </p:cNvSpPr>
          <p:nvPr/>
        </p:nvSpPr>
        <p:spPr bwMode="auto">
          <a:xfrm>
            <a:off x="3081087" y="3356521"/>
            <a:ext cx="16389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kumimoji="1" sz="2000">
                <a:solidFill>
                  <a:schemeClr val="tx1"/>
                </a:solidFill>
                <a:latin typeface="Arial" charset="0"/>
                <a:ea typeface="HGP明朝E" pitchFamily="18" charset="-128"/>
              </a:defRPr>
            </a:lvl1pPr>
            <a:lvl2pPr marL="742950" indent="-285750" eaLnBrk="0" hangingPunct="0">
              <a:defRPr kumimoji="1" sz="2000">
                <a:solidFill>
                  <a:schemeClr val="tx1"/>
                </a:solidFill>
                <a:latin typeface="Arial" charset="0"/>
                <a:ea typeface="HGP明朝E" pitchFamily="18" charset="-128"/>
              </a:defRPr>
            </a:lvl2pPr>
            <a:lvl3pPr marL="1143000" indent="-228600" eaLnBrk="0" hangingPunct="0">
              <a:defRPr kumimoji="1" sz="2000">
                <a:solidFill>
                  <a:schemeClr val="tx1"/>
                </a:solidFill>
                <a:latin typeface="Arial" charset="0"/>
                <a:ea typeface="HGP明朝E" pitchFamily="18" charset="-128"/>
              </a:defRPr>
            </a:lvl3pPr>
            <a:lvl4pPr marL="1600200" indent="-228600" eaLnBrk="0" hangingPunct="0">
              <a:defRPr kumimoji="1" sz="2000">
                <a:solidFill>
                  <a:schemeClr val="tx1"/>
                </a:solidFill>
                <a:latin typeface="Arial" charset="0"/>
                <a:ea typeface="HGP明朝E" pitchFamily="18" charset="-128"/>
              </a:defRPr>
            </a:lvl4pPr>
            <a:lvl5pPr marL="2057400" indent="-228600" eaLnBrk="0" hangingPunct="0">
              <a:defRPr kumimoji="1" sz="2000">
                <a:solidFill>
                  <a:schemeClr val="tx1"/>
                </a:solidFill>
                <a:latin typeface="Arial" charset="0"/>
                <a:ea typeface="HGP明朝E" pitchFamily="18" charset="-128"/>
              </a:defRPr>
            </a:lvl5pPr>
            <a:lvl6pPr marL="2514600" indent="-228600" algn="ctr" eaLnBrk="0" fontAlgn="base" hangingPunct="0">
              <a:spcBef>
                <a:spcPct val="0"/>
              </a:spcBef>
              <a:spcAft>
                <a:spcPct val="0"/>
              </a:spcAft>
              <a:defRPr kumimoji="1" sz="2000">
                <a:solidFill>
                  <a:schemeClr val="tx1"/>
                </a:solidFill>
                <a:latin typeface="Arial" charset="0"/>
                <a:ea typeface="HGP明朝E" pitchFamily="18" charset="-128"/>
              </a:defRPr>
            </a:lvl6pPr>
            <a:lvl7pPr marL="2971800" indent="-228600" algn="ctr" eaLnBrk="0" fontAlgn="base" hangingPunct="0">
              <a:spcBef>
                <a:spcPct val="0"/>
              </a:spcBef>
              <a:spcAft>
                <a:spcPct val="0"/>
              </a:spcAft>
              <a:defRPr kumimoji="1" sz="2000">
                <a:solidFill>
                  <a:schemeClr val="tx1"/>
                </a:solidFill>
                <a:latin typeface="Arial" charset="0"/>
                <a:ea typeface="HGP明朝E" pitchFamily="18" charset="-128"/>
              </a:defRPr>
            </a:lvl7pPr>
            <a:lvl8pPr marL="3429000" indent="-228600" algn="ctr" eaLnBrk="0" fontAlgn="base" hangingPunct="0">
              <a:spcBef>
                <a:spcPct val="0"/>
              </a:spcBef>
              <a:spcAft>
                <a:spcPct val="0"/>
              </a:spcAft>
              <a:defRPr kumimoji="1" sz="2000">
                <a:solidFill>
                  <a:schemeClr val="tx1"/>
                </a:solidFill>
                <a:latin typeface="Arial" charset="0"/>
                <a:ea typeface="HGP明朝E" pitchFamily="18" charset="-128"/>
              </a:defRPr>
            </a:lvl8pPr>
            <a:lvl9pPr marL="3886200" indent="-228600" algn="ctr" eaLnBrk="0" fontAlgn="base" hangingPunct="0">
              <a:spcBef>
                <a:spcPct val="0"/>
              </a:spcBef>
              <a:spcAft>
                <a:spcPct val="0"/>
              </a:spcAft>
              <a:defRPr kumimoji="1" sz="2000">
                <a:solidFill>
                  <a:schemeClr val="tx1"/>
                </a:solidFill>
                <a:latin typeface="Arial" charset="0"/>
                <a:ea typeface="HGP明朝E" pitchFamily="18" charset="-128"/>
              </a:defRPr>
            </a:lvl9pPr>
          </a:lstStyle>
          <a:p>
            <a:pPr algn="r" eaLnBrk="1" hangingPunct="1">
              <a:spcBef>
                <a:spcPct val="50000"/>
              </a:spcBef>
            </a:pPr>
            <a:r>
              <a:rPr lang="ja-JP" altLang="en-US" sz="1600"/>
              <a:t>スーパクラス：</a:t>
            </a:r>
          </a:p>
        </p:txBody>
      </p:sp>
      <p:sp>
        <p:nvSpPr>
          <p:cNvPr id="49161" name="Text Box 7"/>
          <p:cNvSpPr txBox="1">
            <a:spLocks noChangeArrowheads="1"/>
          </p:cNvSpPr>
          <p:nvPr/>
        </p:nvSpPr>
        <p:spPr bwMode="auto">
          <a:xfrm>
            <a:off x="3939264" y="5301209"/>
            <a:ext cx="2418027" cy="1027113"/>
          </a:xfrm>
          <a:prstGeom prst="rect">
            <a:avLst/>
          </a:prstGeom>
          <a:solidFill>
            <a:schemeClr val="bg1"/>
          </a:solidFill>
          <a:ln w="19050" algn="ctr">
            <a:solidFill>
              <a:schemeClr val="tx1"/>
            </a:solidFill>
            <a:miter lim="800000"/>
            <a:headEnd/>
            <a:tailEnd/>
          </a:ln>
        </p:spPr>
        <p:txBody>
          <a:bodyPr>
            <a:spAutoFit/>
          </a:bodyPr>
          <a:lstStyle>
            <a:lvl1pPr eaLnBrk="0" hangingPunct="0">
              <a:defRPr kumimoji="1" sz="2000">
                <a:solidFill>
                  <a:schemeClr val="tx1"/>
                </a:solidFill>
                <a:latin typeface="Arial" charset="0"/>
                <a:ea typeface="HGP明朝E" pitchFamily="18" charset="-128"/>
              </a:defRPr>
            </a:lvl1pPr>
            <a:lvl2pPr marL="742950" indent="-285750" eaLnBrk="0" hangingPunct="0">
              <a:defRPr kumimoji="1" sz="2000">
                <a:solidFill>
                  <a:schemeClr val="tx1"/>
                </a:solidFill>
                <a:latin typeface="Arial" charset="0"/>
                <a:ea typeface="HGP明朝E" pitchFamily="18" charset="-128"/>
              </a:defRPr>
            </a:lvl2pPr>
            <a:lvl3pPr marL="1143000" indent="-228600" eaLnBrk="0" hangingPunct="0">
              <a:defRPr kumimoji="1" sz="2000">
                <a:solidFill>
                  <a:schemeClr val="tx1"/>
                </a:solidFill>
                <a:latin typeface="Arial" charset="0"/>
                <a:ea typeface="HGP明朝E" pitchFamily="18" charset="-128"/>
              </a:defRPr>
            </a:lvl3pPr>
            <a:lvl4pPr marL="1600200" indent="-228600" eaLnBrk="0" hangingPunct="0">
              <a:defRPr kumimoji="1" sz="2000">
                <a:solidFill>
                  <a:schemeClr val="tx1"/>
                </a:solidFill>
                <a:latin typeface="Arial" charset="0"/>
                <a:ea typeface="HGP明朝E" pitchFamily="18" charset="-128"/>
              </a:defRPr>
            </a:lvl4pPr>
            <a:lvl5pPr marL="2057400" indent="-228600" eaLnBrk="0" hangingPunct="0">
              <a:defRPr kumimoji="1" sz="2000">
                <a:solidFill>
                  <a:schemeClr val="tx1"/>
                </a:solidFill>
                <a:latin typeface="Arial" charset="0"/>
                <a:ea typeface="HGP明朝E" pitchFamily="18" charset="-128"/>
              </a:defRPr>
            </a:lvl5pPr>
            <a:lvl6pPr marL="2514600" indent="-228600" algn="ctr" eaLnBrk="0" fontAlgn="base" hangingPunct="0">
              <a:spcBef>
                <a:spcPct val="0"/>
              </a:spcBef>
              <a:spcAft>
                <a:spcPct val="0"/>
              </a:spcAft>
              <a:defRPr kumimoji="1" sz="2000">
                <a:solidFill>
                  <a:schemeClr val="tx1"/>
                </a:solidFill>
                <a:latin typeface="Arial" charset="0"/>
                <a:ea typeface="HGP明朝E" pitchFamily="18" charset="-128"/>
              </a:defRPr>
            </a:lvl6pPr>
            <a:lvl7pPr marL="2971800" indent="-228600" algn="ctr" eaLnBrk="0" fontAlgn="base" hangingPunct="0">
              <a:spcBef>
                <a:spcPct val="0"/>
              </a:spcBef>
              <a:spcAft>
                <a:spcPct val="0"/>
              </a:spcAft>
              <a:defRPr kumimoji="1" sz="2000">
                <a:solidFill>
                  <a:schemeClr val="tx1"/>
                </a:solidFill>
                <a:latin typeface="Arial" charset="0"/>
                <a:ea typeface="HGP明朝E" pitchFamily="18" charset="-128"/>
              </a:defRPr>
            </a:lvl7pPr>
            <a:lvl8pPr marL="3429000" indent="-228600" algn="ctr" eaLnBrk="0" fontAlgn="base" hangingPunct="0">
              <a:spcBef>
                <a:spcPct val="0"/>
              </a:spcBef>
              <a:spcAft>
                <a:spcPct val="0"/>
              </a:spcAft>
              <a:defRPr kumimoji="1" sz="2000">
                <a:solidFill>
                  <a:schemeClr val="tx1"/>
                </a:solidFill>
                <a:latin typeface="Arial" charset="0"/>
                <a:ea typeface="HGP明朝E" pitchFamily="18" charset="-128"/>
              </a:defRPr>
            </a:lvl8pPr>
            <a:lvl9pPr marL="3886200" indent="-228600" algn="ctr" eaLnBrk="0" fontAlgn="base" hangingPunct="0">
              <a:spcBef>
                <a:spcPct val="0"/>
              </a:spcBef>
              <a:spcAft>
                <a:spcPct val="0"/>
              </a:spcAft>
              <a:defRPr kumimoji="1" sz="2000">
                <a:solidFill>
                  <a:schemeClr val="tx1"/>
                </a:solidFill>
                <a:latin typeface="Arial" charset="0"/>
                <a:ea typeface="HGP明朝E" pitchFamily="18" charset="-128"/>
              </a:defRPr>
            </a:lvl9pPr>
          </a:lstStyle>
          <a:p>
            <a:pPr eaLnBrk="1" hangingPunct="1">
              <a:spcBef>
                <a:spcPct val="50000"/>
              </a:spcBef>
            </a:pPr>
            <a:r>
              <a:rPr lang="ja-JP" altLang="en-US"/>
              <a:t>長方形クラス</a:t>
            </a:r>
          </a:p>
          <a:p>
            <a:pPr eaLnBrk="1" hangingPunct="1">
              <a:spcBef>
                <a:spcPct val="50000"/>
              </a:spcBef>
            </a:pPr>
            <a:r>
              <a:rPr lang="en-US" altLang="ja-JP" sz="1600"/>
              <a:t>4</a:t>
            </a:r>
            <a:r>
              <a:rPr lang="ja-JP" altLang="en-US" sz="1600"/>
              <a:t>辺からなる図形</a:t>
            </a:r>
            <a:br>
              <a:rPr lang="ja-JP" altLang="en-US" sz="1600"/>
            </a:br>
            <a:r>
              <a:rPr lang="ja-JP" altLang="en-US" sz="1600"/>
              <a:t>すべての角が９０度</a:t>
            </a:r>
          </a:p>
        </p:txBody>
      </p:sp>
      <p:sp>
        <p:nvSpPr>
          <p:cNvPr id="49162" name="Line 8"/>
          <p:cNvSpPr>
            <a:spLocks noChangeShapeType="1"/>
          </p:cNvSpPr>
          <p:nvPr/>
        </p:nvSpPr>
        <p:spPr bwMode="auto">
          <a:xfrm>
            <a:off x="3939264" y="5733008"/>
            <a:ext cx="241802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9163" name="Text Box 9"/>
          <p:cNvSpPr txBox="1">
            <a:spLocks noChangeArrowheads="1"/>
          </p:cNvSpPr>
          <p:nvPr/>
        </p:nvSpPr>
        <p:spPr bwMode="auto">
          <a:xfrm>
            <a:off x="193558" y="4940846"/>
            <a:ext cx="1638961"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kumimoji="1" sz="2000">
                <a:solidFill>
                  <a:schemeClr val="tx1"/>
                </a:solidFill>
                <a:latin typeface="Arial" charset="0"/>
                <a:ea typeface="HGP明朝E" pitchFamily="18" charset="-128"/>
              </a:defRPr>
            </a:lvl1pPr>
            <a:lvl2pPr marL="742950" indent="-285750" eaLnBrk="0" hangingPunct="0">
              <a:defRPr kumimoji="1" sz="2000">
                <a:solidFill>
                  <a:schemeClr val="tx1"/>
                </a:solidFill>
                <a:latin typeface="Arial" charset="0"/>
                <a:ea typeface="HGP明朝E" pitchFamily="18" charset="-128"/>
              </a:defRPr>
            </a:lvl2pPr>
            <a:lvl3pPr marL="1143000" indent="-228600" eaLnBrk="0" hangingPunct="0">
              <a:defRPr kumimoji="1" sz="2000">
                <a:solidFill>
                  <a:schemeClr val="tx1"/>
                </a:solidFill>
                <a:latin typeface="Arial" charset="0"/>
                <a:ea typeface="HGP明朝E" pitchFamily="18" charset="-128"/>
              </a:defRPr>
            </a:lvl3pPr>
            <a:lvl4pPr marL="1600200" indent="-228600" eaLnBrk="0" hangingPunct="0">
              <a:defRPr kumimoji="1" sz="2000">
                <a:solidFill>
                  <a:schemeClr val="tx1"/>
                </a:solidFill>
                <a:latin typeface="Arial" charset="0"/>
                <a:ea typeface="HGP明朝E" pitchFamily="18" charset="-128"/>
              </a:defRPr>
            </a:lvl4pPr>
            <a:lvl5pPr marL="2057400" indent="-228600" eaLnBrk="0" hangingPunct="0">
              <a:defRPr kumimoji="1" sz="2000">
                <a:solidFill>
                  <a:schemeClr val="tx1"/>
                </a:solidFill>
                <a:latin typeface="Arial" charset="0"/>
                <a:ea typeface="HGP明朝E" pitchFamily="18" charset="-128"/>
              </a:defRPr>
            </a:lvl5pPr>
            <a:lvl6pPr marL="2514600" indent="-228600" algn="ctr" eaLnBrk="0" fontAlgn="base" hangingPunct="0">
              <a:spcBef>
                <a:spcPct val="0"/>
              </a:spcBef>
              <a:spcAft>
                <a:spcPct val="0"/>
              </a:spcAft>
              <a:defRPr kumimoji="1" sz="2000">
                <a:solidFill>
                  <a:schemeClr val="tx1"/>
                </a:solidFill>
                <a:latin typeface="Arial" charset="0"/>
                <a:ea typeface="HGP明朝E" pitchFamily="18" charset="-128"/>
              </a:defRPr>
            </a:lvl6pPr>
            <a:lvl7pPr marL="2971800" indent="-228600" algn="ctr" eaLnBrk="0" fontAlgn="base" hangingPunct="0">
              <a:spcBef>
                <a:spcPct val="0"/>
              </a:spcBef>
              <a:spcAft>
                <a:spcPct val="0"/>
              </a:spcAft>
              <a:defRPr kumimoji="1" sz="2000">
                <a:solidFill>
                  <a:schemeClr val="tx1"/>
                </a:solidFill>
                <a:latin typeface="Arial" charset="0"/>
                <a:ea typeface="HGP明朝E" pitchFamily="18" charset="-128"/>
              </a:defRPr>
            </a:lvl7pPr>
            <a:lvl8pPr marL="3429000" indent="-228600" algn="ctr" eaLnBrk="0" fontAlgn="base" hangingPunct="0">
              <a:spcBef>
                <a:spcPct val="0"/>
              </a:spcBef>
              <a:spcAft>
                <a:spcPct val="0"/>
              </a:spcAft>
              <a:defRPr kumimoji="1" sz="2000">
                <a:solidFill>
                  <a:schemeClr val="tx1"/>
                </a:solidFill>
                <a:latin typeface="Arial" charset="0"/>
                <a:ea typeface="HGP明朝E" pitchFamily="18" charset="-128"/>
              </a:defRPr>
            </a:lvl8pPr>
            <a:lvl9pPr marL="3886200" indent="-228600" algn="ctr" eaLnBrk="0" fontAlgn="base" hangingPunct="0">
              <a:spcBef>
                <a:spcPct val="0"/>
              </a:spcBef>
              <a:spcAft>
                <a:spcPct val="0"/>
              </a:spcAft>
              <a:defRPr kumimoji="1" sz="2000">
                <a:solidFill>
                  <a:schemeClr val="tx1"/>
                </a:solidFill>
                <a:latin typeface="Arial" charset="0"/>
                <a:ea typeface="HGP明朝E" pitchFamily="18" charset="-128"/>
              </a:defRPr>
            </a:lvl9pPr>
          </a:lstStyle>
          <a:p>
            <a:pPr algn="r" eaLnBrk="1" hangingPunct="1">
              <a:spcBef>
                <a:spcPct val="50000"/>
              </a:spcBef>
            </a:pPr>
            <a:r>
              <a:rPr lang="ja-JP" altLang="en-US" sz="1600" u="sng" dirty="0">
                <a:solidFill>
                  <a:srgbClr val="FF0000"/>
                </a:solidFill>
              </a:rPr>
              <a:t>サブクラス</a:t>
            </a:r>
            <a:r>
              <a:rPr lang="ja-JP" altLang="en-US" sz="1600" dirty="0"/>
              <a:t>：</a:t>
            </a:r>
          </a:p>
        </p:txBody>
      </p:sp>
      <p:sp>
        <p:nvSpPr>
          <p:cNvPr id="49164" name="Line 10"/>
          <p:cNvSpPr>
            <a:spLocks noChangeShapeType="1"/>
          </p:cNvSpPr>
          <p:nvPr/>
        </p:nvSpPr>
        <p:spPr bwMode="auto">
          <a:xfrm>
            <a:off x="5186112" y="4653508"/>
            <a:ext cx="0" cy="6477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9165" name="Text Box 11"/>
          <p:cNvSpPr txBox="1">
            <a:spLocks noChangeArrowheads="1"/>
          </p:cNvSpPr>
          <p:nvPr/>
        </p:nvSpPr>
        <p:spPr bwMode="auto">
          <a:xfrm>
            <a:off x="6591183" y="5301209"/>
            <a:ext cx="2418027" cy="1027113"/>
          </a:xfrm>
          <a:prstGeom prst="rect">
            <a:avLst/>
          </a:prstGeom>
          <a:solidFill>
            <a:schemeClr val="bg1"/>
          </a:solidFill>
          <a:ln w="19050" algn="ctr">
            <a:solidFill>
              <a:schemeClr val="tx1"/>
            </a:solidFill>
            <a:miter lim="800000"/>
            <a:headEnd/>
            <a:tailEnd/>
          </a:ln>
        </p:spPr>
        <p:txBody>
          <a:bodyPr>
            <a:spAutoFit/>
          </a:bodyPr>
          <a:lstStyle>
            <a:lvl1pPr eaLnBrk="0" hangingPunct="0">
              <a:defRPr kumimoji="1" sz="2000">
                <a:solidFill>
                  <a:schemeClr val="tx1"/>
                </a:solidFill>
                <a:latin typeface="Arial" charset="0"/>
                <a:ea typeface="HGP明朝E" pitchFamily="18" charset="-128"/>
              </a:defRPr>
            </a:lvl1pPr>
            <a:lvl2pPr marL="742950" indent="-285750" eaLnBrk="0" hangingPunct="0">
              <a:defRPr kumimoji="1" sz="2000">
                <a:solidFill>
                  <a:schemeClr val="tx1"/>
                </a:solidFill>
                <a:latin typeface="Arial" charset="0"/>
                <a:ea typeface="HGP明朝E" pitchFamily="18" charset="-128"/>
              </a:defRPr>
            </a:lvl2pPr>
            <a:lvl3pPr marL="1143000" indent="-228600" eaLnBrk="0" hangingPunct="0">
              <a:defRPr kumimoji="1" sz="2000">
                <a:solidFill>
                  <a:schemeClr val="tx1"/>
                </a:solidFill>
                <a:latin typeface="Arial" charset="0"/>
                <a:ea typeface="HGP明朝E" pitchFamily="18" charset="-128"/>
              </a:defRPr>
            </a:lvl3pPr>
            <a:lvl4pPr marL="1600200" indent="-228600" eaLnBrk="0" hangingPunct="0">
              <a:defRPr kumimoji="1" sz="2000">
                <a:solidFill>
                  <a:schemeClr val="tx1"/>
                </a:solidFill>
                <a:latin typeface="Arial" charset="0"/>
                <a:ea typeface="HGP明朝E" pitchFamily="18" charset="-128"/>
              </a:defRPr>
            </a:lvl4pPr>
            <a:lvl5pPr marL="2057400" indent="-228600" eaLnBrk="0" hangingPunct="0">
              <a:defRPr kumimoji="1" sz="2000">
                <a:solidFill>
                  <a:schemeClr val="tx1"/>
                </a:solidFill>
                <a:latin typeface="Arial" charset="0"/>
                <a:ea typeface="HGP明朝E" pitchFamily="18" charset="-128"/>
              </a:defRPr>
            </a:lvl5pPr>
            <a:lvl6pPr marL="2514600" indent="-228600" algn="ctr" eaLnBrk="0" fontAlgn="base" hangingPunct="0">
              <a:spcBef>
                <a:spcPct val="0"/>
              </a:spcBef>
              <a:spcAft>
                <a:spcPct val="0"/>
              </a:spcAft>
              <a:defRPr kumimoji="1" sz="2000">
                <a:solidFill>
                  <a:schemeClr val="tx1"/>
                </a:solidFill>
                <a:latin typeface="Arial" charset="0"/>
                <a:ea typeface="HGP明朝E" pitchFamily="18" charset="-128"/>
              </a:defRPr>
            </a:lvl6pPr>
            <a:lvl7pPr marL="2971800" indent="-228600" algn="ctr" eaLnBrk="0" fontAlgn="base" hangingPunct="0">
              <a:spcBef>
                <a:spcPct val="0"/>
              </a:spcBef>
              <a:spcAft>
                <a:spcPct val="0"/>
              </a:spcAft>
              <a:defRPr kumimoji="1" sz="2000">
                <a:solidFill>
                  <a:schemeClr val="tx1"/>
                </a:solidFill>
                <a:latin typeface="Arial" charset="0"/>
                <a:ea typeface="HGP明朝E" pitchFamily="18" charset="-128"/>
              </a:defRPr>
            </a:lvl7pPr>
            <a:lvl8pPr marL="3429000" indent="-228600" algn="ctr" eaLnBrk="0" fontAlgn="base" hangingPunct="0">
              <a:spcBef>
                <a:spcPct val="0"/>
              </a:spcBef>
              <a:spcAft>
                <a:spcPct val="0"/>
              </a:spcAft>
              <a:defRPr kumimoji="1" sz="2000">
                <a:solidFill>
                  <a:schemeClr val="tx1"/>
                </a:solidFill>
                <a:latin typeface="Arial" charset="0"/>
                <a:ea typeface="HGP明朝E" pitchFamily="18" charset="-128"/>
              </a:defRPr>
            </a:lvl8pPr>
            <a:lvl9pPr marL="3886200" indent="-228600" algn="ctr" eaLnBrk="0" fontAlgn="base" hangingPunct="0">
              <a:spcBef>
                <a:spcPct val="0"/>
              </a:spcBef>
              <a:spcAft>
                <a:spcPct val="0"/>
              </a:spcAft>
              <a:defRPr kumimoji="1" sz="2000">
                <a:solidFill>
                  <a:schemeClr val="tx1"/>
                </a:solidFill>
                <a:latin typeface="Arial" charset="0"/>
                <a:ea typeface="HGP明朝E" pitchFamily="18" charset="-128"/>
              </a:defRPr>
            </a:lvl9pPr>
          </a:lstStyle>
          <a:p>
            <a:pPr eaLnBrk="1" hangingPunct="1">
              <a:spcBef>
                <a:spcPct val="50000"/>
              </a:spcBef>
            </a:pPr>
            <a:r>
              <a:rPr lang="ja-JP" altLang="en-US"/>
              <a:t>菱形クラス</a:t>
            </a:r>
          </a:p>
          <a:p>
            <a:pPr eaLnBrk="1" hangingPunct="1">
              <a:spcBef>
                <a:spcPct val="50000"/>
              </a:spcBef>
            </a:pPr>
            <a:r>
              <a:rPr lang="en-US" altLang="ja-JP" sz="1600"/>
              <a:t>4</a:t>
            </a:r>
            <a:r>
              <a:rPr lang="ja-JP" altLang="en-US" sz="1600"/>
              <a:t>辺からなる図形</a:t>
            </a:r>
            <a:br>
              <a:rPr lang="ja-JP" altLang="en-US" sz="1600"/>
            </a:br>
            <a:r>
              <a:rPr lang="ja-JP" altLang="en-US" sz="1600"/>
              <a:t>すべての辺が同じ長さ</a:t>
            </a:r>
          </a:p>
        </p:txBody>
      </p:sp>
      <p:sp>
        <p:nvSpPr>
          <p:cNvPr id="49166" name="Line 12"/>
          <p:cNvSpPr>
            <a:spLocks noChangeShapeType="1"/>
          </p:cNvSpPr>
          <p:nvPr/>
        </p:nvSpPr>
        <p:spPr bwMode="auto">
          <a:xfrm>
            <a:off x="6591183" y="5733008"/>
            <a:ext cx="241802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9167" name="Text Box 13"/>
          <p:cNvSpPr txBox="1">
            <a:spLocks noChangeArrowheads="1"/>
          </p:cNvSpPr>
          <p:nvPr/>
        </p:nvSpPr>
        <p:spPr bwMode="auto">
          <a:xfrm>
            <a:off x="1285625" y="5301208"/>
            <a:ext cx="2418027" cy="1271588"/>
          </a:xfrm>
          <a:prstGeom prst="rect">
            <a:avLst/>
          </a:prstGeom>
          <a:solidFill>
            <a:schemeClr val="bg1"/>
          </a:solidFill>
          <a:ln w="19050" algn="ctr">
            <a:solidFill>
              <a:schemeClr val="tx1"/>
            </a:solidFill>
            <a:miter lim="800000"/>
            <a:headEnd/>
            <a:tailEnd/>
          </a:ln>
        </p:spPr>
        <p:txBody>
          <a:bodyPr>
            <a:spAutoFit/>
          </a:bodyPr>
          <a:lstStyle>
            <a:lvl1pPr eaLnBrk="0" hangingPunct="0">
              <a:defRPr kumimoji="1" sz="2000">
                <a:solidFill>
                  <a:schemeClr val="tx1"/>
                </a:solidFill>
                <a:latin typeface="Arial" charset="0"/>
                <a:ea typeface="HGP明朝E" pitchFamily="18" charset="-128"/>
              </a:defRPr>
            </a:lvl1pPr>
            <a:lvl2pPr marL="742950" indent="-285750" eaLnBrk="0" hangingPunct="0">
              <a:defRPr kumimoji="1" sz="2000">
                <a:solidFill>
                  <a:schemeClr val="tx1"/>
                </a:solidFill>
                <a:latin typeface="Arial" charset="0"/>
                <a:ea typeface="HGP明朝E" pitchFamily="18" charset="-128"/>
              </a:defRPr>
            </a:lvl2pPr>
            <a:lvl3pPr marL="1143000" indent="-228600" eaLnBrk="0" hangingPunct="0">
              <a:defRPr kumimoji="1" sz="2000">
                <a:solidFill>
                  <a:schemeClr val="tx1"/>
                </a:solidFill>
                <a:latin typeface="Arial" charset="0"/>
                <a:ea typeface="HGP明朝E" pitchFamily="18" charset="-128"/>
              </a:defRPr>
            </a:lvl3pPr>
            <a:lvl4pPr marL="1600200" indent="-228600" eaLnBrk="0" hangingPunct="0">
              <a:defRPr kumimoji="1" sz="2000">
                <a:solidFill>
                  <a:schemeClr val="tx1"/>
                </a:solidFill>
                <a:latin typeface="Arial" charset="0"/>
                <a:ea typeface="HGP明朝E" pitchFamily="18" charset="-128"/>
              </a:defRPr>
            </a:lvl4pPr>
            <a:lvl5pPr marL="2057400" indent="-228600" eaLnBrk="0" hangingPunct="0">
              <a:defRPr kumimoji="1" sz="2000">
                <a:solidFill>
                  <a:schemeClr val="tx1"/>
                </a:solidFill>
                <a:latin typeface="Arial" charset="0"/>
                <a:ea typeface="HGP明朝E" pitchFamily="18" charset="-128"/>
              </a:defRPr>
            </a:lvl5pPr>
            <a:lvl6pPr marL="2514600" indent="-228600" algn="ctr" eaLnBrk="0" fontAlgn="base" hangingPunct="0">
              <a:spcBef>
                <a:spcPct val="0"/>
              </a:spcBef>
              <a:spcAft>
                <a:spcPct val="0"/>
              </a:spcAft>
              <a:defRPr kumimoji="1" sz="2000">
                <a:solidFill>
                  <a:schemeClr val="tx1"/>
                </a:solidFill>
                <a:latin typeface="Arial" charset="0"/>
                <a:ea typeface="HGP明朝E" pitchFamily="18" charset="-128"/>
              </a:defRPr>
            </a:lvl6pPr>
            <a:lvl7pPr marL="2971800" indent="-228600" algn="ctr" eaLnBrk="0" fontAlgn="base" hangingPunct="0">
              <a:spcBef>
                <a:spcPct val="0"/>
              </a:spcBef>
              <a:spcAft>
                <a:spcPct val="0"/>
              </a:spcAft>
              <a:defRPr kumimoji="1" sz="2000">
                <a:solidFill>
                  <a:schemeClr val="tx1"/>
                </a:solidFill>
                <a:latin typeface="Arial" charset="0"/>
                <a:ea typeface="HGP明朝E" pitchFamily="18" charset="-128"/>
              </a:defRPr>
            </a:lvl7pPr>
            <a:lvl8pPr marL="3429000" indent="-228600" algn="ctr" eaLnBrk="0" fontAlgn="base" hangingPunct="0">
              <a:spcBef>
                <a:spcPct val="0"/>
              </a:spcBef>
              <a:spcAft>
                <a:spcPct val="0"/>
              </a:spcAft>
              <a:defRPr kumimoji="1" sz="2000">
                <a:solidFill>
                  <a:schemeClr val="tx1"/>
                </a:solidFill>
                <a:latin typeface="Arial" charset="0"/>
                <a:ea typeface="HGP明朝E" pitchFamily="18" charset="-128"/>
              </a:defRPr>
            </a:lvl8pPr>
            <a:lvl9pPr marL="3886200" indent="-228600" algn="ctr" eaLnBrk="0" fontAlgn="base" hangingPunct="0">
              <a:spcBef>
                <a:spcPct val="0"/>
              </a:spcBef>
              <a:spcAft>
                <a:spcPct val="0"/>
              </a:spcAft>
              <a:defRPr kumimoji="1" sz="2000">
                <a:solidFill>
                  <a:schemeClr val="tx1"/>
                </a:solidFill>
                <a:latin typeface="Arial" charset="0"/>
                <a:ea typeface="HGP明朝E" pitchFamily="18" charset="-128"/>
              </a:defRPr>
            </a:lvl9pPr>
          </a:lstStyle>
          <a:p>
            <a:pPr eaLnBrk="1" hangingPunct="1">
              <a:spcBef>
                <a:spcPct val="50000"/>
              </a:spcBef>
            </a:pPr>
            <a:r>
              <a:rPr lang="ja-JP" altLang="en-US"/>
              <a:t>正方形クラス</a:t>
            </a:r>
          </a:p>
          <a:p>
            <a:pPr eaLnBrk="1" hangingPunct="1">
              <a:spcBef>
                <a:spcPct val="50000"/>
              </a:spcBef>
            </a:pPr>
            <a:r>
              <a:rPr lang="en-US" altLang="ja-JP" sz="1600"/>
              <a:t>4</a:t>
            </a:r>
            <a:r>
              <a:rPr lang="ja-JP" altLang="en-US" sz="1600"/>
              <a:t>辺からなる図形</a:t>
            </a:r>
            <a:br>
              <a:rPr lang="ja-JP" altLang="en-US" sz="1600"/>
            </a:br>
            <a:r>
              <a:rPr lang="ja-JP" altLang="en-US" sz="1600"/>
              <a:t>すべての辺が同じ長さ</a:t>
            </a:r>
            <a:br>
              <a:rPr lang="ja-JP" altLang="en-US" sz="1600"/>
            </a:br>
            <a:r>
              <a:rPr lang="ja-JP" altLang="en-US" sz="1600"/>
              <a:t>すべての角が９０度</a:t>
            </a:r>
          </a:p>
        </p:txBody>
      </p:sp>
      <p:sp>
        <p:nvSpPr>
          <p:cNvPr id="49168" name="Line 14"/>
          <p:cNvSpPr>
            <a:spLocks noChangeShapeType="1"/>
          </p:cNvSpPr>
          <p:nvPr/>
        </p:nvSpPr>
        <p:spPr bwMode="auto">
          <a:xfrm>
            <a:off x="1285625" y="5733008"/>
            <a:ext cx="241802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9169" name="Line 15"/>
          <p:cNvSpPr>
            <a:spLocks noChangeShapeType="1"/>
          </p:cNvSpPr>
          <p:nvPr/>
        </p:nvSpPr>
        <p:spPr bwMode="auto">
          <a:xfrm>
            <a:off x="2534194" y="5012283"/>
            <a:ext cx="5226447"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9170" name="Line 16"/>
          <p:cNvSpPr>
            <a:spLocks noChangeShapeType="1"/>
          </p:cNvSpPr>
          <p:nvPr/>
        </p:nvSpPr>
        <p:spPr bwMode="auto">
          <a:xfrm>
            <a:off x="2534193" y="5012284"/>
            <a:ext cx="0" cy="288925"/>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9171" name="Line 17"/>
          <p:cNvSpPr>
            <a:spLocks noChangeShapeType="1"/>
          </p:cNvSpPr>
          <p:nvPr/>
        </p:nvSpPr>
        <p:spPr bwMode="auto">
          <a:xfrm>
            <a:off x="7760640" y="5012284"/>
            <a:ext cx="0" cy="288925"/>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9172" name="AutoShape 18"/>
          <p:cNvSpPr>
            <a:spLocks noChangeArrowheads="1"/>
          </p:cNvSpPr>
          <p:nvPr/>
        </p:nvSpPr>
        <p:spPr bwMode="auto">
          <a:xfrm>
            <a:off x="5065726" y="4509046"/>
            <a:ext cx="233892" cy="144462"/>
          </a:xfrm>
          <a:prstGeom prst="triangle">
            <a:avLst>
              <a:gd name="adj" fmla="val 50000"/>
            </a:avLst>
          </a:prstGeom>
          <a:noFill/>
          <a:ln w="952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49173" name="Line 19"/>
          <p:cNvSpPr>
            <a:spLocks noChangeShapeType="1"/>
          </p:cNvSpPr>
          <p:nvPr/>
        </p:nvSpPr>
        <p:spPr bwMode="auto">
          <a:xfrm>
            <a:off x="3548870" y="3807372"/>
            <a:ext cx="0" cy="936625"/>
          </a:xfrm>
          <a:prstGeom prst="line">
            <a:avLst/>
          </a:prstGeom>
          <a:noFill/>
          <a:ln w="19050">
            <a:solidFill>
              <a:schemeClr val="tx1"/>
            </a:solidFill>
            <a:round/>
            <a:headEnd/>
            <a:tailEnd type="triangle" w="lg" len="lg"/>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9174" name="Text Box 20"/>
          <p:cNvSpPr txBox="1">
            <a:spLocks noChangeArrowheads="1"/>
          </p:cNvSpPr>
          <p:nvPr/>
        </p:nvSpPr>
        <p:spPr bwMode="auto">
          <a:xfrm>
            <a:off x="3191935" y="3807371"/>
            <a:ext cx="430887"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eaVert">
            <a:spAutoFit/>
          </a:bodyPr>
          <a:lstStyle>
            <a:lvl1pPr eaLnBrk="0" hangingPunct="0">
              <a:defRPr kumimoji="1" sz="2000">
                <a:solidFill>
                  <a:schemeClr val="tx1"/>
                </a:solidFill>
                <a:latin typeface="Arial" charset="0"/>
                <a:ea typeface="HGP明朝E" pitchFamily="18" charset="-128"/>
              </a:defRPr>
            </a:lvl1pPr>
            <a:lvl2pPr marL="742950" indent="-285750" eaLnBrk="0" hangingPunct="0">
              <a:defRPr kumimoji="1" sz="2000">
                <a:solidFill>
                  <a:schemeClr val="tx1"/>
                </a:solidFill>
                <a:latin typeface="Arial" charset="0"/>
                <a:ea typeface="HGP明朝E" pitchFamily="18" charset="-128"/>
              </a:defRPr>
            </a:lvl2pPr>
            <a:lvl3pPr marL="1143000" indent="-228600" eaLnBrk="0" hangingPunct="0">
              <a:defRPr kumimoji="1" sz="2000">
                <a:solidFill>
                  <a:schemeClr val="tx1"/>
                </a:solidFill>
                <a:latin typeface="Arial" charset="0"/>
                <a:ea typeface="HGP明朝E" pitchFamily="18" charset="-128"/>
              </a:defRPr>
            </a:lvl3pPr>
            <a:lvl4pPr marL="1600200" indent="-228600" eaLnBrk="0" hangingPunct="0">
              <a:defRPr kumimoji="1" sz="2000">
                <a:solidFill>
                  <a:schemeClr val="tx1"/>
                </a:solidFill>
                <a:latin typeface="Arial" charset="0"/>
                <a:ea typeface="HGP明朝E" pitchFamily="18" charset="-128"/>
              </a:defRPr>
            </a:lvl4pPr>
            <a:lvl5pPr marL="2057400" indent="-228600" eaLnBrk="0" hangingPunct="0">
              <a:defRPr kumimoji="1" sz="2000">
                <a:solidFill>
                  <a:schemeClr val="tx1"/>
                </a:solidFill>
                <a:latin typeface="Arial" charset="0"/>
                <a:ea typeface="HGP明朝E" pitchFamily="18" charset="-128"/>
              </a:defRPr>
            </a:lvl5pPr>
            <a:lvl6pPr marL="2514600" indent="-228600" algn="ctr" eaLnBrk="0" fontAlgn="base" hangingPunct="0">
              <a:spcBef>
                <a:spcPct val="0"/>
              </a:spcBef>
              <a:spcAft>
                <a:spcPct val="0"/>
              </a:spcAft>
              <a:defRPr kumimoji="1" sz="2000">
                <a:solidFill>
                  <a:schemeClr val="tx1"/>
                </a:solidFill>
                <a:latin typeface="Arial" charset="0"/>
                <a:ea typeface="HGP明朝E" pitchFamily="18" charset="-128"/>
              </a:defRPr>
            </a:lvl6pPr>
            <a:lvl7pPr marL="2971800" indent="-228600" algn="ctr" eaLnBrk="0" fontAlgn="base" hangingPunct="0">
              <a:spcBef>
                <a:spcPct val="0"/>
              </a:spcBef>
              <a:spcAft>
                <a:spcPct val="0"/>
              </a:spcAft>
              <a:defRPr kumimoji="1" sz="2000">
                <a:solidFill>
                  <a:schemeClr val="tx1"/>
                </a:solidFill>
                <a:latin typeface="Arial" charset="0"/>
                <a:ea typeface="HGP明朝E" pitchFamily="18" charset="-128"/>
              </a:defRPr>
            </a:lvl7pPr>
            <a:lvl8pPr marL="3429000" indent="-228600" algn="ctr" eaLnBrk="0" fontAlgn="base" hangingPunct="0">
              <a:spcBef>
                <a:spcPct val="0"/>
              </a:spcBef>
              <a:spcAft>
                <a:spcPct val="0"/>
              </a:spcAft>
              <a:defRPr kumimoji="1" sz="2000">
                <a:solidFill>
                  <a:schemeClr val="tx1"/>
                </a:solidFill>
                <a:latin typeface="Arial" charset="0"/>
                <a:ea typeface="HGP明朝E" pitchFamily="18" charset="-128"/>
              </a:defRPr>
            </a:lvl8pPr>
            <a:lvl9pPr marL="3886200" indent="-228600" algn="ctr" eaLnBrk="0" fontAlgn="base" hangingPunct="0">
              <a:spcBef>
                <a:spcPct val="0"/>
              </a:spcBef>
              <a:spcAft>
                <a:spcPct val="0"/>
              </a:spcAft>
              <a:defRPr kumimoji="1" sz="2000">
                <a:solidFill>
                  <a:schemeClr val="tx1"/>
                </a:solidFill>
                <a:latin typeface="Arial" charset="0"/>
                <a:ea typeface="HGP明朝E" pitchFamily="18" charset="-128"/>
              </a:defRPr>
            </a:lvl9pPr>
          </a:lstStyle>
          <a:p>
            <a:pPr eaLnBrk="1" hangingPunct="1">
              <a:spcBef>
                <a:spcPct val="50000"/>
              </a:spcBef>
            </a:pPr>
            <a:r>
              <a:rPr lang="ja-JP" altLang="en-US" sz="1600"/>
              <a:t>特化</a:t>
            </a:r>
          </a:p>
        </p:txBody>
      </p:sp>
      <p:sp>
        <p:nvSpPr>
          <p:cNvPr id="49175" name="Line 21"/>
          <p:cNvSpPr>
            <a:spLocks noChangeShapeType="1"/>
          </p:cNvSpPr>
          <p:nvPr/>
        </p:nvSpPr>
        <p:spPr bwMode="auto">
          <a:xfrm flipH="1" flipV="1">
            <a:off x="6668572" y="3837533"/>
            <a:ext cx="0" cy="833438"/>
          </a:xfrm>
          <a:prstGeom prst="line">
            <a:avLst/>
          </a:prstGeom>
          <a:noFill/>
          <a:ln w="19050">
            <a:solidFill>
              <a:schemeClr val="tx1"/>
            </a:solidFill>
            <a:round/>
            <a:headEnd/>
            <a:tailEnd type="triangle" w="lg" len="lg"/>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9176" name="Text Box 22"/>
          <p:cNvSpPr txBox="1">
            <a:spLocks noChangeArrowheads="1"/>
          </p:cNvSpPr>
          <p:nvPr/>
        </p:nvSpPr>
        <p:spPr bwMode="auto">
          <a:xfrm>
            <a:off x="6628079" y="3764509"/>
            <a:ext cx="430887" cy="906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eaVert">
            <a:spAutoFit/>
          </a:bodyPr>
          <a:lstStyle>
            <a:lvl1pPr eaLnBrk="0" hangingPunct="0">
              <a:defRPr kumimoji="1" sz="2000">
                <a:solidFill>
                  <a:schemeClr val="tx1"/>
                </a:solidFill>
                <a:latin typeface="Arial" charset="0"/>
                <a:ea typeface="HGP明朝E" pitchFamily="18" charset="-128"/>
              </a:defRPr>
            </a:lvl1pPr>
            <a:lvl2pPr marL="742950" indent="-285750" eaLnBrk="0" hangingPunct="0">
              <a:defRPr kumimoji="1" sz="2000">
                <a:solidFill>
                  <a:schemeClr val="tx1"/>
                </a:solidFill>
                <a:latin typeface="Arial" charset="0"/>
                <a:ea typeface="HGP明朝E" pitchFamily="18" charset="-128"/>
              </a:defRPr>
            </a:lvl2pPr>
            <a:lvl3pPr marL="1143000" indent="-228600" eaLnBrk="0" hangingPunct="0">
              <a:defRPr kumimoji="1" sz="2000">
                <a:solidFill>
                  <a:schemeClr val="tx1"/>
                </a:solidFill>
                <a:latin typeface="Arial" charset="0"/>
                <a:ea typeface="HGP明朝E" pitchFamily="18" charset="-128"/>
              </a:defRPr>
            </a:lvl3pPr>
            <a:lvl4pPr marL="1600200" indent="-228600" eaLnBrk="0" hangingPunct="0">
              <a:defRPr kumimoji="1" sz="2000">
                <a:solidFill>
                  <a:schemeClr val="tx1"/>
                </a:solidFill>
                <a:latin typeface="Arial" charset="0"/>
                <a:ea typeface="HGP明朝E" pitchFamily="18" charset="-128"/>
              </a:defRPr>
            </a:lvl4pPr>
            <a:lvl5pPr marL="2057400" indent="-228600" eaLnBrk="0" hangingPunct="0">
              <a:defRPr kumimoji="1" sz="2000">
                <a:solidFill>
                  <a:schemeClr val="tx1"/>
                </a:solidFill>
                <a:latin typeface="Arial" charset="0"/>
                <a:ea typeface="HGP明朝E" pitchFamily="18" charset="-128"/>
              </a:defRPr>
            </a:lvl5pPr>
            <a:lvl6pPr marL="2514600" indent="-228600" algn="ctr" eaLnBrk="0" fontAlgn="base" hangingPunct="0">
              <a:spcBef>
                <a:spcPct val="0"/>
              </a:spcBef>
              <a:spcAft>
                <a:spcPct val="0"/>
              </a:spcAft>
              <a:defRPr kumimoji="1" sz="2000">
                <a:solidFill>
                  <a:schemeClr val="tx1"/>
                </a:solidFill>
                <a:latin typeface="Arial" charset="0"/>
                <a:ea typeface="HGP明朝E" pitchFamily="18" charset="-128"/>
              </a:defRPr>
            </a:lvl6pPr>
            <a:lvl7pPr marL="2971800" indent="-228600" algn="ctr" eaLnBrk="0" fontAlgn="base" hangingPunct="0">
              <a:spcBef>
                <a:spcPct val="0"/>
              </a:spcBef>
              <a:spcAft>
                <a:spcPct val="0"/>
              </a:spcAft>
              <a:defRPr kumimoji="1" sz="2000">
                <a:solidFill>
                  <a:schemeClr val="tx1"/>
                </a:solidFill>
                <a:latin typeface="Arial" charset="0"/>
                <a:ea typeface="HGP明朝E" pitchFamily="18" charset="-128"/>
              </a:defRPr>
            </a:lvl7pPr>
            <a:lvl8pPr marL="3429000" indent="-228600" algn="ctr" eaLnBrk="0" fontAlgn="base" hangingPunct="0">
              <a:spcBef>
                <a:spcPct val="0"/>
              </a:spcBef>
              <a:spcAft>
                <a:spcPct val="0"/>
              </a:spcAft>
              <a:defRPr kumimoji="1" sz="2000">
                <a:solidFill>
                  <a:schemeClr val="tx1"/>
                </a:solidFill>
                <a:latin typeface="Arial" charset="0"/>
                <a:ea typeface="HGP明朝E" pitchFamily="18" charset="-128"/>
              </a:defRPr>
            </a:lvl8pPr>
            <a:lvl9pPr marL="3886200" indent="-228600" algn="ctr" eaLnBrk="0" fontAlgn="base" hangingPunct="0">
              <a:spcBef>
                <a:spcPct val="0"/>
              </a:spcBef>
              <a:spcAft>
                <a:spcPct val="0"/>
              </a:spcAft>
              <a:defRPr kumimoji="1" sz="2000">
                <a:solidFill>
                  <a:schemeClr val="tx1"/>
                </a:solidFill>
                <a:latin typeface="Arial" charset="0"/>
                <a:ea typeface="HGP明朝E" pitchFamily="18" charset="-128"/>
              </a:defRPr>
            </a:lvl9pPr>
          </a:lstStyle>
          <a:p>
            <a:pPr eaLnBrk="1" hangingPunct="1">
              <a:spcBef>
                <a:spcPct val="50000"/>
              </a:spcBef>
            </a:pPr>
            <a:r>
              <a:rPr lang="ja-JP" altLang="en-US" sz="1600"/>
              <a:t>汎化</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0" name="Rectangle 2"/>
          <p:cNvSpPr>
            <a:spLocks noGrp="1" noChangeArrowheads="1"/>
          </p:cNvSpPr>
          <p:nvPr>
            <p:ph type="title"/>
          </p:nvPr>
        </p:nvSpPr>
        <p:spPr/>
        <p:txBody>
          <a:bodyPr/>
          <a:lstStyle/>
          <a:p>
            <a:pPr eaLnBrk="1" hangingPunct="1"/>
            <a:r>
              <a:rPr lang="ja-JP" altLang="en-US" sz="2000" dirty="0" smtClean="0"/>
              <a:t>１２．４．１０　ソフトウェア設計手法（１２）</a:t>
            </a:r>
          </a:p>
        </p:txBody>
      </p:sp>
      <p:sp>
        <p:nvSpPr>
          <p:cNvPr id="25" name="コンテンツ プレースホルダ 24"/>
          <p:cNvSpPr>
            <a:spLocks noGrp="1"/>
          </p:cNvSpPr>
          <p:nvPr>
            <p:ph idx="1"/>
          </p:nvPr>
        </p:nvSpPr>
        <p:spPr/>
        <p:txBody>
          <a:bodyPr/>
          <a:lstStyle/>
          <a:p>
            <a:pPr marL="6350" indent="9525">
              <a:buNone/>
            </a:pPr>
            <a:r>
              <a:rPr lang="en-US" altLang="ja-JP" sz="1800" dirty="0" smtClean="0"/>
              <a:t>【</a:t>
            </a:r>
            <a:r>
              <a:rPr lang="ja-JP" altLang="en-US" sz="1800" dirty="0" smtClean="0"/>
              <a:t>オブジェクト指向設計</a:t>
            </a:r>
            <a:r>
              <a:rPr lang="en-US" altLang="ja-JP" sz="1800" dirty="0" smtClean="0"/>
              <a:t>】</a:t>
            </a:r>
          </a:p>
          <a:p>
            <a:pPr marL="631825" indent="9525">
              <a:buNone/>
            </a:pPr>
            <a:r>
              <a:rPr lang="ja-JP" altLang="en-US" sz="1800" dirty="0" smtClean="0"/>
              <a:t>複数のオブジェクトを組み合わせて作られたオブジェクトを複合オブジェクトという。</a:t>
            </a:r>
          </a:p>
          <a:p>
            <a:pPr marL="625475" indent="0">
              <a:buNone/>
            </a:pPr>
            <a:r>
              <a:rPr lang="ja-JP" altLang="en-US" sz="1800" dirty="0" smtClean="0"/>
              <a:t>下位クラスをまとめることを</a:t>
            </a:r>
            <a:r>
              <a:rPr lang="ja-JP" altLang="en-US" sz="1800" u="sng" dirty="0" smtClean="0">
                <a:solidFill>
                  <a:srgbClr val="FF0000"/>
                </a:solidFill>
              </a:rPr>
              <a:t>集約</a:t>
            </a:r>
            <a:r>
              <a:rPr lang="ja-JP" altLang="en-US" sz="1800" dirty="0" smtClean="0"/>
              <a:t>といい、上位クラスから下位クラスに分けることを分解という。</a:t>
            </a:r>
            <a:endParaRPr lang="en-US" altLang="ja-JP" sz="1800" dirty="0" smtClean="0"/>
          </a:p>
          <a:p>
            <a:pPr marL="625475" indent="0">
              <a:buNone/>
            </a:pPr>
            <a:r>
              <a:rPr lang="ja-JP" altLang="en-US" sz="1800" dirty="0" smtClean="0"/>
              <a:t>この関係を「</a:t>
            </a:r>
            <a:r>
              <a:rPr lang="en-US" altLang="ja-JP" sz="1800" dirty="0" smtClean="0"/>
              <a:t>part-of</a:t>
            </a:r>
            <a:r>
              <a:rPr lang="ja-JP" altLang="en-US" sz="1800" dirty="0" smtClean="0"/>
              <a:t>関係」という。</a:t>
            </a:r>
          </a:p>
          <a:p>
            <a:pPr>
              <a:buNone/>
            </a:pPr>
            <a:endParaRPr kumimoji="1" lang="ja-JP" altLang="en-US" sz="1800" dirty="0"/>
          </a:p>
        </p:txBody>
      </p:sp>
      <p:sp>
        <p:nvSpPr>
          <p:cNvPr id="23" name="フッター プレースホルダ 4"/>
          <p:cNvSpPr>
            <a:spLocks noGrp="1"/>
          </p:cNvSpPr>
          <p:nvPr>
            <p:ph type="ftr" sz="quarter" idx="11"/>
          </p:nvPr>
        </p:nvSpPr>
        <p:spPr/>
        <p:txBody>
          <a:bodyPr/>
          <a:lstStyle/>
          <a:p>
            <a:pPr>
              <a:defRPr/>
            </a:pPr>
            <a:r>
              <a:rPr lang="en-US" altLang="ja-JP" smtClean="0"/>
              <a:t>Copyright © 2012 Funabashi </a:t>
            </a:r>
            <a:r>
              <a:rPr lang="ja-JP" altLang="en-US" smtClean="0"/>
              <a:t>ＩＴ</a:t>
            </a:r>
            <a:r>
              <a:rPr lang="en-US" altLang="ja-JP" smtClean="0"/>
              <a:t>-Lab. All right reserved</a:t>
            </a:r>
            <a:endParaRPr lang="en-US" altLang="ja-JP"/>
          </a:p>
        </p:txBody>
      </p:sp>
      <p:sp>
        <p:nvSpPr>
          <p:cNvPr id="24" name="スライド番号プレースホルダ 5"/>
          <p:cNvSpPr>
            <a:spLocks noGrp="1"/>
          </p:cNvSpPr>
          <p:nvPr>
            <p:ph type="sldNum" sz="quarter" idx="12"/>
          </p:nvPr>
        </p:nvSpPr>
        <p:spPr/>
        <p:txBody>
          <a:bodyPr/>
          <a:lstStyle/>
          <a:p>
            <a:pPr>
              <a:defRPr/>
            </a:pPr>
            <a:fld id="{032F3A44-0AC7-439D-87A8-500E8C409623}" type="slidenum">
              <a:rPr lang="en-US" altLang="ja-JP"/>
              <a:pPr>
                <a:defRPr/>
              </a:pPr>
              <a:t>56</a:t>
            </a:fld>
            <a:endParaRPr lang="en-US" altLang="ja-JP"/>
          </a:p>
        </p:txBody>
      </p:sp>
      <p:sp>
        <p:nvSpPr>
          <p:cNvPr id="50182" name="Text Box 4"/>
          <p:cNvSpPr txBox="1">
            <a:spLocks noChangeArrowheads="1"/>
          </p:cNvSpPr>
          <p:nvPr/>
        </p:nvSpPr>
        <p:spPr bwMode="auto">
          <a:xfrm>
            <a:off x="4173935" y="3448051"/>
            <a:ext cx="2418027" cy="415925"/>
          </a:xfrm>
          <a:prstGeom prst="rect">
            <a:avLst/>
          </a:prstGeom>
          <a:solidFill>
            <a:schemeClr val="bg1"/>
          </a:solidFill>
          <a:ln w="19050" algn="ctr">
            <a:solidFill>
              <a:schemeClr val="tx1"/>
            </a:solidFill>
            <a:miter lim="800000"/>
            <a:headEnd/>
            <a:tailEnd/>
          </a:ln>
        </p:spPr>
        <p:txBody>
          <a:bodyPr>
            <a:spAutoFit/>
          </a:bodyPr>
          <a:lstStyle>
            <a:lvl1pPr eaLnBrk="0" hangingPunct="0">
              <a:defRPr kumimoji="1" sz="2000">
                <a:solidFill>
                  <a:schemeClr val="tx1"/>
                </a:solidFill>
                <a:latin typeface="Arial" charset="0"/>
                <a:ea typeface="HGP明朝E" pitchFamily="18" charset="-128"/>
              </a:defRPr>
            </a:lvl1pPr>
            <a:lvl2pPr marL="742950" indent="-285750" eaLnBrk="0" hangingPunct="0">
              <a:defRPr kumimoji="1" sz="2000">
                <a:solidFill>
                  <a:schemeClr val="tx1"/>
                </a:solidFill>
                <a:latin typeface="Arial" charset="0"/>
                <a:ea typeface="HGP明朝E" pitchFamily="18" charset="-128"/>
              </a:defRPr>
            </a:lvl2pPr>
            <a:lvl3pPr marL="1143000" indent="-228600" eaLnBrk="0" hangingPunct="0">
              <a:defRPr kumimoji="1" sz="2000">
                <a:solidFill>
                  <a:schemeClr val="tx1"/>
                </a:solidFill>
                <a:latin typeface="Arial" charset="0"/>
                <a:ea typeface="HGP明朝E" pitchFamily="18" charset="-128"/>
              </a:defRPr>
            </a:lvl3pPr>
            <a:lvl4pPr marL="1600200" indent="-228600" eaLnBrk="0" hangingPunct="0">
              <a:defRPr kumimoji="1" sz="2000">
                <a:solidFill>
                  <a:schemeClr val="tx1"/>
                </a:solidFill>
                <a:latin typeface="Arial" charset="0"/>
                <a:ea typeface="HGP明朝E" pitchFamily="18" charset="-128"/>
              </a:defRPr>
            </a:lvl4pPr>
            <a:lvl5pPr marL="2057400" indent="-228600" eaLnBrk="0" hangingPunct="0">
              <a:defRPr kumimoji="1" sz="2000">
                <a:solidFill>
                  <a:schemeClr val="tx1"/>
                </a:solidFill>
                <a:latin typeface="Arial" charset="0"/>
                <a:ea typeface="HGP明朝E" pitchFamily="18" charset="-128"/>
              </a:defRPr>
            </a:lvl5pPr>
            <a:lvl6pPr marL="2514600" indent="-228600" algn="ctr" eaLnBrk="0" fontAlgn="base" hangingPunct="0">
              <a:spcBef>
                <a:spcPct val="0"/>
              </a:spcBef>
              <a:spcAft>
                <a:spcPct val="0"/>
              </a:spcAft>
              <a:defRPr kumimoji="1" sz="2000">
                <a:solidFill>
                  <a:schemeClr val="tx1"/>
                </a:solidFill>
                <a:latin typeface="Arial" charset="0"/>
                <a:ea typeface="HGP明朝E" pitchFamily="18" charset="-128"/>
              </a:defRPr>
            </a:lvl6pPr>
            <a:lvl7pPr marL="2971800" indent="-228600" algn="ctr" eaLnBrk="0" fontAlgn="base" hangingPunct="0">
              <a:spcBef>
                <a:spcPct val="0"/>
              </a:spcBef>
              <a:spcAft>
                <a:spcPct val="0"/>
              </a:spcAft>
              <a:defRPr kumimoji="1" sz="2000">
                <a:solidFill>
                  <a:schemeClr val="tx1"/>
                </a:solidFill>
                <a:latin typeface="Arial" charset="0"/>
                <a:ea typeface="HGP明朝E" pitchFamily="18" charset="-128"/>
              </a:defRPr>
            </a:lvl7pPr>
            <a:lvl8pPr marL="3429000" indent="-228600" algn="ctr" eaLnBrk="0" fontAlgn="base" hangingPunct="0">
              <a:spcBef>
                <a:spcPct val="0"/>
              </a:spcBef>
              <a:spcAft>
                <a:spcPct val="0"/>
              </a:spcAft>
              <a:defRPr kumimoji="1" sz="2000">
                <a:solidFill>
                  <a:schemeClr val="tx1"/>
                </a:solidFill>
                <a:latin typeface="Arial" charset="0"/>
                <a:ea typeface="HGP明朝E" pitchFamily="18" charset="-128"/>
              </a:defRPr>
            </a:lvl8pPr>
            <a:lvl9pPr marL="3886200" indent="-228600" algn="ctr" eaLnBrk="0" fontAlgn="base" hangingPunct="0">
              <a:spcBef>
                <a:spcPct val="0"/>
              </a:spcBef>
              <a:spcAft>
                <a:spcPct val="0"/>
              </a:spcAft>
              <a:defRPr kumimoji="1" sz="2000">
                <a:solidFill>
                  <a:schemeClr val="tx1"/>
                </a:solidFill>
                <a:latin typeface="Arial" charset="0"/>
                <a:ea typeface="HGP明朝E" pitchFamily="18" charset="-128"/>
              </a:defRPr>
            </a:lvl9pPr>
          </a:lstStyle>
          <a:p>
            <a:pPr eaLnBrk="1" hangingPunct="1">
              <a:spcBef>
                <a:spcPct val="50000"/>
              </a:spcBef>
            </a:pPr>
            <a:r>
              <a:rPr lang="ja-JP" altLang="en-US"/>
              <a:t>学校</a:t>
            </a:r>
          </a:p>
        </p:txBody>
      </p:sp>
      <p:sp>
        <p:nvSpPr>
          <p:cNvPr id="50183" name="Text Box 5"/>
          <p:cNvSpPr txBox="1">
            <a:spLocks noChangeArrowheads="1"/>
          </p:cNvSpPr>
          <p:nvPr/>
        </p:nvSpPr>
        <p:spPr bwMode="auto">
          <a:xfrm>
            <a:off x="3315758" y="3078164"/>
            <a:ext cx="1638962"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kumimoji="1" sz="2000">
                <a:solidFill>
                  <a:schemeClr val="tx1"/>
                </a:solidFill>
                <a:latin typeface="Arial" charset="0"/>
                <a:ea typeface="HGP明朝E" pitchFamily="18" charset="-128"/>
              </a:defRPr>
            </a:lvl1pPr>
            <a:lvl2pPr marL="742950" indent="-285750" eaLnBrk="0" hangingPunct="0">
              <a:defRPr kumimoji="1" sz="2000">
                <a:solidFill>
                  <a:schemeClr val="tx1"/>
                </a:solidFill>
                <a:latin typeface="Arial" charset="0"/>
                <a:ea typeface="HGP明朝E" pitchFamily="18" charset="-128"/>
              </a:defRPr>
            </a:lvl2pPr>
            <a:lvl3pPr marL="1143000" indent="-228600" eaLnBrk="0" hangingPunct="0">
              <a:defRPr kumimoji="1" sz="2000">
                <a:solidFill>
                  <a:schemeClr val="tx1"/>
                </a:solidFill>
                <a:latin typeface="Arial" charset="0"/>
                <a:ea typeface="HGP明朝E" pitchFamily="18" charset="-128"/>
              </a:defRPr>
            </a:lvl3pPr>
            <a:lvl4pPr marL="1600200" indent="-228600" eaLnBrk="0" hangingPunct="0">
              <a:defRPr kumimoji="1" sz="2000">
                <a:solidFill>
                  <a:schemeClr val="tx1"/>
                </a:solidFill>
                <a:latin typeface="Arial" charset="0"/>
                <a:ea typeface="HGP明朝E" pitchFamily="18" charset="-128"/>
              </a:defRPr>
            </a:lvl4pPr>
            <a:lvl5pPr marL="2057400" indent="-228600" eaLnBrk="0" hangingPunct="0">
              <a:defRPr kumimoji="1" sz="2000">
                <a:solidFill>
                  <a:schemeClr val="tx1"/>
                </a:solidFill>
                <a:latin typeface="Arial" charset="0"/>
                <a:ea typeface="HGP明朝E" pitchFamily="18" charset="-128"/>
              </a:defRPr>
            </a:lvl5pPr>
            <a:lvl6pPr marL="2514600" indent="-228600" algn="ctr" eaLnBrk="0" fontAlgn="base" hangingPunct="0">
              <a:spcBef>
                <a:spcPct val="0"/>
              </a:spcBef>
              <a:spcAft>
                <a:spcPct val="0"/>
              </a:spcAft>
              <a:defRPr kumimoji="1" sz="2000">
                <a:solidFill>
                  <a:schemeClr val="tx1"/>
                </a:solidFill>
                <a:latin typeface="Arial" charset="0"/>
                <a:ea typeface="HGP明朝E" pitchFamily="18" charset="-128"/>
              </a:defRPr>
            </a:lvl6pPr>
            <a:lvl7pPr marL="2971800" indent="-228600" algn="ctr" eaLnBrk="0" fontAlgn="base" hangingPunct="0">
              <a:spcBef>
                <a:spcPct val="0"/>
              </a:spcBef>
              <a:spcAft>
                <a:spcPct val="0"/>
              </a:spcAft>
              <a:defRPr kumimoji="1" sz="2000">
                <a:solidFill>
                  <a:schemeClr val="tx1"/>
                </a:solidFill>
                <a:latin typeface="Arial" charset="0"/>
                <a:ea typeface="HGP明朝E" pitchFamily="18" charset="-128"/>
              </a:defRPr>
            </a:lvl7pPr>
            <a:lvl8pPr marL="3429000" indent="-228600" algn="ctr" eaLnBrk="0" fontAlgn="base" hangingPunct="0">
              <a:spcBef>
                <a:spcPct val="0"/>
              </a:spcBef>
              <a:spcAft>
                <a:spcPct val="0"/>
              </a:spcAft>
              <a:defRPr kumimoji="1" sz="2000">
                <a:solidFill>
                  <a:schemeClr val="tx1"/>
                </a:solidFill>
                <a:latin typeface="Arial" charset="0"/>
                <a:ea typeface="HGP明朝E" pitchFamily="18" charset="-128"/>
              </a:defRPr>
            </a:lvl8pPr>
            <a:lvl9pPr marL="3886200" indent="-228600" algn="ctr" eaLnBrk="0" fontAlgn="base" hangingPunct="0">
              <a:spcBef>
                <a:spcPct val="0"/>
              </a:spcBef>
              <a:spcAft>
                <a:spcPct val="0"/>
              </a:spcAft>
              <a:defRPr kumimoji="1" sz="2000">
                <a:solidFill>
                  <a:schemeClr val="tx1"/>
                </a:solidFill>
                <a:latin typeface="Arial" charset="0"/>
                <a:ea typeface="HGP明朝E" pitchFamily="18" charset="-128"/>
              </a:defRPr>
            </a:lvl9pPr>
          </a:lstStyle>
          <a:p>
            <a:pPr algn="r" eaLnBrk="1" hangingPunct="1">
              <a:spcBef>
                <a:spcPct val="50000"/>
              </a:spcBef>
            </a:pPr>
            <a:r>
              <a:rPr lang="ja-JP" altLang="en-US" sz="1600"/>
              <a:t>集約クラス：</a:t>
            </a:r>
          </a:p>
        </p:txBody>
      </p:sp>
      <p:sp>
        <p:nvSpPr>
          <p:cNvPr id="50184" name="Text Box 6"/>
          <p:cNvSpPr txBox="1">
            <a:spLocks noChangeArrowheads="1"/>
          </p:cNvSpPr>
          <p:nvPr/>
        </p:nvSpPr>
        <p:spPr bwMode="auto">
          <a:xfrm>
            <a:off x="4173935" y="5022850"/>
            <a:ext cx="2418027" cy="782638"/>
          </a:xfrm>
          <a:prstGeom prst="rect">
            <a:avLst/>
          </a:prstGeom>
          <a:solidFill>
            <a:schemeClr val="bg1"/>
          </a:solidFill>
          <a:ln w="19050" algn="ctr">
            <a:solidFill>
              <a:schemeClr val="tx1"/>
            </a:solidFill>
            <a:miter lim="800000"/>
            <a:headEnd/>
            <a:tailEnd/>
          </a:ln>
        </p:spPr>
        <p:txBody>
          <a:bodyPr>
            <a:spAutoFit/>
          </a:bodyPr>
          <a:lstStyle>
            <a:lvl1pPr eaLnBrk="0" hangingPunct="0">
              <a:defRPr kumimoji="1" sz="2000">
                <a:solidFill>
                  <a:schemeClr val="tx1"/>
                </a:solidFill>
                <a:latin typeface="Arial" charset="0"/>
                <a:ea typeface="HGP明朝E" pitchFamily="18" charset="-128"/>
              </a:defRPr>
            </a:lvl1pPr>
            <a:lvl2pPr marL="742950" indent="-285750" eaLnBrk="0" hangingPunct="0">
              <a:defRPr kumimoji="1" sz="2000">
                <a:solidFill>
                  <a:schemeClr val="tx1"/>
                </a:solidFill>
                <a:latin typeface="Arial" charset="0"/>
                <a:ea typeface="HGP明朝E" pitchFamily="18" charset="-128"/>
              </a:defRPr>
            </a:lvl2pPr>
            <a:lvl3pPr marL="1143000" indent="-228600" eaLnBrk="0" hangingPunct="0">
              <a:defRPr kumimoji="1" sz="2000">
                <a:solidFill>
                  <a:schemeClr val="tx1"/>
                </a:solidFill>
                <a:latin typeface="Arial" charset="0"/>
                <a:ea typeface="HGP明朝E" pitchFamily="18" charset="-128"/>
              </a:defRPr>
            </a:lvl3pPr>
            <a:lvl4pPr marL="1600200" indent="-228600" eaLnBrk="0" hangingPunct="0">
              <a:defRPr kumimoji="1" sz="2000">
                <a:solidFill>
                  <a:schemeClr val="tx1"/>
                </a:solidFill>
                <a:latin typeface="Arial" charset="0"/>
                <a:ea typeface="HGP明朝E" pitchFamily="18" charset="-128"/>
              </a:defRPr>
            </a:lvl4pPr>
            <a:lvl5pPr marL="2057400" indent="-228600" eaLnBrk="0" hangingPunct="0">
              <a:defRPr kumimoji="1" sz="2000">
                <a:solidFill>
                  <a:schemeClr val="tx1"/>
                </a:solidFill>
                <a:latin typeface="Arial" charset="0"/>
                <a:ea typeface="HGP明朝E" pitchFamily="18" charset="-128"/>
              </a:defRPr>
            </a:lvl5pPr>
            <a:lvl6pPr marL="2514600" indent="-228600" algn="ctr" eaLnBrk="0" fontAlgn="base" hangingPunct="0">
              <a:spcBef>
                <a:spcPct val="0"/>
              </a:spcBef>
              <a:spcAft>
                <a:spcPct val="0"/>
              </a:spcAft>
              <a:defRPr kumimoji="1" sz="2000">
                <a:solidFill>
                  <a:schemeClr val="tx1"/>
                </a:solidFill>
                <a:latin typeface="Arial" charset="0"/>
                <a:ea typeface="HGP明朝E" pitchFamily="18" charset="-128"/>
              </a:defRPr>
            </a:lvl6pPr>
            <a:lvl7pPr marL="2971800" indent="-228600" algn="ctr" eaLnBrk="0" fontAlgn="base" hangingPunct="0">
              <a:spcBef>
                <a:spcPct val="0"/>
              </a:spcBef>
              <a:spcAft>
                <a:spcPct val="0"/>
              </a:spcAft>
              <a:defRPr kumimoji="1" sz="2000">
                <a:solidFill>
                  <a:schemeClr val="tx1"/>
                </a:solidFill>
                <a:latin typeface="Arial" charset="0"/>
                <a:ea typeface="HGP明朝E" pitchFamily="18" charset="-128"/>
              </a:defRPr>
            </a:lvl7pPr>
            <a:lvl8pPr marL="3429000" indent="-228600" algn="ctr" eaLnBrk="0" fontAlgn="base" hangingPunct="0">
              <a:spcBef>
                <a:spcPct val="0"/>
              </a:spcBef>
              <a:spcAft>
                <a:spcPct val="0"/>
              </a:spcAft>
              <a:defRPr kumimoji="1" sz="2000">
                <a:solidFill>
                  <a:schemeClr val="tx1"/>
                </a:solidFill>
                <a:latin typeface="Arial" charset="0"/>
                <a:ea typeface="HGP明朝E" pitchFamily="18" charset="-128"/>
              </a:defRPr>
            </a:lvl8pPr>
            <a:lvl9pPr marL="3886200" indent="-228600" algn="ctr" eaLnBrk="0" fontAlgn="base" hangingPunct="0">
              <a:spcBef>
                <a:spcPct val="0"/>
              </a:spcBef>
              <a:spcAft>
                <a:spcPct val="0"/>
              </a:spcAft>
              <a:defRPr kumimoji="1" sz="2000">
                <a:solidFill>
                  <a:schemeClr val="tx1"/>
                </a:solidFill>
                <a:latin typeface="Arial" charset="0"/>
                <a:ea typeface="HGP明朝E" pitchFamily="18" charset="-128"/>
              </a:defRPr>
            </a:lvl9pPr>
          </a:lstStyle>
          <a:p>
            <a:pPr eaLnBrk="1" hangingPunct="1">
              <a:spcBef>
                <a:spcPct val="50000"/>
              </a:spcBef>
            </a:pPr>
            <a:r>
              <a:rPr lang="ja-JP" altLang="en-US"/>
              <a:t>教職員クラス</a:t>
            </a:r>
          </a:p>
          <a:p>
            <a:pPr eaLnBrk="1" hangingPunct="1">
              <a:spcBef>
                <a:spcPct val="50000"/>
              </a:spcBef>
            </a:pPr>
            <a:endParaRPr lang="en-US" altLang="ja-JP" sz="1600"/>
          </a:p>
        </p:txBody>
      </p:sp>
      <p:sp>
        <p:nvSpPr>
          <p:cNvPr id="50185" name="Line 7"/>
          <p:cNvSpPr>
            <a:spLocks noChangeShapeType="1"/>
          </p:cNvSpPr>
          <p:nvPr/>
        </p:nvSpPr>
        <p:spPr bwMode="auto">
          <a:xfrm>
            <a:off x="4173935" y="5454650"/>
            <a:ext cx="241802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50186" name="Text Box 8"/>
          <p:cNvSpPr txBox="1">
            <a:spLocks noChangeArrowheads="1"/>
          </p:cNvSpPr>
          <p:nvPr/>
        </p:nvSpPr>
        <p:spPr bwMode="auto">
          <a:xfrm>
            <a:off x="428229" y="4662488"/>
            <a:ext cx="1638961"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kumimoji="1" sz="2000">
                <a:solidFill>
                  <a:schemeClr val="tx1"/>
                </a:solidFill>
                <a:latin typeface="Arial" charset="0"/>
                <a:ea typeface="HGP明朝E" pitchFamily="18" charset="-128"/>
              </a:defRPr>
            </a:lvl1pPr>
            <a:lvl2pPr marL="742950" indent="-285750" eaLnBrk="0" hangingPunct="0">
              <a:defRPr kumimoji="1" sz="2000">
                <a:solidFill>
                  <a:schemeClr val="tx1"/>
                </a:solidFill>
                <a:latin typeface="Arial" charset="0"/>
                <a:ea typeface="HGP明朝E" pitchFamily="18" charset="-128"/>
              </a:defRPr>
            </a:lvl2pPr>
            <a:lvl3pPr marL="1143000" indent="-228600" eaLnBrk="0" hangingPunct="0">
              <a:defRPr kumimoji="1" sz="2000">
                <a:solidFill>
                  <a:schemeClr val="tx1"/>
                </a:solidFill>
                <a:latin typeface="Arial" charset="0"/>
                <a:ea typeface="HGP明朝E" pitchFamily="18" charset="-128"/>
              </a:defRPr>
            </a:lvl3pPr>
            <a:lvl4pPr marL="1600200" indent="-228600" eaLnBrk="0" hangingPunct="0">
              <a:defRPr kumimoji="1" sz="2000">
                <a:solidFill>
                  <a:schemeClr val="tx1"/>
                </a:solidFill>
                <a:latin typeface="Arial" charset="0"/>
                <a:ea typeface="HGP明朝E" pitchFamily="18" charset="-128"/>
              </a:defRPr>
            </a:lvl4pPr>
            <a:lvl5pPr marL="2057400" indent="-228600" eaLnBrk="0" hangingPunct="0">
              <a:defRPr kumimoji="1" sz="2000">
                <a:solidFill>
                  <a:schemeClr val="tx1"/>
                </a:solidFill>
                <a:latin typeface="Arial" charset="0"/>
                <a:ea typeface="HGP明朝E" pitchFamily="18" charset="-128"/>
              </a:defRPr>
            </a:lvl5pPr>
            <a:lvl6pPr marL="2514600" indent="-228600" algn="ctr" eaLnBrk="0" fontAlgn="base" hangingPunct="0">
              <a:spcBef>
                <a:spcPct val="0"/>
              </a:spcBef>
              <a:spcAft>
                <a:spcPct val="0"/>
              </a:spcAft>
              <a:defRPr kumimoji="1" sz="2000">
                <a:solidFill>
                  <a:schemeClr val="tx1"/>
                </a:solidFill>
                <a:latin typeface="Arial" charset="0"/>
                <a:ea typeface="HGP明朝E" pitchFamily="18" charset="-128"/>
              </a:defRPr>
            </a:lvl6pPr>
            <a:lvl7pPr marL="2971800" indent="-228600" algn="ctr" eaLnBrk="0" fontAlgn="base" hangingPunct="0">
              <a:spcBef>
                <a:spcPct val="0"/>
              </a:spcBef>
              <a:spcAft>
                <a:spcPct val="0"/>
              </a:spcAft>
              <a:defRPr kumimoji="1" sz="2000">
                <a:solidFill>
                  <a:schemeClr val="tx1"/>
                </a:solidFill>
                <a:latin typeface="Arial" charset="0"/>
                <a:ea typeface="HGP明朝E" pitchFamily="18" charset="-128"/>
              </a:defRPr>
            </a:lvl7pPr>
            <a:lvl8pPr marL="3429000" indent="-228600" algn="ctr" eaLnBrk="0" fontAlgn="base" hangingPunct="0">
              <a:spcBef>
                <a:spcPct val="0"/>
              </a:spcBef>
              <a:spcAft>
                <a:spcPct val="0"/>
              </a:spcAft>
              <a:defRPr kumimoji="1" sz="2000">
                <a:solidFill>
                  <a:schemeClr val="tx1"/>
                </a:solidFill>
                <a:latin typeface="Arial" charset="0"/>
                <a:ea typeface="HGP明朝E" pitchFamily="18" charset="-128"/>
              </a:defRPr>
            </a:lvl8pPr>
            <a:lvl9pPr marL="3886200" indent="-228600" algn="ctr" eaLnBrk="0" fontAlgn="base" hangingPunct="0">
              <a:spcBef>
                <a:spcPct val="0"/>
              </a:spcBef>
              <a:spcAft>
                <a:spcPct val="0"/>
              </a:spcAft>
              <a:defRPr kumimoji="1" sz="2000">
                <a:solidFill>
                  <a:schemeClr val="tx1"/>
                </a:solidFill>
                <a:latin typeface="Arial" charset="0"/>
                <a:ea typeface="HGP明朝E" pitchFamily="18" charset="-128"/>
              </a:defRPr>
            </a:lvl9pPr>
          </a:lstStyle>
          <a:p>
            <a:pPr algn="r" eaLnBrk="1" hangingPunct="1">
              <a:spcBef>
                <a:spcPct val="50000"/>
              </a:spcBef>
            </a:pPr>
            <a:r>
              <a:rPr lang="ja-JP" altLang="en-US" sz="1600"/>
              <a:t>サブクラス：</a:t>
            </a:r>
          </a:p>
        </p:txBody>
      </p:sp>
      <p:sp>
        <p:nvSpPr>
          <p:cNvPr id="50187" name="Line 9"/>
          <p:cNvSpPr>
            <a:spLocks noChangeShapeType="1"/>
          </p:cNvSpPr>
          <p:nvPr/>
        </p:nvSpPr>
        <p:spPr bwMode="auto">
          <a:xfrm>
            <a:off x="5420783" y="4105276"/>
            <a:ext cx="0" cy="917575"/>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50188" name="Text Box 10"/>
          <p:cNvSpPr txBox="1">
            <a:spLocks noChangeArrowheads="1"/>
          </p:cNvSpPr>
          <p:nvPr/>
        </p:nvSpPr>
        <p:spPr bwMode="auto">
          <a:xfrm>
            <a:off x="6825854" y="5022850"/>
            <a:ext cx="2418027" cy="782638"/>
          </a:xfrm>
          <a:prstGeom prst="rect">
            <a:avLst/>
          </a:prstGeom>
          <a:solidFill>
            <a:schemeClr val="bg1"/>
          </a:solidFill>
          <a:ln w="19050" algn="ctr">
            <a:solidFill>
              <a:schemeClr val="tx1"/>
            </a:solidFill>
            <a:miter lim="800000"/>
            <a:headEnd/>
            <a:tailEnd/>
          </a:ln>
        </p:spPr>
        <p:txBody>
          <a:bodyPr>
            <a:spAutoFit/>
          </a:bodyPr>
          <a:lstStyle>
            <a:lvl1pPr eaLnBrk="0" hangingPunct="0">
              <a:defRPr kumimoji="1" sz="2000">
                <a:solidFill>
                  <a:schemeClr val="tx1"/>
                </a:solidFill>
                <a:latin typeface="Arial" charset="0"/>
                <a:ea typeface="HGP明朝E" pitchFamily="18" charset="-128"/>
              </a:defRPr>
            </a:lvl1pPr>
            <a:lvl2pPr marL="742950" indent="-285750" eaLnBrk="0" hangingPunct="0">
              <a:defRPr kumimoji="1" sz="2000">
                <a:solidFill>
                  <a:schemeClr val="tx1"/>
                </a:solidFill>
                <a:latin typeface="Arial" charset="0"/>
                <a:ea typeface="HGP明朝E" pitchFamily="18" charset="-128"/>
              </a:defRPr>
            </a:lvl2pPr>
            <a:lvl3pPr marL="1143000" indent="-228600" eaLnBrk="0" hangingPunct="0">
              <a:defRPr kumimoji="1" sz="2000">
                <a:solidFill>
                  <a:schemeClr val="tx1"/>
                </a:solidFill>
                <a:latin typeface="Arial" charset="0"/>
                <a:ea typeface="HGP明朝E" pitchFamily="18" charset="-128"/>
              </a:defRPr>
            </a:lvl3pPr>
            <a:lvl4pPr marL="1600200" indent="-228600" eaLnBrk="0" hangingPunct="0">
              <a:defRPr kumimoji="1" sz="2000">
                <a:solidFill>
                  <a:schemeClr val="tx1"/>
                </a:solidFill>
                <a:latin typeface="Arial" charset="0"/>
                <a:ea typeface="HGP明朝E" pitchFamily="18" charset="-128"/>
              </a:defRPr>
            </a:lvl4pPr>
            <a:lvl5pPr marL="2057400" indent="-228600" eaLnBrk="0" hangingPunct="0">
              <a:defRPr kumimoji="1" sz="2000">
                <a:solidFill>
                  <a:schemeClr val="tx1"/>
                </a:solidFill>
                <a:latin typeface="Arial" charset="0"/>
                <a:ea typeface="HGP明朝E" pitchFamily="18" charset="-128"/>
              </a:defRPr>
            </a:lvl5pPr>
            <a:lvl6pPr marL="2514600" indent="-228600" algn="ctr" eaLnBrk="0" fontAlgn="base" hangingPunct="0">
              <a:spcBef>
                <a:spcPct val="0"/>
              </a:spcBef>
              <a:spcAft>
                <a:spcPct val="0"/>
              </a:spcAft>
              <a:defRPr kumimoji="1" sz="2000">
                <a:solidFill>
                  <a:schemeClr val="tx1"/>
                </a:solidFill>
                <a:latin typeface="Arial" charset="0"/>
                <a:ea typeface="HGP明朝E" pitchFamily="18" charset="-128"/>
              </a:defRPr>
            </a:lvl6pPr>
            <a:lvl7pPr marL="2971800" indent="-228600" algn="ctr" eaLnBrk="0" fontAlgn="base" hangingPunct="0">
              <a:spcBef>
                <a:spcPct val="0"/>
              </a:spcBef>
              <a:spcAft>
                <a:spcPct val="0"/>
              </a:spcAft>
              <a:defRPr kumimoji="1" sz="2000">
                <a:solidFill>
                  <a:schemeClr val="tx1"/>
                </a:solidFill>
                <a:latin typeface="Arial" charset="0"/>
                <a:ea typeface="HGP明朝E" pitchFamily="18" charset="-128"/>
              </a:defRPr>
            </a:lvl7pPr>
            <a:lvl8pPr marL="3429000" indent="-228600" algn="ctr" eaLnBrk="0" fontAlgn="base" hangingPunct="0">
              <a:spcBef>
                <a:spcPct val="0"/>
              </a:spcBef>
              <a:spcAft>
                <a:spcPct val="0"/>
              </a:spcAft>
              <a:defRPr kumimoji="1" sz="2000">
                <a:solidFill>
                  <a:schemeClr val="tx1"/>
                </a:solidFill>
                <a:latin typeface="Arial" charset="0"/>
                <a:ea typeface="HGP明朝E" pitchFamily="18" charset="-128"/>
              </a:defRPr>
            </a:lvl8pPr>
            <a:lvl9pPr marL="3886200" indent="-228600" algn="ctr" eaLnBrk="0" fontAlgn="base" hangingPunct="0">
              <a:spcBef>
                <a:spcPct val="0"/>
              </a:spcBef>
              <a:spcAft>
                <a:spcPct val="0"/>
              </a:spcAft>
              <a:defRPr kumimoji="1" sz="2000">
                <a:solidFill>
                  <a:schemeClr val="tx1"/>
                </a:solidFill>
                <a:latin typeface="Arial" charset="0"/>
                <a:ea typeface="HGP明朝E" pitchFamily="18" charset="-128"/>
              </a:defRPr>
            </a:lvl9pPr>
          </a:lstStyle>
          <a:p>
            <a:pPr eaLnBrk="1" hangingPunct="1">
              <a:spcBef>
                <a:spcPct val="50000"/>
              </a:spcBef>
            </a:pPr>
            <a:r>
              <a:rPr lang="ja-JP" altLang="en-US"/>
              <a:t>教室クラス</a:t>
            </a:r>
          </a:p>
          <a:p>
            <a:pPr eaLnBrk="1" hangingPunct="1">
              <a:spcBef>
                <a:spcPct val="50000"/>
              </a:spcBef>
            </a:pPr>
            <a:endParaRPr lang="en-US" altLang="ja-JP" sz="1600"/>
          </a:p>
        </p:txBody>
      </p:sp>
      <p:sp>
        <p:nvSpPr>
          <p:cNvPr id="50189" name="Line 11"/>
          <p:cNvSpPr>
            <a:spLocks noChangeShapeType="1"/>
          </p:cNvSpPr>
          <p:nvPr/>
        </p:nvSpPr>
        <p:spPr bwMode="auto">
          <a:xfrm>
            <a:off x="6825854" y="5454650"/>
            <a:ext cx="241802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50190" name="Text Box 12"/>
          <p:cNvSpPr txBox="1">
            <a:spLocks noChangeArrowheads="1"/>
          </p:cNvSpPr>
          <p:nvPr/>
        </p:nvSpPr>
        <p:spPr bwMode="auto">
          <a:xfrm>
            <a:off x="1520296" y="5022850"/>
            <a:ext cx="2418027" cy="782638"/>
          </a:xfrm>
          <a:prstGeom prst="rect">
            <a:avLst/>
          </a:prstGeom>
          <a:solidFill>
            <a:schemeClr val="bg1"/>
          </a:solidFill>
          <a:ln w="19050" algn="ctr">
            <a:solidFill>
              <a:schemeClr val="tx1"/>
            </a:solidFill>
            <a:miter lim="800000"/>
            <a:headEnd/>
            <a:tailEnd/>
          </a:ln>
        </p:spPr>
        <p:txBody>
          <a:bodyPr>
            <a:spAutoFit/>
          </a:bodyPr>
          <a:lstStyle>
            <a:lvl1pPr eaLnBrk="0" hangingPunct="0">
              <a:defRPr kumimoji="1" sz="2000">
                <a:solidFill>
                  <a:schemeClr val="tx1"/>
                </a:solidFill>
                <a:latin typeface="Arial" charset="0"/>
                <a:ea typeface="HGP明朝E" pitchFamily="18" charset="-128"/>
              </a:defRPr>
            </a:lvl1pPr>
            <a:lvl2pPr marL="742950" indent="-285750" eaLnBrk="0" hangingPunct="0">
              <a:defRPr kumimoji="1" sz="2000">
                <a:solidFill>
                  <a:schemeClr val="tx1"/>
                </a:solidFill>
                <a:latin typeface="Arial" charset="0"/>
                <a:ea typeface="HGP明朝E" pitchFamily="18" charset="-128"/>
              </a:defRPr>
            </a:lvl2pPr>
            <a:lvl3pPr marL="1143000" indent="-228600" eaLnBrk="0" hangingPunct="0">
              <a:defRPr kumimoji="1" sz="2000">
                <a:solidFill>
                  <a:schemeClr val="tx1"/>
                </a:solidFill>
                <a:latin typeface="Arial" charset="0"/>
                <a:ea typeface="HGP明朝E" pitchFamily="18" charset="-128"/>
              </a:defRPr>
            </a:lvl3pPr>
            <a:lvl4pPr marL="1600200" indent="-228600" eaLnBrk="0" hangingPunct="0">
              <a:defRPr kumimoji="1" sz="2000">
                <a:solidFill>
                  <a:schemeClr val="tx1"/>
                </a:solidFill>
                <a:latin typeface="Arial" charset="0"/>
                <a:ea typeface="HGP明朝E" pitchFamily="18" charset="-128"/>
              </a:defRPr>
            </a:lvl4pPr>
            <a:lvl5pPr marL="2057400" indent="-228600" eaLnBrk="0" hangingPunct="0">
              <a:defRPr kumimoji="1" sz="2000">
                <a:solidFill>
                  <a:schemeClr val="tx1"/>
                </a:solidFill>
                <a:latin typeface="Arial" charset="0"/>
                <a:ea typeface="HGP明朝E" pitchFamily="18" charset="-128"/>
              </a:defRPr>
            </a:lvl5pPr>
            <a:lvl6pPr marL="2514600" indent="-228600" algn="ctr" eaLnBrk="0" fontAlgn="base" hangingPunct="0">
              <a:spcBef>
                <a:spcPct val="0"/>
              </a:spcBef>
              <a:spcAft>
                <a:spcPct val="0"/>
              </a:spcAft>
              <a:defRPr kumimoji="1" sz="2000">
                <a:solidFill>
                  <a:schemeClr val="tx1"/>
                </a:solidFill>
                <a:latin typeface="Arial" charset="0"/>
                <a:ea typeface="HGP明朝E" pitchFamily="18" charset="-128"/>
              </a:defRPr>
            </a:lvl6pPr>
            <a:lvl7pPr marL="2971800" indent="-228600" algn="ctr" eaLnBrk="0" fontAlgn="base" hangingPunct="0">
              <a:spcBef>
                <a:spcPct val="0"/>
              </a:spcBef>
              <a:spcAft>
                <a:spcPct val="0"/>
              </a:spcAft>
              <a:defRPr kumimoji="1" sz="2000">
                <a:solidFill>
                  <a:schemeClr val="tx1"/>
                </a:solidFill>
                <a:latin typeface="Arial" charset="0"/>
                <a:ea typeface="HGP明朝E" pitchFamily="18" charset="-128"/>
              </a:defRPr>
            </a:lvl7pPr>
            <a:lvl8pPr marL="3429000" indent="-228600" algn="ctr" eaLnBrk="0" fontAlgn="base" hangingPunct="0">
              <a:spcBef>
                <a:spcPct val="0"/>
              </a:spcBef>
              <a:spcAft>
                <a:spcPct val="0"/>
              </a:spcAft>
              <a:defRPr kumimoji="1" sz="2000">
                <a:solidFill>
                  <a:schemeClr val="tx1"/>
                </a:solidFill>
                <a:latin typeface="Arial" charset="0"/>
                <a:ea typeface="HGP明朝E" pitchFamily="18" charset="-128"/>
              </a:defRPr>
            </a:lvl8pPr>
            <a:lvl9pPr marL="3886200" indent="-228600" algn="ctr" eaLnBrk="0" fontAlgn="base" hangingPunct="0">
              <a:spcBef>
                <a:spcPct val="0"/>
              </a:spcBef>
              <a:spcAft>
                <a:spcPct val="0"/>
              </a:spcAft>
              <a:defRPr kumimoji="1" sz="2000">
                <a:solidFill>
                  <a:schemeClr val="tx1"/>
                </a:solidFill>
                <a:latin typeface="Arial" charset="0"/>
                <a:ea typeface="HGP明朝E" pitchFamily="18" charset="-128"/>
              </a:defRPr>
            </a:lvl9pPr>
          </a:lstStyle>
          <a:p>
            <a:pPr eaLnBrk="1" hangingPunct="1">
              <a:spcBef>
                <a:spcPct val="50000"/>
              </a:spcBef>
            </a:pPr>
            <a:r>
              <a:rPr lang="ja-JP" altLang="en-US"/>
              <a:t>学生クラス</a:t>
            </a:r>
          </a:p>
          <a:p>
            <a:pPr eaLnBrk="1" hangingPunct="1">
              <a:spcBef>
                <a:spcPct val="50000"/>
              </a:spcBef>
            </a:pPr>
            <a:endParaRPr lang="en-US" altLang="ja-JP" sz="1600"/>
          </a:p>
        </p:txBody>
      </p:sp>
      <p:sp>
        <p:nvSpPr>
          <p:cNvPr id="50191" name="Line 13"/>
          <p:cNvSpPr>
            <a:spLocks noChangeShapeType="1"/>
          </p:cNvSpPr>
          <p:nvPr/>
        </p:nvSpPr>
        <p:spPr bwMode="auto">
          <a:xfrm>
            <a:off x="1520296" y="5454650"/>
            <a:ext cx="241802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50192" name="Line 14"/>
          <p:cNvSpPr>
            <a:spLocks noChangeShapeType="1"/>
          </p:cNvSpPr>
          <p:nvPr/>
        </p:nvSpPr>
        <p:spPr bwMode="auto">
          <a:xfrm>
            <a:off x="2768865" y="4733925"/>
            <a:ext cx="5226447"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50193" name="Line 15"/>
          <p:cNvSpPr>
            <a:spLocks noChangeShapeType="1"/>
          </p:cNvSpPr>
          <p:nvPr/>
        </p:nvSpPr>
        <p:spPr bwMode="auto">
          <a:xfrm>
            <a:off x="2768865" y="4733926"/>
            <a:ext cx="0" cy="288925"/>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50194" name="Line 16"/>
          <p:cNvSpPr>
            <a:spLocks noChangeShapeType="1"/>
          </p:cNvSpPr>
          <p:nvPr/>
        </p:nvSpPr>
        <p:spPr bwMode="auto">
          <a:xfrm>
            <a:off x="7995312" y="4733926"/>
            <a:ext cx="0" cy="288925"/>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50195" name="Line 17"/>
          <p:cNvSpPr>
            <a:spLocks noChangeShapeType="1"/>
          </p:cNvSpPr>
          <p:nvPr/>
        </p:nvSpPr>
        <p:spPr bwMode="auto">
          <a:xfrm>
            <a:off x="3783542" y="3529014"/>
            <a:ext cx="0" cy="936625"/>
          </a:xfrm>
          <a:prstGeom prst="line">
            <a:avLst/>
          </a:prstGeom>
          <a:noFill/>
          <a:ln w="19050">
            <a:solidFill>
              <a:schemeClr val="tx1"/>
            </a:solidFill>
            <a:round/>
            <a:headEnd/>
            <a:tailEnd type="triangle" w="lg" len="lg"/>
          </a:ln>
          <a:extLst>
            <a:ext uri="{909E8E84-426E-40DD-AFC4-6F175D3DCCD1}">
              <a14:hiddenFill xmlns:a14="http://schemas.microsoft.com/office/drawing/2010/main">
                <a:noFill/>
              </a14:hiddenFill>
            </a:ext>
          </a:extLst>
        </p:spPr>
        <p:txBody>
          <a:bodyPr wrap="none" anchor="ctr"/>
          <a:lstStyle/>
          <a:p>
            <a:endParaRPr lang="ja-JP" altLang="en-US"/>
          </a:p>
        </p:txBody>
      </p:sp>
      <p:sp>
        <p:nvSpPr>
          <p:cNvPr id="50196" name="Text Box 18"/>
          <p:cNvSpPr txBox="1">
            <a:spLocks noChangeArrowheads="1"/>
          </p:cNvSpPr>
          <p:nvPr/>
        </p:nvSpPr>
        <p:spPr bwMode="auto">
          <a:xfrm>
            <a:off x="3414568" y="3529013"/>
            <a:ext cx="430887"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eaVert">
            <a:spAutoFit/>
          </a:bodyPr>
          <a:lstStyle>
            <a:lvl1pPr eaLnBrk="0" hangingPunct="0">
              <a:defRPr kumimoji="1" sz="2000">
                <a:solidFill>
                  <a:schemeClr val="tx1"/>
                </a:solidFill>
                <a:latin typeface="Arial" charset="0"/>
                <a:ea typeface="HGP明朝E" pitchFamily="18" charset="-128"/>
              </a:defRPr>
            </a:lvl1pPr>
            <a:lvl2pPr marL="742950" indent="-285750" eaLnBrk="0" hangingPunct="0">
              <a:defRPr kumimoji="1" sz="2000">
                <a:solidFill>
                  <a:schemeClr val="tx1"/>
                </a:solidFill>
                <a:latin typeface="Arial" charset="0"/>
                <a:ea typeface="HGP明朝E" pitchFamily="18" charset="-128"/>
              </a:defRPr>
            </a:lvl2pPr>
            <a:lvl3pPr marL="1143000" indent="-228600" eaLnBrk="0" hangingPunct="0">
              <a:defRPr kumimoji="1" sz="2000">
                <a:solidFill>
                  <a:schemeClr val="tx1"/>
                </a:solidFill>
                <a:latin typeface="Arial" charset="0"/>
                <a:ea typeface="HGP明朝E" pitchFamily="18" charset="-128"/>
              </a:defRPr>
            </a:lvl3pPr>
            <a:lvl4pPr marL="1600200" indent="-228600" eaLnBrk="0" hangingPunct="0">
              <a:defRPr kumimoji="1" sz="2000">
                <a:solidFill>
                  <a:schemeClr val="tx1"/>
                </a:solidFill>
                <a:latin typeface="Arial" charset="0"/>
                <a:ea typeface="HGP明朝E" pitchFamily="18" charset="-128"/>
              </a:defRPr>
            </a:lvl4pPr>
            <a:lvl5pPr marL="2057400" indent="-228600" eaLnBrk="0" hangingPunct="0">
              <a:defRPr kumimoji="1" sz="2000">
                <a:solidFill>
                  <a:schemeClr val="tx1"/>
                </a:solidFill>
                <a:latin typeface="Arial" charset="0"/>
                <a:ea typeface="HGP明朝E" pitchFamily="18" charset="-128"/>
              </a:defRPr>
            </a:lvl5pPr>
            <a:lvl6pPr marL="2514600" indent="-228600" algn="ctr" eaLnBrk="0" fontAlgn="base" hangingPunct="0">
              <a:spcBef>
                <a:spcPct val="0"/>
              </a:spcBef>
              <a:spcAft>
                <a:spcPct val="0"/>
              </a:spcAft>
              <a:defRPr kumimoji="1" sz="2000">
                <a:solidFill>
                  <a:schemeClr val="tx1"/>
                </a:solidFill>
                <a:latin typeface="Arial" charset="0"/>
                <a:ea typeface="HGP明朝E" pitchFamily="18" charset="-128"/>
              </a:defRPr>
            </a:lvl6pPr>
            <a:lvl7pPr marL="2971800" indent="-228600" algn="ctr" eaLnBrk="0" fontAlgn="base" hangingPunct="0">
              <a:spcBef>
                <a:spcPct val="0"/>
              </a:spcBef>
              <a:spcAft>
                <a:spcPct val="0"/>
              </a:spcAft>
              <a:defRPr kumimoji="1" sz="2000">
                <a:solidFill>
                  <a:schemeClr val="tx1"/>
                </a:solidFill>
                <a:latin typeface="Arial" charset="0"/>
                <a:ea typeface="HGP明朝E" pitchFamily="18" charset="-128"/>
              </a:defRPr>
            </a:lvl7pPr>
            <a:lvl8pPr marL="3429000" indent="-228600" algn="ctr" eaLnBrk="0" fontAlgn="base" hangingPunct="0">
              <a:spcBef>
                <a:spcPct val="0"/>
              </a:spcBef>
              <a:spcAft>
                <a:spcPct val="0"/>
              </a:spcAft>
              <a:defRPr kumimoji="1" sz="2000">
                <a:solidFill>
                  <a:schemeClr val="tx1"/>
                </a:solidFill>
                <a:latin typeface="Arial" charset="0"/>
                <a:ea typeface="HGP明朝E" pitchFamily="18" charset="-128"/>
              </a:defRPr>
            </a:lvl8pPr>
            <a:lvl9pPr marL="3886200" indent="-228600" algn="ctr" eaLnBrk="0" fontAlgn="base" hangingPunct="0">
              <a:spcBef>
                <a:spcPct val="0"/>
              </a:spcBef>
              <a:spcAft>
                <a:spcPct val="0"/>
              </a:spcAft>
              <a:defRPr kumimoji="1" sz="2000">
                <a:solidFill>
                  <a:schemeClr val="tx1"/>
                </a:solidFill>
                <a:latin typeface="Arial" charset="0"/>
                <a:ea typeface="HGP明朝E" pitchFamily="18" charset="-128"/>
              </a:defRPr>
            </a:lvl9pPr>
          </a:lstStyle>
          <a:p>
            <a:pPr eaLnBrk="1" hangingPunct="1">
              <a:spcBef>
                <a:spcPct val="50000"/>
              </a:spcBef>
            </a:pPr>
            <a:r>
              <a:rPr lang="ja-JP" altLang="en-US" sz="1600"/>
              <a:t>分解</a:t>
            </a:r>
          </a:p>
        </p:txBody>
      </p:sp>
      <p:sp>
        <p:nvSpPr>
          <p:cNvPr id="50197" name="Line 19"/>
          <p:cNvSpPr>
            <a:spLocks noChangeShapeType="1"/>
          </p:cNvSpPr>
          <p:nvPr/>
        </p:nvSpPr>
        <p:spPr bwMode="auto">
          <a:xfrm flipH="1" flipV="1">
            <a:off x="6903244" y="3600450"/>
            <a:ext cx="0" cy="792163"/>
          </a:xfrm>
          <a:prstGeom prst="line">
            <a:avLst/>
          </a:prstGeom>
          <a:noFill/>
          <a:ln w="19050">
            <a:solidFill>
              <a:schemeClr val="tx1"/>
            </a:solidFill>
            <a:round/>
            <a:headEnd/>
            <a:tailEnd type="triangle" w="lg" len="lg"/>
          </a:ln>
          <a:extLst>
            <a:ext uri="{909E8E84-426E-40DD-AFC4-6F175D3DCCD1}">
              <a14:hiddenFill xmlns:a14="http://schemas.microsoft.com/office/drawing/2010/main">
                <a:noFill/>
              </a14:hiddenFill>
            </a:ext>
          </a:extLst>
        </p:spPr>
        <p:txBody>
          <a:bodyPr wrap="none" anchor="ctr"/>
          <a:lstStyle/>
          <a:p>
            <a:endParaRPr lang="ja-JP" altLang="en-US"/>
          </a:p>
        </p:txBody>
      </p:sp>
      <p:sp>
        <p:nvSpPr>
          <p:cNvPr id="50198" name="Text Box 20"/>
          <p:cNvSpPr txBox="1">
            <a:spLocks noChangeArrowheads="1"/>
          </p:cNvSpPr>
          <p:nvPr/>
        </p:nvSpPr>
        <p:spPr bwMode="auto">
          <a:xfrm>
            <a:off x="6936701" y="3673476"/>
            <a:ext cx="430887"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eaVert">
            <a:spAutoFit/>
          </a:bodyPr>
          <a:lstStyle>
            <a:lvl1pPr eaLnBrk="0" hangingPunct="0">
              <a:defRPr kumimoji="1" sz="2000">
                <a:solidFill>
                  <a:schemeClr val="tx1"/>
                </a:solidFill>
                <a:latin typeface="Arial" charset="0"/>
                <a:ea typeface="HGP明朝E" pitchFamily="18" charset="-128"/>
              </a:defRPr>
            </a:lvl1pPr>
            <a:lvl2pPr marL="742950" indent="-285750" eaLnBrk="0" hangingPunct="0">
              <a:defRPr kumimoji="1" sz="2000">
                <a:solidFill>
                  <a:schemeClr val="tx1"/>
                </a:solidFill>
                <a:latin typeface="Arial" charset="0"/>
                <a:ea typeface="HGP明朝E" pitchFamily="18" charset="-128"/>
              </a:defRPr>
            </a:lvl2pPr>
            <a:lvl3pPr marL="1143000" indent="-228600" eaLnBrk="0" hangingPunct="0">
              <a:defRPr kumimoji="1" sz="2000">
                <a:solidFill>
                  <a:schemeClr val="tx1"/>
                </a:solidFill>
                <a:latin typeface="Arial" charset="0"/>
                <a:ea typeface="HGP明朝E" pitchFamily="18" charset="-128"/>
              </a:defRPr>
            </a:lvl3pPr>
            <a:lvl4pPr marL="1600200" indent="-228600" eaLnBrk="0" hangingPunct="0">
              <a:defRPr kumimoji="1" sz="2000">
                <a:solidFill>
                  <a:schemeClr val="tx1"/>
                </a:solidFill>
                <a:latin typeface="Arial" charset="0"/>
                <a:ea typeface="HGP明朝E" pitchFamily="18" charset="-128"/>
              </a:defRPr>
            </a:lvl4pPr>
            <a:lvl5pPr marL="2057400" indent="-228600" eaLnBrk="0" hangingPunct="0">
              <a:defRPr kumimoji="1" sz="2000">
                <a:solidFill>
                  <a:schemeClr val="tx1"/>
                </a:solidFill>
                <a:latin typeface="Arial" charset="0"/>
                <a:ea typeface="HGP明朝E" pitchFamily="18" charset="-128"/>
              </a:defRPr>
            </a:lvl5pPr>
            <a:lvl6pPr marL="2514600" indent="-228600" algn="ctr" eaLnBrk="0" fontAlgn="base" hangingPunct="0">
              <a:spcBef>
                <a:spcPct val="0"/>
              </a:spcBef>
              <a:spcAft>
                <a:spcPct val="0"/>
              </a:spcAft>
              <a:defRPr kumimoji="1" sz="2000">
                <a:solidFill>
                  <a:schemeClr val="tx1"/>
                </a:solidFill>
                <a:latin typeface="Arial" charset="0"/>
                <a:ea typeface="HGP明朝E" pitchFamily="18" charset="-128"/>
              </a:defRPr>
            </a:lvl6pPr>
            <a:lvl7pPr marL="2971800" indent="-228600" algn="ctr" eaLnBrk="0" fontAlgn="base" hangingPunct="0">
              <a:spcBef>
                <a:spcPct val="0"/>
              </a:spcBef>
              <a:spcAft>
                <a:spcPct val="0"/>
              </a:spcAft>
              <a:defRPr kumimoji="1" sz="2000">
                <a:solidFill>
                  <a:schemeClr val="tx1"/>
                </a:solidFill>
                <a:latin typeface="Arial" charset="0"/>
                <a:ea typeface="HGP明朝E" pitchFamily="18" charset="-128"/>
              </a:defRPr>
            </a:lvl7pPr>
            <a:lvl8pPr marL="3429000" indent="-228600" algn="ctr" eaLnBrk="0" fontAlgn="base" hangingPunct="0">
              <a:spcBef>
                <a:spcPct val="0"/>
              </a:spcBef>
              <a:spcAft>
                <a:spcPct val="0"/>
              </a:spcAft>
              <a:defRPr kumimoji="1" sz="2000">
                <a:solidFill>
                  <a:schemeClr val="tx1"/>
                </a:solidFill>
                <a:latin typeface="Arial" charset="0"/>
                <a:ea typeface="HGP明朝E" pitchFamily="18" charset="-128"/>
              </a:defRPr>
            </a:lvl8pPr>
            <a:lvl9pPr marL="3886200" indent="-228600" algn="ctr" eaLnBrk="0" fontAlgn="base" hangingPunct="0">
              <a:spcBef>
                <a:spcPct val="0"/>
              </a:spcBef>
              <a:spcAft>
                <a:spcPct val="0"/>
              </a:spcAft>
              <a:defRPr kumimoji="1" sz="2000">
                <a:solidFill>
                  <a:schemeClr val="tx1"/>
                </a:solidFill>
                <a:latin typeface="Arial" charset="0"/>
                <a:ea typeface="HGP明朝E" pitchFamily="18" charset="-128"/>
              </a:defRPr>
            </a:lvl9pPr>
          </a:lstStyle>
          <a:p>
            <a:pPr eaLnBrk="1" hangingPunct="1">
              <a:spcBef>
                <a:spcPct val="50000"/>
              </a:spcBef>
            </a:pPr>
            <a:r>
              <a:rPr lang="ja-JP" altLang="en-US" sz="1600"/>
              <a:t>集約</a:t>
            </a:r>
          </a:p>
        </p:txBody>
      </p:sp>
      <p:sp>
        <p:nvSpPr>
          <p:cNvPr id="50199" name="AutoShape 21"/>
          <p:cNvSpPr>
            <a:spLocks noChangeArrowheads="1"/>
          </p:cNvSpPr>
          <p:nvPr/>
        </p:nvSpPr>
        <p:spPr bwMode="auto">
          <a:xfrm>
            <a:off x="5305558" y="3889375"/>
            <a:ext cx="233892" cy="215900"/>
          </a:xfrm>
          <a:prstGeom prst="diamond">
            <a:avLst/>
          </a:prstGeom>
          <a:noFill/>
          <a:ln w="952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26" name="正方形/長方形 25"/>
          <p:cNvSpPr/>
          <p:nvPr/>
        </p:nvSpPr>
        <p:spPr>
          <a:xfrm>
            <a:off x="567573" y="3284984"/>
            <a:ext cx="2733441" cy="400110"/>
          </a:xfrm>
          <a:prstGeom prst="rect">
            <a:avLst/>
          </a:prstGeom>
        </p:spPr>
        <p:txBody>
          <a:bodyPr wrap="none">
            <a:spAutoFit/>
          </a:bodyPr>
          <a:lstStyle/>
          <a:p>
            <a:r>
              <a:rPr lang="ja-JP" altLang="en-US" dirty="0" smtClean="0"/>
              <a:t>例）「学生 </a:t>
            </a:r>
            <a:r>
              <a:rPr lang="en-US" altLang="ja-JP" dirty="0" smtClean="0"/>
              <a:t>part-of </a:t>
            </a:r>
            <a:r>
              <a:rPr lang="ja-JP" altLang="en-US" dirty="0" smtClean="0"/>
              <a:t>学校」</a:t>
            </a:r>
            <a:endParaRPr lang="ja-JP" altLang="en-US"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4" name="Rectangle 2"/>
          <p:cNvSpPr>
            <a:spLocks noGrp="1" noChangeArrowheads="1"/>
          </p:cNvSpPr>
          <p:nvPr>
            <p:ph type="title"/>
          </p:nvPr>
        </p:nvSpPr>
        <p:spPr/>
        <p:txBody>
          <a:bodyPr/>
          <a:lstStyle/>
          <a:p>
            <a:pPr eaLnBrk="1" hangingPunct="1"/>
            <a:r>
              <a:rPr lang="ja-JP" altLang="en-US" sz="2000" dirty="0" smtClean="0"/>
              <a:t>１２．４．１０　ソフトウェア設計手法（１３）</a:t>
            </a:r>
          </a:p>
        </p:txBody>
      </p:sp>
      <p:sp>
        <p:nvSpPr>
          <p:cNvPr id="27" name="コンテンツ プレースホルダ 26"/>
          <p:cNvSpPr>
            <a:spLocks noGrp="1"/>
          </p:cNvSpPr>
          <p:nvPr>
            <p:ph idx="1"/>
          </p:nvPr>
        </p:nvSpPr>
        <p:spPr/>
        <p:txBody>
          <a:bodyPr/>
          <a:lstStyle/>
          <a:p>
            <a:pPr>
              <a:buNone/>
            </a:pPr>
            <a:r>
              <a:rPr lang="en-US" altLang="ja-JP" sz="1800" dirty="0" smtClean="0"/>
              <a:t>【</a:t>
            </a:r>
            <a:r>
              <a:rPr lang="ja-JP" altLang="en-US" sz="1800" dirty="0" smtClean="0"/>
              <a:t>オブジェクト指向設計</a:t>
            </a:r>
            <a:r>
              <a:rPr lang="en-US" altLang="ja-JP" sz="1800" dirty="0" smtClean="0"/>
              <a:t>】</a:t>
            </a:r>
          </a:p>
          <a:p>
            <a:pPr marL="625475" indent="0">
              <a:buNone/>
            </a:pPr>
            <a:r>
              <a:rPr lang="ja-JP" altLang="en-US" sz="1800" dirty="0" smtClean="0"/>
              <a:t>同一のオブジェクト、同じメソッドを呼び出しても、メッセージの内容によって、動作が異なることを</a:t>
            </a:r>
            <a:r>
              <a:rPr lang="ja-JP" altLang="en-US" sz="1800" u="sng" dirty="0" smtClean="0">
                <a:solidFill>
                  <a:srgbClr val="FF0000"/>
                </a:solidFill>
              </a:rPr>
              <a:t>ポリモフィズム</a:t>
            </a:r>
            <a:r>
              <a:rPr lang="ja-JP" altLang="en-US" sz="1800" dirty="0" smtClean="0"/>
              <a:t>（多様性・多相性）という。</a:t>
            </a:r>
          </a:p>
          <a:p>
            <a:pPr>
              <a:buNone/>
            </a:pPr>
            <a:r>
              <a:rPr lang="ja-JP" altLang="en-US" sz="1800" dirty="0" smtClean="0"/>
              <a:t>	</a:t>
            </a:r>
          </a:p>
          <a:p>
            <a:pPr>
              <a:buNone/>
            </a:pPr>
            <a:endParaRPr kumimoji="1" lang="ja-JP" altLang="en-US" sz="1800" dirty="0"/>
          </a:p>
        </p:txBody>
      </p:sp>
      <p:sp>
        <p:nvSpPr>
          <p:cNvPr id="25" name="フッター プレースホルダ 4"/>
          <p:cNvSpPr>
            <a:spLocks noGrp="1"/>
          </p:cNvSpPr>
          <p:nvPr>
            <p:ph type="ftr" sz="quarter" idx="11"/>
          </p:nvPr>
        </p:nvSpPr>
        <p:spPr/>
        <p:txBody>
          <a:bodyPr/>
          <a:lstStyle/>
          <a:p>
            <a:pPr>
              <a:defRPr/>
            </a:pPr>
            <a:r>
              <a:rPr lang="en-US" altLang="ja-JP" smtClean="0"/>
              <a:t>Copyright © 2012 Funabashi </a:t>
            </a:r>
            <a:r>
              <a:rPr lang="ja-JP" altLang="en-US" smtClean="0"/>
              <a:t>ＩＴ</a:t>
            </a:r>
            <a:r>
              <a:rPr lang="en-US" altLang="ja-JP" smtClean="0"/>
              <a:t>-Lab. All right reserved</a:t>
            </a:r>
            <a:endParaRPr lang="en-US" altLang="ja-JP"/>
          </a:p>
        </p:txBody>
      </p:sp>
      <p:sp>
        <p:nvSpPr>
          <p:cNvPr id="26" name="スライド番号プレースホルダ 5"/>
          <p:cNvSpPr>
            <a:spLocks noGrp="1"/>
          </p:cNvSpPr>
          <p:nvPr>
            <p:ph type="sldNum" sz="quarter" idx="12"/>
          </p:nvPr>
        </p:nvSpPr>
        <p:spPr/>
        <p:txBody>
          <a:bodyPr/>
          <a:lstStyle/>
          <a:p>
            <a:pPr>
              <a:defRPr/>
            </a:pPr>
            <a:fld id="{E8897464-8D2E-46B7-9B37-9F25B13A794D}" type="slidenum">
              <a:rPr lang="en-US" altLang="ja-JP"/>
              <a:pPr>
                <a:defRPr/>
              </a:pPr>
              <a:t>57</a:t>
            </a:fld>
            <a:endParaRPr lang="en-US" altLang="ja-JP"/>
          </a:p>
        </p:txBody>
      </p:sp>
      <p:sp>
        <p:nvSpPr>
          <p:cNvPr id="51206" name="Text Box 4"/>
          <p:cNvSpPr txBox="1">
            <a:spLocks noChangeArrowheads="1"/>
          </p:cNvSpPr>
          <p:nvPr/>
        </p:nvSpPr>
        <p:spPr bwMode="auto">
          <a:xfrm>
            <a:off x="3938888" y="3284984"/>
            <a:ext cx="2418027" cy="1200329"/>
          </a:xfrm>
          <a:prstGeom prst="rect">
            <a:avLst/>
          </a:prstGeom>
          <a:solidFill>
            <a:schemeClr val="bg1"/>
          </a:solidFill>
          <a:ln w="19050" algn="ctr">
            <a:solidFill>
              <a:schemeClr val="tx1"/>
            </a:solidFill>
            <a:miter lim="800000"/>
            <a:headEnd/>
            <a:tailEnd/>
          </a:ln>
        </p:spPr>
        <p:txBody>
          <a:bodyPr wrap="square">
            <a:spAutoFit/>
          </a:bodyPr>
          <a:lstStyle>
            <a:lvl1pPr eaLnBrk="0" hangingPunct="0">
              <a:defRPr kumimoji="1" sz="2000">
                <a:solidFill>
                  <a:schemeClr val="tx1"/>
                </a:solidFill>
                <a:latin typeface="Arial" charset="0"/>
                <a:ea typeface="HGP明朝E" pitchFamily="18" charset="-128"/>
              </a:defRPr>
            </a:lvl1pPr>
            <a:lvl2pPr marL="742950" indent="-285750" eaLnBrk="0" hangingPunct="0">
              <a:defRPr kumimoji="1" sz="2000">
                <a:solidFill>
                  <a:schemeClr val="tx1"/>
                </a:solidFill>
                <a:latin typeface="Arial" charset="0"/>
                <a:ea typeface="HGP明朝E" pitchFamily="18" charset="-128"/>
              </a:defRPr>
            </a:lvl2pPr>
            <a:lvl3pPr marL="1143000" indent="-228600" eaLnBrk="0" hangingPunct="0">
              <a:defRPr kumimoji="1" sz="2000">
                <a:solidFill>
                  <a:schemeClr val="tx1"/>
                </a:solidFill>
                <a:latin typeface="Arial" charset="0"/>
                <a:ea typeface="HGP明朝E" pitchFamily="18" charset="-128"/>
              </a:defRPr>
            </a:lvl3pPr>
            <a:lvl4pPr marL="1600200" indent="-228600" eaLnBrk="0" hangingPunct="0">
              <a:defRPr kumimoji="1" sz="2000">
                <a:solidFill>
                  <a:schemeClr val="tx1"/>
                </a:solidFill>
                <a:latin typeface="Arial" charset="0"/>
                <a:ea typeface="HGP明朝E" pitchFamily="18" charset="-128"/>
              </a:defRPr>
            </a:lvl4pPr>
            <a:lvl5pPr marL="2057400" indent="-228600" eaLnBrk="0" hangingPunct="0">
              <a:defRPr kumimoji="1" sz="2000">
                <a:solidFill>
                  <a:schemeClr val="tx1"/>
                </a:solidFill>
                <a:latin typeface="Arial" charset="0"/>
                <a:ea typeface="HGP明朝E" pitchFamily="18" charset="-128"/>
              </a:defRPr>
            </a:lvl5pPr>
            <a:lvl6pPr marL="2514600" indent="-228600" algn="ctr" eaLnBrk="0" fontAlgn="base" hangingPunct="0">
              <a:spcBef>
                <a:spcPct val="0"/>
              </a:spcBef>
              <a:spcAft>
                <a:spcPct val="0"/>
              </a:spcAft>
              <a:defRPr kumimoji="1" sz="2000">
                <a:solidFill>
                  <a:schemeClr val="tx1"/>
                </a:solidFill>
                <a:latin typeface="Arial" charset="0"/>
                <a:ea typeface="HGP明朝E" pitchFamily="18" charset="-128"/>
              </a:defRPr>
            </a:lvl6pPr>
            <a:lvl7pPr marL="2971800" indent="-228600" algn="ctr" eaLnBrk="0" fontAlgn="base" hangingPunct="0">
              <a:spcBef>
                <a:spcPct val="0"/>
              </a:spcBef>
              <a:spcAft>
                <a:spcPct val="0"/>
              </a:spcAft>
              <a:defRPr kumimoji="1" sz="2000">
                <a:solidFill>
                  <a:schemeClr val="tx1"/>
                </a:solidFill>
                <a:latin typeface="Arial" charset="0"/>
                <a:ea typeface="HGP明朝E" pitchFamily="18" charset="-128"/>
              </a:defRPr>
            </a:lvl7pPr>
            <a:lvl8pPr marL="3429000" indent="-228600" algn="ctr" eaLnBrk="0" fontAlgn="base" hangingPunct="0">
              <a:spcBef>
                <a:spcPct val="0"/>
              </a:spcBef>
              <a:spcAft>
                <a:spcPct val="0"/>
              </a:spcAft>
              <a:defRPr kumimoji="1" sz="2000">
                <a:solidFill>
                  <a:schemeClr val="tx1"/>
                </a:solidFill>
                <a:latin typeface="Arial" charset="0"/>
                <a:ea typeface="HGP明朝E" pitchFamily="18" charset="-128"/>
              </a:defRPr>
            </a:lvl8pPr>
            <a:lvl9pPr marL="3886200" indent="-228600" algn="ctr" eaLnBrk="0" fontAlgn="base" hangingPunct="0">
              <a:spcBef>
                <a:spcPct val="0"/>
              </a:spcBef>
              <a:spcAft>
                <a:spcPct val="0"/>
              </a:spcAft>
              <a:defRPr kumimoji="1" sz="2000">
                <a:solidFill>
                  <a:schemeClr val="tx1"/>
                </a:solidFill>
                <a:latin typeface="Arial" charset="0"/>
                <a:ea typeface="HGP明朝E" pitchFamily="18" charset="-128"/>
              </a:defRPr>
            </a:lvl9pPr>
          </a:lstStyle>
          <a:p>
            <a:pPr eaLnBrk="1" hangingPunct="1">
              <a:spcBef>
                <a:spcPct val="50000"/>
              </a:spcBef>
            </a:pPr>
            <a:endParaRPr lang="en-US" altLang="ja-JP" sz="1800" dirty="0" smtClean="0"/>
          </a:p>
          <a:p>
            <a:pPr eaLnBrk="1" hangingPunct="1">
              <a:spcBef>
                <a:spcPct val="50000"/>
              </a:spcBef>
            </a:pPr>
            <a:r>
              <a:rPr lang="ja-JP" altLang="en-US" sz="1800" dirty="0" smtClean="0"/>
              <a:t>図形クラス</a:t>
            </a:r>
            <a:endParaRPr lang="en-US" altLang="ja-JP" sz="1800" dirty="0" smtClean="0"/>
          </a:p>
          <a:p>
            <a:pPr eaLnBrk="1" hangingPunct="1">
              <a:spcBef>
                <a:spcPct val="50000"/>
              </a:spcBef>
            </a:pPr>
            <a:endParaRPr lang="ja-JP" altLang="en-US" sz="1800" dirty="0"/>
          </a:p>
        </p:txBody>
      </p:sp>
      <p:sp>
        <p:nvSpPr>
          <p:cNvPr id="51220" name="Rectangle 18"/>
          <p:cNvSpPr>
            <a:spLocks noChangeArrowheads="1"/>
          </p:cNvSpPr>
          <p:nvPr/>
        </p:nvSpPr>
        <p:spPr bwMode="auto">
          <a:xfrm>
            <a:off x="506506" y="2420888"/>
            <a:ext cx="2885542" cy="576064"/>
          </a:xfrm>
          <a:prstGeom prst="rect">
            <a:avLst/>
          </a:prstGeom>
          <a:solidFill>
            <a:schemeClr val="accent1"/>
          </a:solidFill>
          <a:ln w="9525" algn="ctr">
            <a:solidFill>
              <a:schemeClr val="tx1"/>
            </a:solidFill>
            <a:miter lim="800000"/>
            <a:headEnd/>
            <a:tailEnd/>
          </a:ln>
        </p:spPr>
        <p:txBody>
          <a:bodyPr wrap="none" anchor="ctr"/>
          <a:lstStyle/>
          <a:p>
            <a:r>
              <a:rPr lang="ja-JP" altLang="en-US" sz="1600" dirty="0" smtClean="0"/>
              <a:t>面積の計算：　底辺、高さ</a:t>
            </a:r>
            <a:endParaRPr lang="ja-JP" altLang="en-US" sz="1600" dirty="0"/>
          </a:p>
        </p:txBody>
      </p:sp>
      <p:sp>
        <p:nvSpPr>
          <p:cNvPr id="51221" name="Freeform 19"/>
          <p:cNvSpPr>
            <a:spLocks/>
          </p:cNvSpPr>
          <p:nvPr/>
        </p:nvSpPr>
        <p:spPr bwMode="auto">
          <a:xfrm flipH="1">
            <a:off x="2534731" y="2996953"/>
            <a:ext cx="1404156" cy="432569"/>
          </a:xfrm>
          <a:custGeom>
            <a:avLst/>
            <a:gdLst>
              <a:gd name="T0" fmla="*/ 2147483647 w 409"/>
              <a:gd name="T1" fmla="*/ 0 h 590"/>
              <a:gd name="T2" fmla="*/ 2147483647 w 409"/>
              <a:gd name="T3" fmla="*/ 2147483647 h 590"/>
              <a:gd name="T4" fmla="*/ 0 w 409"/>
              <a:gd name="T5" fmla="*/ 2147483647 h 590"/>
              <a:gd name="T6" fmla="*/ 0 60000 65536"/>
              <a:gd name="T7" fmla="*/ 0 60000 65536"/>
              <a:gd name="T8" fmla="*/ 0 60000 65536"/>
              <a:gd name="T9" fmla="*/ 0 w 409"/>
              <a:gd name="T10" fmla="*/ 0 h 590"/>
              <a:gd name="T11" fmla="*/ 409 w 409"/>
              <a:gd name="T12" fmla="*/ 590 h 590"/>
            </a:gdLst>
            <a:ahLst/>
            <a:cxnLst>
              <a:cxn ang="T6">
                <a:pos x="T0" y="T1"/>
              </a:cxn>
              <a:cxn ang="T7">
                <a:pos x="T2" y="T3"/>
              </a:cxn>
              <a:cxn ang="T8">
                <a:pos x="T4" y="T5"/>
              </a:cxn>
            </a:cxnLst>
            <a:rect l="T9" t="T10" r="T11" b="T12"/>
            <a:pathLst>
              <a:path w="409" h="590">
                <a:moveTo>
                  <a:pt x="409" y="0"/>
                </a:moveTo>
                <a:lnTo>
                  <a:pt x="409" y="590"/>
                </a:lnTo>
                <a:lnTo>
                  <a:pt x="0" y="590"/>
                </a:lnTo>
              </a:path>
            </a:pathLst>
          </a:custGeom>
          <a:noFill/>
          <a:ln w="9525">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ja-JP" altLang="en-US" sz="1800"/>
          </a:p>
        </p:txBody>
      </p:sp>
      <p:sp>
        <p:nvSpPr>
          <p:cNvPr id="51222" name="Text Box 20"/>
          <p:cNvSpPr txBox="1">
            <a:spLocks noChangeArrowheads="1"/>
          </p:cNvSpPr>
          <p:nvPr/>
        </p:nvSpPr>
        <p:spPr bwMode="auto">
          <a:xfrm>
            <a:off x="3431299" y="3356992"/>
            <a:ext cx="461665" cy="1080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eaVert" wrap="square">
            <a:spAutoFit/>
          </a:bodyPr>
          <a:lstStyle>
            <a:lvl1pPr eaLnBrk="0" hangingPunct="0">
              <a:defRPr kumimoji="1" sz="2000">
                <a:solidFill>
                  <a:schemeClr val="tx1"/>
                </a:solidFill>
                <a:latin typeface="Arial" charset="0"/>
                <a:ea typeface="HGP明朝E" pitchFamily="18" charset="-128"/>
              </a:defRPr>
            </a:lvl1pPr>
            <a:lvl2pPr marL="742950" indent="-285750" eaLnBrk="0" hangingPunct="0">
              <a:defRPr kumimoji="1" sz="2000">
                <a:solidFill>
                  <a:schemeClr val="tx1"/>
                </a:solidFill>
                <a:latin typeface="Arial" charset="0"/>
                <a:ea typeface="HGP明朝E" pitchFamily="18" charset="-128"/>
              </a:defRPr>
            </a:lvl2pPr>
            <a:lvl3pPr marL="1143000" indent="-228600" eaLnBrk="0" hangingPunct="0">
              <a:defRPr kumimoji="1" sz="2000">
                <a:solidFill>
                  <a:schemeClr val="tx1"/>
                </a:solidFill>
                <a:latin typeface="Arial" charset="0"/>
                <a:ea typeface="HGP明朝E" pitchFamily="18" charset="-128"/>
              </a:defRPr>
            </a:lvl3pPr>
            <a:lvl4pPr marL="1600200" indent="-228600" eaLnBrk="0" hangingPunct="0">
              <a:defRPr kumimoji="1" sz="2000">
                <a:solidFill>
                  <a:schemeClr val="tx1"/>
                </a:solidFill>
                <a:latin typeface="Arial" charset="0"/>
                <a:ea typeface="HGP明朝E" pitchFamily="18" charset="-128"/>
              </a:defRPr>
            </a:lvl4pPr>
            <a:lvl5pPr marL="2057400" indent="-228600" eaLnBrk="0" hangingPunct="0">
              <a:defRPr kumimoji="1" sz="2000">
                <a:solidFill>
                  <a:schemeClr val="tx1"/>
                </a:solidFill>
                <a:latin typeface="Arial" charset="0"/>
                <a:ea typeface="HGP明朝E" pitchFamily="18" charset="-128"/>
              </a:defRPr>
            </a:lvl5pPr>
            <a:lvl6pPr marL="2514600" indent="-228600" algn="ctr" eaLnBrk="0" fontAlgn="base" hangingPunct="0">
              <a:spcBef>
                <a:spcPct val="0"/>
              </a:spcBef>
              <a:spcAft>
                <a:spcPct val="0"/>
              </a:spcAft>
              <a:defRPr kumimoji="1" sz="2000">
                <a:solidFill>
                  <a:schemeClr val="tx1"/>
                </a:solidFill>
                <a:latin typeface="Arial" charset="0"/>
                <a:ea typeface="HGP明朝E" pitchFamily="18" charset="-128"/>
              </a:defRPr>
            </a:lvl6pPr>
            <a:lvl7pPr marL="2971800" indent="-228600" algn="ctr" eaLnBrk="0" fontAlgn="base" hangingPunct="0">
              <a:spcBef>
                <a:spcPct val="0"/>
              </a:spcBef>
              <a:spcAft>
                <a:spcPct val="0"/>
              </a:spcAft>
              <a:defRPr kumimoji="1" sz="2000">
                <a:solidFill>
                  <a:schemeClr val="tx1"/>
                </a:solidFill>
                <a:latin typeface="Arial" charset="0"/>
                <a:ea typeface="HGP明朝E" pitchFamily="18" charset="-128"/>
              </a:defRPr>
            </a:lvl7pPr>
            <a:lvl8pPr marL="3429000" indent="-228600" algn="ctr" eaLnBrk="0" fontAlgn="base" hangingPunct="0">
              <a:spcBef>
                <a:spcPct val="0"/>
              </a:spcBef>
              <a:spcAft>
                <a:spcPct val="0"/>
              </a:spcAft>
              <a:defRPr kumimoji="1" sz="2000">
                <a:solidFill>
                  <a:schemeClr val="tx1"/>
                </a:solidFill>
                <a:latin typeface="Arial" charset="0"/>
                <a:ea typeface="HGP明朝E" pitchFamily="18" charset="-128"/>
              </a:defRPr>
            </a:lvl8pPr>
            <a:lvl9pPr marL="3886200" indent="-228600" algn="ctr" eaLnBrk="0" fontAlgn="base" hangingPunct="0">
              <a:spcBef>
                <a:spcPct val="0"/>
              </a:spcBef>
              <a:spcAft>
                <a:spcPct val="0"/>
              </a:spcAft>
              <a:defRPr kumimoji="1" sz="2000">
                <a:solidFill>
                  <a:schemeClr val="tx1"/>
                </a:solidFill>
                <a:latin typeface="Arial" charset="0"/>
                <a:ea typeface="HGP明朝E" pitchFamily="18" charset="-128"/>
              </a:defRPr>
            </a:lvl9pPr>
          </a:lstStyle>
          <a:p>
            <a:pPr eaLnBrk="1" hangingPunct="1">
              <a:spcBef>
                <a:spcPct val="50000"/>
              </a:spcBef>
            </a:pPr>
            <a:r>
              <a:rPr lang="ja-JP" altLang="en-US" sz="1800" dirty="0"/>
              <a:t>メッセージ</a:t>
            </a:r>
          </a:p>
        </p:txBody>
      </p:sp>
      <p:sp>
        <p:nvSpPr>
          <p:cNvPr id="51224" name="AutoShape 22"/>
          <p:cNvSpPr>
            <a:spLocks noChangeArrowheads="1"/>
          </p:cNvSpPr>
          <p:nvPr/>
        </p:nvSpPr>
        <p:spPr bwMode="auto">
          <a:xfrm>
            <a:off x="5265035" y="5373217"/>
            <a:ext cx="1716191" cy="719137"/>
          </a:xfrm>
          <a:prstGeom prst="wedgeRoundRectCallout">
            <a:avLst>
              <a:gd name="adj1" fmla="val -7361"/>
              <a:gd name="adj2" fmla="val -50440"/>
              <a:gd name="adj3" fmla="val 16667"/>
            </a:avLst>
          </a:prstGeom>
          <a:solidFill>
            <a:schemeClr val="accent1"/>
          </a:solidFill>
          <a:ln w="9525" algn="ctr">
            <a:solidFill>
              <a:schemeClr val="tx1"/>
            </a:solidFill>
            <a:miter lim="800000"/>
            <a:headEnd/>
            <a:tailEnd/>
          </a:ln>
        </p:spPr>
        <p:txBody>
          <a:bodyPr anchor="ctr"/>
          <a:lstStyle/>
          <a:p>
            <a:r>
              <a:rPr lang="ja-JP" altLang="en-US" sz="1800" dirty="0" smtClean="0"/>
              <a:t>三角形面積</a:t>
            </a:r>
            <a:endParaRPr lang="ja-JP" altLang="en-US" sz="1800" dirty="0"/>
          </a:p>
        </p:txBody>
      </p:sp>
      <p:sp>
        <p:nvSpPr>
          <p:cNvPr id="51225" name="AutoShape 23"/>
          <p:cNvSpPr>
            <a:spLocks noChangeArrowheads="1"/>
          </p:cNvSpPr>
          <p:nvPr/>
        </p:nvSpPr>
        <p:spPr bwMode="auto">
          <a:xfrm>
            <a:off x="7215251" y="5373217"/>
            <a:ext cx="2184700" cy="719137"/>
          </a:xfrm>
          <a:prstGeom prst="wedgeRoundRectCallout">
            <a:avLst>
              <a:gd name="adj1" fmla="val -8778"/>
              <a:gd name="adj2" fmla="val -50440"/>
              <a:gd name="adj3" fmla="val 16667"/>
            </a:avLst>
          </a:prstGeom>
          <a:solidFill>
            <a:schemeClr val="accent1"/>
          </a:solidFill>
          <a:ln w="9525" algn="ctr">
            <a:solidFill>
              <a:schemeClr val="tx1"/>
            </a:solidFill>
            <a:miter lim="800000"/>
            <a:headEnd/>
            <a:tailEnd/>
          </a:ln>
        </p:spPr>
        <p:txBody>
          <a:bodyPr anchor="ctr"/>
          <a:lstStyle/>
          <a:p>
            <a:r>
              <a:rPr lang="ja-JP" altLang="en-US" sz="1800" dirty="0" smtClean="0"/>
              <a:t>台形面積</a:t>
            </a:r>
            <a:endParaRPr lang="ja-JP" altLang="en-US" sz="1800" dirty="0"/>
          </a:p>
        </p:txBody>
      </p:sp>
      <p:sp>
        <p:nvSpPr>
          <p:cNvPr id="36" name="Freeform 19"/>
          <p:cNvSpPr>
            <a:spLocks/>
          </p:cNvSpPr>
          <p:nvPr/>
        </p:nvSpPr>
        <p:spPr bwMode="auto">
          <a:xfrm rot="10800000" flipH="1">
            <a:off x="6357156" y="3429000"/>
            <a:ext cx="1404156" cy="1944216"/>
          </a:xfrm>
          <a:custGeom>
            <a:avLst/>
            <a:gdLst>
              <a:gd name="T0" fmla="*/ 2147483647 w 409"/>
              <a:gd name="T1" fmla="*/ 0 h 590"/>
              <a:gd name="T2" fmla="*/ 2147483647 w 409"/>
              <a:gd name="T3" fmla="*/ 2147483647 h 590"/>
              <a:gd name="T4" fmla="*/ 0 w 409"/>
              <a:gd name="T5" fmla="*/ 2147483647 h 590"/>
              <a:gd name="T6" fmla="*/ 0 60000 65536"/>
              <a:gd name="T7" fmla="*/ 0 60000 65536"/>
              <a:gd name="T8" fmla="*/ 0 60000 65536"/>
              <a:gd name="T9" fmla="*/ 0 w 409"/>
              <a:gd name="T10" fmla="*/ 0 h 590"/>
              <a:gd name="T11" fmla="*/ 409 w 409"/>
              <a:gd name="T12" fmla="*/ 590 h 590"/>
            </a:gdLst>
            <a:ahLst/>
            <a:cxnLst>
              <a:cxn ang="T6">
                <a:pos x="T0" y="T1"/>
              </a:cxn>
              <a:cxn ang="T7">
                <a:pos x="T2" y="T3"/>
              </a:cxn>
              <a:cxn ang="T8">
                <a:pos x="T4" y="T5"/>
              </a:cxn>
            </a:cxnLst>
            <a:rect l="T9" t="T10" r="T11" b="T12"/>
            <a:pathLst>
              <a:path w="409" h="590">
                <a:moveTo>
                  <a:pt x="409" y="0"/>
                </a:moveTo>
                <a:lnTo>
                  <a:pt x="409" y="590"/>
                </a:lnTo>
                <a:lnTo>
                  <a:pt x="0" y="590"/>
                </a:lnTo>
              </a:path>
            </a:pathLst>
          </a:custGeom>
          <a:noFill/>
          <a:ln w="9525">
            <a:solidFill>
              <a:schemeClr val="tx1"/>
            </a:solidFill>
            <a:round/>
            <a:headEnd type="triangle"/>
            <a:tailEnd type="none" w="med" len="med"/>
          </a:ln>
          <a:extLst>
            <a:ext uri="{909E8E84-426E-40DD-AFC4-6F175D3DCCD1}">
              <a14:hiddenFill xmlns:a14="http://schemas.microsoft.com/office/drawing/2010/main">
                <a:solidFill>
                  <a:srgbClr val="FFFFFF"/>
                </a:solidFill>
              </a14:hiddenFill>
            </a:ext>
          </a:extLst>
        </p:spPr>
        <p:txBody>
          <a:bodyPr wrap="none" anchor="ctr"/>
          <a:lstStyle/>
          <a:p>
            <a:endParaRPr lang="ja-JP" altLang="en-US" sz="1800"/>
          </a:p>
        </p:txBody>
      </p:sp>
      <p:sp>
        <p:nvSpPr>
          <p:cNvPr id="37" name="Freeform 19"/>
          <p:cNvSpPr>
            <a:spLocks/>
          </p:cNvSpPr>
          <p:nvPr/>
        </p:nvSpPr>
        <p:spPr bwMode="auto">
          <a:xfrm flipH="1">
            <a:off x="2534731" y="4077073"/>
            <a:ext cx="1404156" cy="216023"/>
          </a:xfrm>
          <a:custGeom>
            <a:avLst/>
            <a:gdLst>
              <a:gd name="T0" fmla="*/ 2147483647 w 409"/>
              <a:gd name="T1" fmla="*/ 0 h 590"/>
              <a:gd name="T2" fmla="*/ 2147483647 w 409"/>
              <a:gd name="T3" fmla="*/ 2147483647 h 590"/>
              <a:gd name="T4" fmla="*/ 0 w 409"/>
              <a:gd name="T5" fmla="*/ 2147483647 h 590"/>
              <a:gd name="T6" fmla="*/ 0 60000 65536"/>
              <a:gd name="T7" fmla="*/ 0 60000 65536"/>
              <a:gd name="T8" fmla="*/ 0 60000 65536"/>
              <a:gd name="T9" fmla="*/ 0 w 409"/>
              <a:gd name="T10" fmla="*/ 0 h 590"/>
              <a:gd name="T11" fmla="*/ 409 w 409"/>
              <a:gd name="T12" fmla="*/ 590 h 590"/>
            </a:gdLst>
            <a:ahLst/>
            <a:cxnLst>
              <a:cxn ang="T6">
                <a:pos x="T0" y="T1"/>
              </a:cxn>
              <a:cxn ang="T7">
                <a:pos x="T2" y="T3"/>
              </a:cxn>
              <a:cxn ang="T8">
                <a:pos x="T4" y="T5"/>
              </a:cxn>
            </a:cxnLst>
            <a:rect l="T9" t="T10" r="T11" b="T12"/>
            <a:pathLst>
              <a:path w="409" h="590">
                <a:moveTo>
                  <a:pt x="409" y="0"/>
                </a:moveTo>
                <a:lnTo>
                  <a:pt x="409" y="590"/>
                </a:lnTo>
                <a:lnTo>
                  <a:pt x="0" y="590"/>
                </a:lnTo>
              </a:path>
            </a:pathLst>
          </a:custGeom>
          <a:noFill/>
          <a:ln w="9525">
            <a:solidFill>
              <a:schemeClr val="tx1"/>
            </a:solidFill>
            <a:prstDash val="dash"/>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ja-JP" altLang="en-US" sz="1800"/>
          </a:p>
        </p:txBody>
      </p:sp>
      <p:sp>
        <p:nvSpPr>
          <p:cNvPr id="38" name="Freeform 19"/>
          <p:cNvSpPr>
            <a:spLocks/>
          </p:cNvSpPr>
          <p:nvPr/>
        </p:nvSpPr>
        <p:spPr bwMode="auto">
          <a:xfrm rot="10800000" flipH="1">
            <a:off x="6357156" y="4293096"/>
            <a:ext cx="234026" cy="1080120"/>
          </a:xfrm>
          <a:custGeom>
            <a:avLst/>
            <a:gdLst>
              <a:gd name="T0" fmla="*/ 2147483647 w 409"/>
              <a:gd name="T1" fmla="*/ 0 h 590"/>
              <a:gd name="T2" fmla="*/ 2147483647 w 409"/>
              <a:gd name="T3" fmla="*/ 2147483647 h 590"/>
              <a:gd name="T4" fmla="*/ 0 w 409"/>
              <a:gd name="T5" fmla="*/ 2147483647 h 590"/>
              <a:gd name="T6" fmla="*/ 0 60000 65536"/>
              <a:gd name="T7" fmla="*/ 0 60000 65536"/>
              <a:gd name="T8" fmla="*/ 0 60000 65536"/>
              <a:gd name="T9" fmla="*/ 0 w 409"/>
              <a:gd name="T10" fmla="*/ 0 h 590"/>
              <a:gd name="T11" fmla="*/ 409 w 409"/>
              <a:gd name="T12" fmla="*/ 590 h 590"/>
            </a:gdLst>
            <a:ahLst/>
            <a:cxnLst>
              <a:cxn ang="T6">
                <a:pos x="T0" y="T1"/>
              </a:cxn>
              <a:cxn ang="T7">
                <a:pos x="T2" y="T3"/>
              </a:cxn>
              <a:cxn ang="T8">
                <a:pos x="T4" y="T5"/>
              </a:cxn>
            </a:cxnLst>
            <a:rect l="T9" t="T10" r="T11" b="T12"/>
            <a:pathLst>
              <a:path w="409" h="590">
                <a:moveTo>
                  <a:pt x="409" y="0"/>
                </a:moveTo>
                <a:lnTo>
                  <a:pt x="409" y="590"/>
                </a:lnTo>
                <a:lnTo>
                  <a:pt x="0" y="590"/>
                </a:lnTo>
              </a:path>
            </a:pathLst>
          </a:custGeom>
          <a:noFill/>
          <a:ln w="9525">
            <a:solidFill>
              <a:schemeClr val="tx1"/>
            </a:solidFill>
            <a:prstDash val="dash"/>
            <a:round/>
            <a:headEnd type="triangle"/>
            <a:tailEnd type="none" w="med" len="med"/>
          </a:ln>
          <a:extLst>
            <a:ext uri="{909E8E84-426E-40DD-AFC4-6F175D3DCCD1}">
              <a14:hiddenFill xmlns:a14="http://schemas.microsoft.com/office/drawing/2010/main">
                <a:solidFill>
                  <a:srgbClr val="FFFFFF"/>
                </a:solidFill>
              </a14:hiddenFill>
            </a:ext>
          </a:extLst>
        </p:spPr>
        <p:txBody>
          <a:bodyPr wrap="none" anchor="ctr"/>
          <a:lstStyle/>
          <a:p>
            <a:endParaRPr lang="ja-JP" altLang="en-US" sz="1800"/>
          </a:p>
        </p:txBody>
      </p:sp>
      <p:sp>
        <p:nvSpPr>
          <p:cNvPr id="39" name="Rectangle 18"/>
          <p:cNvSpPr>
            <a:spLocks noChangeArrowheads="1"/>
          </p:cNvSpPr>
          <p:nvPr/>
        </p:nvSpPr>
        <p:spPr bwMode="auto">
          <a:xfrm>
            <a:off x="428498" y="3501008"/>
            <a:ext cx="3002783" cy="576064"/>
          </a:xfrm>
          <a:prstGeom prst="rect">
            <a:avLst/>
          </a:prstGeom>
          <a:solidFill>
            <a:schemeClr val="accent1"/>
          </a:solidFill>
          <a:ln w="9525" algn="ctr">
            <a:solidFill>
              <a:schemeClr val="tx1"/>
            </a:solidFill>
            <a:miter lim="800000"/>
            <a:headEnd/>
            <a:tailEnd/>
          </a:ln>
        </p:spPr>
        <p:txBody>
          <a:bodyPr wrap="none" anchor="ctr"/>
          <a:lstStyle/>
          <a:p>
            <a:r>
              <a:rPr lang="ja-JP" altLang="en-US" sz="1600" dirty="0" smtClean="0"/>
              <a:t>面積の計算：　上底、下底、高さ</a:t>
            </a:r>
            <a:endParaRPr lang="ja-JP" altLang="en-US" sz="1600"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タイトル 1"/>
          <p:cNvSpPr>
            <a:spLocks noGrp="1"/>
          </p:cNvSpPr>
          <p:nvPr>
            <p:ph type="title"/>
          </p:nvPr>
        </p:nvSpPr>
        <p:spPr/>
        <p:txBody>
          <a:bodyPr/>
          <a:lstStyle/>
          <a:p>
            <a:r>
              <a:rPr lang="ja-JP" altLang="en-US" sz="2000" dirty="0" smtClean="0"/>
              <a:t>１２．４．１１　コンポーネントの設計（１）</a:t>
            </a:r>
          </a:p>
        </p:txBody>
      </p:sp>
      <p:sp>
        <p:nvSpPr>
          <p:cNvPr id="52227" name="コンテンツ プレースホルダ 2"/>
          <p:cNvSpPr>
            <a:spLocks noGrp="1"/>
          </p:cNvSpPr>
          <p:nvPr>
            <p:ph idx="1"/>
          </p:nvPr>
        </p:nvSpPr>
        <p:spPr/>
        <p:txBody>
          <a:bodyPr/>
          <a:lstStyle/>
          <a:p>
            <a:pPr>
              <a:buFontTx/>
              <a:buNone/>
            </a:pPr>
            <a:r>
              <a:rPr lang="en-US" altLang="ja-JP" sz="1800" dirty="0" smtClean="0"/>
              <a:t>【</a:t>
            </a:r>
            <a:r>
              <a:rPr lang="ja-JP" altLang="en-US" sz="1800" dirty="0" smtClean="0"/>
              <a:t>コンポーネント分割の基準</a:t>
            </a:r>
            <a:r>
              <a:rPr lang="en-US" altLang="ja-JP" sz="1800" dirty="0" smtClean="0"/>
              <a:t>】</a:t>
            </a:r>
            <a:br>
              <a:rPr lang="en-US" altLang="ja-JP" sz="1800" dirty="0" smtClean="0"/>
            </a:br>
            <a:r>
              <a:rPr lang="ja-JP" altLang="en-US" sz="1800" dirty="0" smtClean="0"/>
              <a:t>各コンポーネントは、機能的に完結している形を目指す。</a:t>
            </a:r>
          </a:p>
        </p:txBody>
      </p:sp>
      <p:sp>
        <p:nvSpPr>
          <p:cNvPr id="4" name="フッター プレースホルダ 3"/>
          <p:cNvSpPr>
            <a:spLocks noGrp="1"/>
          </p:cNvSpPr>
          <p:nvPr>
            <p:ph type="ftr" sz="quarter" idx="11"/>
          </p:nvPr>
        </p:nvSpPr>
        <p:spPr/>
        <p:txBody>
          <a:bodyPr/>
          <a:lstStyle/>
          <a:p>
            <a:pPr>
              <a:defRPr/>
            </a:pPr>
            <a:r>
              <a:rPr lang="en-US" altLang="ja-JP" smtClean="0"/>
              <a:t>Copyright © 2012 Funabashi </a:t>
            </a:r>
            <a:r>
              <a:rPr lang="ja-JP" altLang="en-US" smtClean="0"/>
              <a:t>ＩＴ</a:t>
            </a:r>
            <a:r>
              <a:rPr lang="en-US" altLang="ja-JP" smtClean="0"/>
              <a:t>-Lab. All right reserved</a:t>
            </a:r>
            <a:endParaRPr lang="en-US" altLang="ja-JP"/>
          </a:p>
        </p:txBody>
      </p:sp>
      <p:sp>
        <p:nvSpPr>
          <p:cNvPr id="5" name="スライド番号プレースホルダ 4"/>
          <p:cNvSpPr>
            <a:spLocks noGrp="1"/>
          </p:cNvSpPr>
          <p:nvPr>
            <p:ph type="sldNum" sz="quarter" idx="12"/>
          </p:nvPr>
        </p:nvSpPr>
        <p:spPr/>
        <p:txBody>
          <a:bodyPr/>
          <a:lstStyle/>
          <a:p>
            <a:pPr>
              <a:defRPr/>
            </a:pPr>
            <a:fld id="{CA597AF8-DD50-4657-A200-CC882D64D1B9}" type="slidenum">
              <a:rPr lang="en-US" altLang="ja-JP" smtClean="0"/>
              <a:pPr>
                <a:defRPr/>
              </a:pPr>
              <a:t>58</a:t>
            </a:fld>
            <a:endParaRPr lang="en-US" altLang="ja-JP"/>
          </a:p>
        </p:txBody>
      </p:sp>
      <p:graphicFrame>
        <p:nvGraphicFramePr>
          <p:cNvPr id="7" name="Group 4"/>
          <p:cNvGraphicFramePr>
            <a:graphicFrameLocks/>
          </p:cNvGraphicFramePr>
          <p:nvPr/>
        </p:nvGraphicFramePr>
        <p:xfrm>
          <a:off x="662524" y="1844825"/>
          <a:ext cx="9049005" cy="4432889"/>
        </p:xfrm>
        <a:graphic>
          <a:graphicData uri="http://schemas.openxmlformats.org/drawingml/2006/table">
            <a:tbl>
              <a:tblPr/>
              <a:tblGrid>
                <a:gridCol w="2397600"/>
                <a:gridCol w="6651406"/>
              </a:tblGrid>
              <a:tr h="28803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HGP明朝E" pitchFamily="18" charset="-128"/>
                          <a:ea typeface="HGP明朝E" pitchFamily="18" charset="-128"/>
                        </a:rPr>
                        <a:t>基　準</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HGP明朝E" pitchFamily="18" charset="-128"/>
                          <a:ea typeface="HGP明朝E" pitchFamily="18" charset="-128"/>
                        </a:rPr>
                        <a:t>解　　　説</a:t>
                      </a:r>
                    </a:p>
                  </a:txBody>
                  <a:tcPr marL="99060" marR="99060"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77260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HGP明朝E" pitchFamily="18" charset="-128"/>
                          <a:ea typeface="HGP明朝E" pitchFamily="18" charset="-128"/>
                        </a:rPr>
                        <a:t>処理パターン</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800" b="0" i="0" u="none" strike="noStrike" cap="none" normalizeH="0" baseline="0" dirty="0" smtClean="0">
                          <a:ln>
                            <a:noFill/>
                          </a:ln>
                          <a:solidFill>
                            <a:schemeClr val="tx1"/>
                          </a:solidFill>
                          <a:effectLst/>
                          <a:latin typeface="HGP明朝E" pitchFamily="18" charset="-128"/>
                          <a:ea typeface="HGP明朝E" pitchFamily="18" charset="-128"/>
                        </a:rPr>
                        <a:t>システムの機能ごとに、コンポーネントを分ける。</a:t>
                      </a:r>
                      <a:r>
                        <a:rPr kumimoji="1" lang="en-US" altLang="ja-JP" sz="1800" b="0" i="0" u="none" strike="noStrike" cap="none" normalizeH="0" baseline="0" dirty="0" smtClean="0">
                          <a:ln>
                            <a:noFill/>
                          </a:ln>
                          <a:solidFill>
                            <a:schemeClr val="tx1"/>
                          </a:solidFill>
                          <a:effectLst/>
                          <a:latin typeface="HGP明朝E" pitchFamily="18" charset="-128"/>
                          <a:ea typeface="HGP明朝E" pitchFamily="18" charset="-128"/>
                        </a:rPr>
                        <a:t/>
                      </a:r>
                      <a:br>
                        <a:rPr kumimoji="1" lang="en-US" altLang="ja-JP" sz="1800" b="0" i="0" u="none" strike="noStrike" cap="none" normalizeH="0" baseline="0" dirty="0" smtClean="0">
                          <a:ln>
                            <a:noFill/>
                          </a:ln>
                          <a:solidFill>
                            <a:schemeClr val="tx1"/>
                          </a:solidFill>
                          <a:effectLst/>
                          <a:latin typeface="HGP明朝E" pitchFamily="18" charset="-128"/>
                          <a:ea typeface="HGP明朝E" pitchFamily="18" charset="-128"/>
                        </a:rPr>
                      </a:br>
                      <a:r>
                        <a:rPr kumimoji="1" lang="ja-JP" altLang="en-US" sz="1800" b="0" i="0" u="none" strike="noStrike" cap="none" normalizeH="0" baseline="0" dirty="0" smtClean="0">
                          <a:ln>
                            <a:noFill/>
                          </a:ln>
                          <a:solidFill>
                            <a:schemeClr val="tx1"/>
                          </a:solidFill>
                          <a:effectLst/>
                          <a:latin typeface="HGP明朝E" pitchFamily="18" charset="-128"/>
                          <a:ea typeface="HGP明朝E" pitchFamily="18" charset="-128"/>
                        </a:rPr>
                        <a:t>例）入力処理、更新処理、</a:t>
                      </a:r>
                      <a:r>
                        <a:rPr lang="ja-JP" altLang="en-US" u="sng" dirty="0" smtClean="0">
                          <a:solidFill>
                            <a:srgbClr val="FF0000"/>
                          </a:solidFill>
                        </a:rPr>
                        <a:t>レコード処理</a:t>
                      </a:r>
                      <a:r>
                        <a:rPr kumimoji="1" lang="ja-JP" altLang="en-US" sz="1800" b="0" i="0" u="none" strike="noStrike" cap="none" normalizeH="0" baseline="0" dirty="0" smtClean="0">
                          <a:ln>
                            <a:noFill/>
                          </a:ln>
                          <a:solidFill>
                            <a:schemeClr val="tx1"/>
                          </a:solidFill>
                          <a:effectLst/>
                          <a:latin typeface="HGP明朝E" pitchFamily="18" charset="-128"/>
                          <a:ea typeface="HGP明朝E" pitchFamily="18" charset="-128"/>
                        </a:rPr>
                        <a:t>、帳票出力処理など</a:t>
                      </a:r>
                    </a:p>
                  </a:txBody>
                  <a:tcPr marL="97500" marR="97500" marT="46804" marB="46804"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80280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HGP明朝E" pitchFamily="18" charset="-128"/>
                          <a:ea typeface="HGP明朝E" pitchFamily="18" charset="-128"/>
                        </a:rPr>
                        <a:t>処理タイミング</a:t>
                      </a:r>
                      <a:endParaRPr kumimoji="1" lang="en-US" altLang="ja-JP" sz="1800" b="0" i="0" u="none" strike="noStrike" cap="none" normalizeH="0" baseline="0" dirty="0" smtClean="0">
                        <a:ln>
                          <a:noFill/>
                        </a:ln>
                        <a:solidFill>
                          <a:schemeClr val="tx1"/>
                        </a:solidFill>
                        <a:effectLst/>
                        <a:latin typeface="HGP明朝E" pitchFamily="18" charset="-128"/>
                        <a:ea typeface="HGP明朝E" pitchFamily="18"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lang="ja-JP" altLang="en-US" u="sng" dirty="0" smtClean="0">
                          <a:solidFill>
                            <a:srgbClr val="FF0000"/>
                          </a:solidFill>
                        </a:rPr>
                        <a:t>処理の周期</a:t>
                      </a:r>
                      <a:endParaRPr kumimoji="1" lang="ja-JP" altLang="en-US" sz="1800" b="0" i="0" u="none" strike="noStrike" cap="none" normalizeH="0" baseline="0" dirty="0" smtClean="0">
                        <a:ln>
                          <a:noFill/>
                        </a:ln>
                        <a:solidFill>
                          <a:schemeClr val="tx1"/>
                        </a:solidFill>
                        <a:effectLst/>
                        <a:latin typeface="HGP明朝E" pitchFamily="18" charset="-128"/>
                        <a:ea typeface="HGP明朝E" pitchFamily="18" charset="-128"/>
                      </a:endParaRP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HGP明朝E" pitchFamily="18" charset="-128"/>
                          <a:ea typeface="HGP明朝E" pitchFamily="18" charset="-128"/>
                        </a:rPr>
                        <a:t>いつ実行するコンポーネントなのかによって分ける。</a:t>
                      </a:r>
                      <a:r>
                        <a:rPr kumimoji="1" lang="en-US" altLang="ja-JP" sz="1800" b="0" i="0" u="none" strike="noStrike" cap="none" normalizeH="0" baseline="0" dirty="0" smtClean="0">
                          <a:ln>
                            <a:noFill/>
                          </a:ln>
                          <a:solidFill>
                            <a:schemeClr val="tx1"/>
                          </a:solidFill>
                          <a:effectLst/>
                          <a:latin typeface="HGP明朝E" pitchFamily="18" charset="-128"/>
                          <a:ea typeface="HGP明朝E" pitchFamily="18" charset="-128"/>
                        </a:rPr>
                        <a:t/>
                      </a:r>
                      <a:br>
                        <a:rPr kumimoji="1" lang="en-US" altLang="ja-JP" sz="1800" b="0" i="0" u="none" strike="noStrike" cap="none" normalizeH="0" baseline="0" dirty="0" smtClean="0">
                          <a:ln>
                            <a:noFill/>
                          </a:ln>
                          <a:solidFill>
                            <a:schemeClr val="tx1"/>
                          </a:solidFill>
                          <a:effectLst/>
                          <a:latin typeface="HGP明朝E" pitchFamily="18" charset="-128"/>
                          <a:ea typeface="HGP明朝E" pitchFamily="18" charset="-128"/>
                        </a:rPr>
                      </a:br>
                      <a:r>
                        <a:rPr kumimoji="1" lang="ja-JP" altLang="en-US" sz="1800" b="0" i="0" u="none" strike="noStrike" cap="none" normalizeH="0" baseline="0" dirty="0" smtClean="0">
                          <a:ln>
                            <a:noFill/>
                          </a:ln>
                          <a:solidFill>
                            <a:schemeClr val="tx1"/>
                          </a:solidFill>
                          <a:effectLst/>
                          <a:latin typeface="HGP明朝E" pitchFamily="18" charset="-128"/>
                          <a:ea typeface="HGP明朝E" pitchFamily="18" charset="-128"/>
                        </a:rPr>
                        <a:t>例）日次処理、週次処理、月次処理など</a:t>
                      </a:r>
                    </a:p>
                  </a:txBody>
                  <a:tcPr marL="97500" marR="97500" marT="46804" marB="46804"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80280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HGP明朝E" pitchFamily="18" charset="-128"/>
                          <a:ea typeface="HGP明朝E" pitchFamily="18" charset="-128"/>
                        </a:rPr>
                        <a:t>処理効率</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HGP明朝E" pitchFamily="18" charset="-128"/>
                          <a:ea typeface="HGP明朝E" pitchFamily="18" charset="-128"/>
                        </a:rPr>
                        <a:t>処理効率が大きく異なる処理がある場合、処理効率が悪いものを別コンポーネントにする。</a:t>
                      </a:r>
                    </a:p>
                  </a:txBody>
                  <a:tcPr marL="97500" marR="97500" marT="46804" marB="46804"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80280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HGP明朝E" pitchFamily="18" charset="-128"/>
                          <a:ea typeface="HGP明朝E" pitchFamily="18" charset="-128"/>
                        </a:rPr>
                        <a:t>同時使用可能資源</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HGP明朝E" pitchFamily="18" charset="-128"/>
                          <a:ea typeface="HGP明朝E" pitchFamily="18" charset="-128"/>
                        </a:rPr>
                        <a:t>資源（</a:t>
                      </a:r>
                      <a:r>
                        <a:rPr kumimoji="1" lang="en-US" altLang="ja-JP" sz="1800" b="0" i="0" u="none" strike="noStrike" cap="none" normalizeH="0" baseline="0" dirty="0" smtClean="0">
                          <a:ln>
                            <a:noFill/>
                          </a:ln>
                          <a:solidFill>
                            <a:schemeClr val="tx1"/>
                          </a:solidFill>
                          <a:effectLst/>
                          <a:latin typeface="HGP明朝E" pitchFamily="18" charset="-128"/>
                          <a:ea typeface="HGP明朝E" pitchFamily="18" charset="-128"/>
                        </a:rPr>
                        <a:t>CPU</a:t>
                      </a:r>
                      <a:r>
                        <a:rPr kumimoji="1" lang="ja-JP" altLang="en-US" sz="1800" b="0" i="0" u="none" strike="noStrike" cap="none" normalizeH="0" baseline="0" dirty="0" smtClean="0">
                          <a:ln>
                            <a:noFill/>
                          </a:ln>
                          <a:solidFill>
                            <a:schemeClr val="tx1"/>
                          </a:solidFill>
                          <a:effectLst/>
                          <a:latin typeface="HGP明朝E" pitchFamily="18" charset="-128"/>
                          <a:ea typeface="HGP明朝E" pitchFamily="18" charset="-128"/>
                        </a:rPr>
                        <a:t>やメモリなど）に制限がある場合、制限を超えて資源を利用しないようにコンポーネントを分ける。をする。</a:t>
                      </a:r>
                    </a:p>
                  </a:txBody>
                  <a:tcPr marL="97500" marR="97500" marT="46804" marB="46804"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79022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HGP明朝E" pitchFamily="18" charset="-128"/>
                          <a:ea typeface="HGP明朝E" pitchFamily="18" charset="-128"/>
                        </a:rPr>
                        <a:t>入出力装置</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HGP明朝E" pitchFamily="18" charset="-128"/>
                          <a:ea typeface="HGP明朝E" pitchFamily="18" charset="-128"/>
                        </a:rPr>
                        <a:t>同じ入出力装置を使用する処理は、単体実行が可能なように別コンポーネントに分ける場合がある。</a:t>
                      </a:r>
                      <a:r>
                        <a:rPr lang="ja-JP" altLang="en-US" u="sng" dirty="0" smtClean="0">
                          <a:solidFill>
                            <a:srgbClr val="FF0000"/>
                          </a:solidFill>
                        </a:rPr>
                        <a:t>ファイルの統合</a:t>
                      </a:r>
                      <a:r>
                        <a:rPr kumimoji="1" lang="ja-JP" altLang="en-US" sz="1800" b="0" i="0" u="none" strike="noStrike" cap="none" normalizeH="0" baseline="0" dirty="0" smtClean="0">
                          <a:ln>
                            <a:noFill/>
                          </a:ln>
                          <a:solidFill>
                            <a:schemeClr val="tx1"/>
                          </a:solidFill>
                          <a:effectLst/>
                          <a:latin typeface="HGP明朝E" pitchFamily="18" charset="-128"/>
                          <a:ea typeface="HGP明朝E" pitchFamily="18" charset="-128"/>
                        </a:rPr>
                        <a:t>、</a:t>
                      </a:r>
                      <a:r>
                        <a:rPr lang="ja-JP" altLang="en-US" u="sng" dirty="0" smtClean="0">
                          <a:solidFill>
                            <a:srgbClr val="FF0000"/>
                          </a:solidFill>
                        </a:rPr>
                        <a:t>ファイルの分割</a:t>
                      </a:r>
                      <a:r>
                        <a:rPr kumimoji="1" lang="ja-JP" altLang="en-US" sz="1800" b="0" i="0" u="none" strike="noStrike" cap="none" normalizeH="0" baseline="0" dirty="0" smtClean="0">
                          <a:ln>
                            <a:noFill/>
                          </a:ln>
                          <a:solidFill>
                            <a:schemeClr val="tx1"/>
                          </a:solidFill>
                          <a:effectLst/>
                          <a:latin typeface="HGP明朝E" pitchFamily="18" charset="-128"/>
                          <a:ea typeface="HGP明朝E" pitchFamily="18" charset="-128"/>
                        </a:rPr>
                        <a:t>も考慮する。</a:t>
                      </a:r>
                    </a:p>
                  </a:txBody>
                  <a:tcPr marL="97500" marR="97500" marT="46804" marB="46804"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タイトル 1"/>
          <p:cNvSpPr>
            <a:spLocks noGrp="1"/>
          </p:cNvSpPr>
          <p:nvPr>
            <p:ph type="title"/>
          </p:nvPr>
        </p:nvSpPr>
        <p:spPr/>
        <p:txBody>
          <a:bodyPr/>
          <a:lstStyle/>
          <a:p>
            <a:r>
              <a:rPr lang="ja-JP" altLang="en-US" sz="2000" dirty="0" smtClean="0"/>
              <a:t>１２．４．１１　コンポーネントの設計（２）</a:t>
            </a:r>
          </a:p>
        </p:txBody>
      </p:sp>
      <p:sp>
        <p:nvSpPr>
          <p:cNvPr id="52227" name="コンテンツ プレースホルダ 2"/>
          <p:cNvSpPr>
            <a:spLocks noGrp="1"/>
          </p:cNvSpPr>
          <p:nvPr>
            <p:ph idx="1"/>
          </p:nvPr>
        </p:nvSpPr>
        <p:spPr/>
        <p:txBody>
          <a:bodyPr/>
          <a:lstStyle/>
          <a:p>
            <a:pPr marL="625475" indent="-625475">
              <a:buFontTx/>
              <a:buNone/>
            </a:pPr>
            <a:r>
              <a:rPr lang="en-US" altLang="ja-JP" sz="1800" dirty="0" smtClean="0"/>
              <a:t>【</a:t>
            </a:r>
            <a:r>
              <a:rPr lang="ja-JP" altLang="en-US" sz="1800" dirty="0" smtClean="0"/>
              <a:t>プログラム分割の基準</a:t>
            </a:r>
            <a:r>
              <a:rPr lang="en-US" altLang="ja-JP" sz="1800" dirty="0" smtClean="0"/>
              <a:t>】</a:t>
            </a:r>
            <a:br>
              <a:rPr lang="en-US" altLang="ja-JP" sz="1800" dirty="0" smtClean="0"/>
            </a:br>
            <a:r>
              <a:rPr lang="ja-JP" altLang="en-US" sz="1800" dirty="0" smtClean="0"/>
              <a:t>プログラム分割の基準は、以下を考慮したものであること。</a:t>
            </a:r>
            <a:endParaRPr lang="en-US" altLang="ja-JP" sz="1800" dirty="0" smtClean="0"/>
          </a:p>
          <a:p>
            <a:pPr marL="625475" indent="-625475">
              <a:buFontTx/>
              <a:buNone/>
            </a:pPr>
            <a:endParaRPr lang="en-US" altLang="ja-JP" sz="1800" dirty="0" smtClean="0"/>
          </a:p>
          <a:p>
            <a:pPr marL="625475" indent="-625475">
              <a:buFontTx/>
              <a:buNone/>
            </a:pPr>
            <a:r>
              <a:rPr lang="en-US" altLang="ja-JP" sz="1800" dirty="0" smtClean="0"/>
              <a:t>		</a:t>
            </a:r>
            <a:r>
              <a:rPr lang="ja-JP" altLang="en-US" sz="1800" dirty="0" smtClean="0"/>
              <a:t>・</a:t>
            </a:r>
            <a:r>
              <a:rPr lang="ja-JP" altLang="en-US" sz="1800" u="sng" dirty="0" smtClean="0">
                <a:solidFill>
                  <a:srgbClr val="FF0000"/>
                </a:solidFill>
              </a:rPr>
              <a:t>分かりやすさ</a:t>
            </a:r>
            <a:endParaRPr lang="en-US" altLang="ja-JP" sz="1800" u="sng" dirty="0" smtClean="0">
              <a:solidFill>
                <a:srgbClr val="FF0000"/>
              </a:solidFill>
            </a:endParaRPr>
          </a:p>
          <a:p>
            <a:pPr marL="625475" indent="-625475">
              <a:buFontTx/>
              <a:buNone/>
            </a:pPr>
            <a:r>
              <a:rPr lang="en-US" altLang="ja-JP" sz="1800" dirty="0" smtClean="0"/>
              <a:t>		</a:t>
            </a:r>
            <a:r>
              <a:rPr lang="ja-JP" altLang="en-US" sz="1800" dirty="0" smtClean="0"/>
              <a:t>・</a:t>
            </a:r>
            <a:r>
              <a:rPr lang="ja-JP" altLang="en-US" sz="1800" u="sng" dirty="0" smtClean="0">
                <a:solidFill>
                  <a:srgbClr val="FF0000"/>
                </a:solidFill>
              </a:rPr>
              <a:t>安全性</a:t>
            </a:r>
            <a:endParaRPr lang="en-US" altLang="ja-JP" sz="1800" u="sng" dirty="0" smtClean="0">
              <a:solidFill>
                <a:srgbClr val="FF0000"/>
              </a:solidFill>
            </a:endParaRPr>
          </a:p>
          <a:p>
            <a:pPr marL="625475" indent="-625475">
              <a:buFontTx/>
              <a:buNone/>
            </a:pPr>
            <a:r>
              <a:rPr lang="en-US" altLang="ja-JP" sz="1800" dirty="0" smtClean="0"/>
              <a:t>		</a:t>
            </a:r>
            <a:r>
              <a:rPr lang="ja-JP" altLang="en-US" sz="1800" dirty="0" smtClean="0"/>
              <a:t>・</a:t>
            </a:r>
            <a:r>
              <a:rPr lang="ja-JP" altLang="en-US" sz="1800" u="sng" dirty="0" smtClean="0">
                <a:solidFill>
                  <a:srgbClr val="FF0000"/>
                </a:solidFill>
              </a:rPr>
              <a:t>開発の生産性</a:t>
            </a:r>
            <a:endParaRPr lang="en-US" altLang="ja-JP" sz="1800" u="sng" dirty="0" smtClean="0">
              <a:solidFill>
                <a:srgbClr val="FF0000"/>
              </a:solidFill>
            </a:endParaRPr>
          </a:p>
          <a:p>
            <a:pPr marL="625475" indent="-625475">
              <a:buFontTx/>
              <a:buNone/>
            </a:pPr>
            <a:r>
              <a:rPr lang="en-US" altLang="ja-JP" sz="1800" dirty="0" smtClean="0"/>
              <a:t>		</a:t>
            </a:r>
            <a:r>
              <a:rPr lang="ja-JP" altLang="en-US" sz="1800" dirty="0" smtClean="0"/>
              <a:t>・</a:t>
            </a:r>
            <a:r>
              <a:rPr lang="ja-JP" altLang="en-US" sz="1800" u="sng" dirty="0" smtClean="0">
                <a:solidFill>
                  <a:srgbClr val="FF0000"/>
                </a:solidFill>
              </a:rPr>
              <a:t>運用性</a:t>
            </a:r>
            <a:endParaRPr lang="en-US" altLang="ja-JP" sz="1800" u="sng" dirty="0" smtClean="0">
              <a:solidFill>
                <a:srgbClr val="FF0000"/>
              </a:solidFill>
            </a:endParaRPr>
          </a:p>
          <a:p>
            <a:pPr marL="625475" indent="-625475">
              <a:buFontTx/>
              <a:buNone/>
            </a:pPr>
            <a:r>
              <a:rPr lang="en-US" altLang="ja-JP" sz="1800" dirty="0" smtClean="0"/>
              <a:t>		</a:t>
            </a:r>
            <a:r>
              <a:rPr lang="ja-JP" altLang="en-US" sz="1800" dirty="0" smtClean="0"/>
              <a:t>・</a:t>
            </a:r>
            <a:r>
              <a:rPr lang="ja-JP" altLang="en-US" sz="1800" u="sng" dirty="0" smtClean="0">
                <a:solidFill>
                  <a:srgbClr val="FF0000"/>
                </a:solidFill>
              </a:rPr>
              <a:t>処理能力</a:t>
            </a:r>
            <a:endParaRPr lang="en-US" altLang="ja-JP" sz="1800" u="sng" dirty="0" smtClean="0">
              <a:solidFill>
                <a:srgbClr val="FF0000"/>
              </a:solidFill>
            </a:endParaRPr>
          </a:p>
          <a:p>
            <a:pPr marL="625475" indent="-625475">
              <a:buFontTx/>
              <a:buNone/>
            </a:pPr>
            <a:r>
              <a:rPr lang="en-US" altLang="ja-JP" sz="1800" dirty="0" smtClean="0"/>
              <a:t>		</a:t>
            </a:r>
            <a:r>
              <a:rPr lang="ja-JP" altLang="en-US" sz="1800" dirty="0" smtClean="0"/>
              <a:t>・</a:t>
            </a:r>
            <a:r>
              <a:rPr lang="ja-JP" altLang="en-US" sz="1800" u="sng" dirty="0" smtClean="0">
                <a:solidFill>
                  <a:srgbClr val="FF0000"/>
                </a:solidFill>
              </a:rPr>
              <a:t>保守性</a:t>
            </a:r>
            <a:endParaRPr lang="en-US" altLang="ja-JP" sz="1800" u="sng" dirty="0" smtClean="0">
              <a:solidFill>
                <a:srgbClr val="FF0000"/>
              </a:solidFill>
            </a:endParaRPr>
          </a:p>
          <a:p>
            <a:pPr marL="625475" indent="-625475">
              <a:buFontTx/>
              <a:buNone/>
            </a:pPr>
            <a:r>
              <a:rPr lang="en-US" altLang="ja-JP" sz="1800" dirty="0" smtClean="0"/>
              <a:t>		</a:t>
            </a:r>
            <a:r>
              <a:rPr lang="ja-JP" altLang="en-US" sz="1800" dirty="0" smtClean="0"/>
              <a:t>・</a:t>
            </a:r>
            <a:r>
              <a:rPr lang="ja-JP" altLang="en-US" sz="1800" u="sng" dirty="0" smtClean="0">
                <a:solidFill>
                  <a:srgbClr val="FF0000"/>
                </a:solidFill>
              </a:rPr>
              <a:t>再利用性</a:t>
            </a:r>
            <a:endParaRPr lang="ja-JP" altLang="en-US" sz="1800" dirty="0" smtClean="0"/>
          </a:p>
        </p:txBody>
      </p:sp>
      <p:sp>
        <p:nvSpPr>
          <p:cNvPr id="4" name="フッター プレースホルダ 3"/>
          <p:cNvSpPr>
            <a:spLocks noGrp="1"/>
          </p:cNvSpPr>
          <p:nvPr>
            <p:ph type="ftr" sz="quarter" idx="11"/>
          </p:nvPr>
        </p:nvSpPr>
        <p:spPr/>
        <p:txBody>
          <a:bodyPr/>
          <a:lstStyle/>
          <a:p>
            <a:pPr>
              <a:defRPr/>
            </a:pPr>
            <a:r>
              <a:rPr lang="en-US" altLang="ja-JP" smtClean="0"/>
              <a:t>Copyright © 2012 Funabashi </a:t>
            </a:r>
            <a:r>
              <a:rPr lang="ja-JP" altLang="en-US" smtClean="0"/>
              <a:t>ＩＴ</a:t>
            </a:r>
            <a:r>
              <a:rPr lang="en-US" altLang="ja-JP" smtClean="0"/>
              <a:t>-Lab. All right reserved</a:t>
            </a:r>
            <a:endParaRPr lang="en-US" altLang="ja-JP"/>
          </a:p>
        </p:txBody>
      </p:sp>
      <p:sp>
        <p:nvSpPr>
          <p:cNvPr id="5" name="スライド番号プレースホルダ 4"/>
          <p:cNvSpPr>
            <a:spLocks noGrp="1"/>
          </p:cNvSpPr>
          <p:nvPr>
            <p:ph type="sldNum" sz="quarter" idx="12"/>
          </p:nvPr>
        </p:nvSpPr>
        <p:spPr/>
        <p:txBody>
          <a:bodyPr/>
          <a:lstStyle/>
          <a:p>
            <a:pPr>
              <a:defRPr/>
            </a:pPr>
            <a:fld id="{CA597AF8-DD50-4657-A200-CC882D64D1B9}" type="slidenum">
              <a:rPr lang="en-US" altLang="ja-JP" smtClean="0"/>
              <a:pPr>
                <a:defRPr/>
              </a:pPr>
              <a:t>59</a:t>
            </a:fld>
            <a:endParaRPr lang="en-US" altLang="ja-JP"/>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タイトル 1"/>
          <p:cNvSpPr>
            <a:spLocks noGrp="1"/>
          </p:cNvSpPr>
          <p:nvPr>
            <p:ph type="title"/>
          </p:nvPr>
        </p:nvSpPr>
        <p:spPr/>
        <p:txBody>
          <a:bodyPr/>
          <a:lstStyle/>
          <a:p>
            <a:r>
              <a:rPr lang="ja-JP" altLang="en-US" sz="2000" dirty="0" smtClean="0"/>
              <a:t>１２．１．２　システム要件の定義（２）</a:t>
            </a:r>
          </a:p>
        </p:txBody>
      </p:sp>
      <p:sp>
        <p:nvSpPr>
          <p:cNvPr id="7171" name="コンテンツ プレースホルダ 2"/>
          <p:cNvSpPr>
            <a:spLocks noGrp="1"/>
          </p:cNvSpPr>
          <p:nvPr>
            <p:ph idx="1"/>
          </p:nvPr>
        </p:nvSpPr>
        <p:spPr/>
        <p:txBody>
          <a:bodyPr/>
          <a:lstStyle/>
          <a:p>
            <a:pPr>
              <a:buNone/>
            </a:pPr>
            <a:r>
              <a:rPr lang="en-US" altLang="ja-JP" sz="1800" dirty="0" smtClean="0">
                <a:solidFill>
                  <a:srgbClr val="000000"/>
                </a:solidFill>
              </a:rPr>
              <a:t>【</a:t>
            </a:r>
            <a:r>
              <a:rPr lang="ja-JP" altLang="en-US" sz="1800" dirty="0" smtClean="0">
                <a:solidFill>
                  <a:srgbClr val="000000"/>
                </a:solidFill>
              </a:rPr>
              <a:t>機能及び能力の定義</a:t>
            </a:r>
            <a:r>
              <a:rPr lang="en-US" altLang="ja-JP" sz="1800" dirty="0" smtClean="0">
                <a:solidFill>
                  <a:srgbClr val="000000"/>
                </a:solidFill>
              </a:rPr>
              <a:t>】</a:t>
            </a:r>
            <a:endParaRPr lang="en-US" altLang="ja-JP" sz="1800" dirty="0" smtClean="0"/>
          </a:p>
          <a:p>
            <a:pPr marL="630238" indent="0">
              <a:buNone/>
            </a:pPr>
            <a:r>
              <a:rPr lang="ja-JP" altLang="en-US" sz="1800" dirty="0" smtClean="0"/>
              <a:t>システムに要求される機能や性能をまとめる。 </a:t>
            </a:r>
            <a:endParaRPr lang="en-US" altLang="ja-JP" sz="1800" dirty="0" smtClean="0"/>
          </a:p>
          <a:p>
            <a:pPr marL="630238" indent="0">
              <a:buNone/>
            </a:pPr>
            <a:r>
              <a:rPr lang="en-US" altLang="ja-JP" sz="1800" dirty="0" smtClean="0"/>
              <a:t>•</a:t>
            </a:r>
            <a:r>
              <a:rPr lang="ja-JP" altLang="en-US" sz="1800" dirty="0" smtClean="0"/>
              <a:t>機能要件定義：どのような機能が必要かを定義します。 </a:t>
            </a:r>
          </a:p>
          <a:p>
            <a:pPr marL="630238" indent="0">
              <a:buNone/>
            </a:pPr>
            <a:r>
              <a:rPr lang="en-US" altLang="ja-JP" sz="1800" dirty="0" smtClean="0"/>
              <a:t>•</a:t>
            </a:r>
            <a:r>
              <a:rPr lang="ja-JP" altLang="en-US" sz="1800" dirty="0" smtClean="0"/>
              <a:t>性能要件定義：どのような操作性、性能、処理能力が必要なのかを定義します</a:t>
            </a:r>
          </a:p>
          <a:p>
            <a:pPr marL="630238" indent="0">
              <a:buFontTx/>
              <a:buNone/>
            </a:pPr>
            <a:endParaRPr lang="en-US" altLang="ja-JP" sz="1800" dirty="0" smtClean="0"/>
          </a:p>
          <a:p>
            <a:pPr marL="630238" indent="0">
              <a:buNone/>
            </a:pPr>
            <a:r>
              <a:rPr lang="ja-JP" altLang="en-US" sz="1800" dirty="0" smtClean="0"/>
              <a:t>機能要件</a:t>
            </a:r>
            <a:endParaRPr lang="en-US" altLang="ja-JP" sz="1800" dirty="0" smtClean="0"/>
          </a:p>
          <a:p>
            <a:pPr>
              <a:buNone/>
            </a:pPr>
            <a:r>
              <a:rPr lang="en-US" altLang="ja-JP" sz="1800" dirty="0" smtClean="0"/>
              <a:t>		</a:t>
            </a:r>
            <a:r>
              <a:rPr lang="ja-JP" altLang="en-US" sz="1800" dirty="0" smtClean="0"/>
              <a:t>どのような機能が必要かを定義し、</a:t>
            </a:r>
            <a:r>
              <a:rPr lang="ja-JP" altLang="en-US" sz="1800" u="sng" dirty="0" smtClean="0">
                <a:solidFill>
                  <a:srgbClr val="FF0000"/>
                </a:solidFill>
              </a:rPr>
              <a:t>システム機能仕様</a:t>
            </a:r>
            <a:r>
              <a:rPr lang="ja-JP" altLang="en-US" sz="1800" dirty="0" smtClean="0"/>
              <a:t>にまとめる。　</a:t>
            </a:r>
            <a:endParaRPr lang="en-US" altLang="ja-JP" sz="1800" dirty="0" smtClean="0"/>
          </a:p>
          <a:p>
            <a:pPr marL="630238" indent="0">
              <a:buFontTx/>
              <a:buNone/>
            </a:pPr>
            <a:endParaRPr lang="en-US" altLang="ja-JP" sz="1800" dirty="0" smtClean="0"/>
          </a:p>
          <a:p>
            <a:pPr marL="630238" indent="0">
              <a:buFontTx/>
              <a:buNone/>
            </a:pPr>
            <a:r>
              <a:rPr lang="ja-JP" altLang="en-US" sz="1800" dirty="0" smtClean="0"/>
              <a:t>性能要件</a:t>
            </a:r>
            <a:endParaRPr lang="en-US" altLang="ja-JP" sz="1800" dirty="0" smtClean="0"/>
          </a:p>
          <a:p>
            <a:pPr marL="630238" indent="0">
              <a:buFontTx/>
              <a:buNone/>
            </a:pPr>
            <a:r>
              <a:rPr lang="en-US" altLang="ja-JP" sz="1800" dirty="0" smtClean="0"/>
              <a:t>	</a:t>
            </a:r>
            <a:r>
              <a:rPr lang="ja-JP" altLang="en-US" sz="1800" dirty="0" smtClean="0"/>
              <a:t>システムの要件から必要となる処理能力、性能（</a:t>
            </a:r>
            <a:r>
              <a:rPr lang="ja-JP" altLang="en-US" sz="1800" u="sng" dirty="0" smtClean="0">
                <a:solidFill>
                  <a:srgbClr val="FF0000"/>
                </a:solidFill>
              </a:rPr>
              <a:t>レスポンスタイム、スループット</a:t>
            </a:r>
            <a:r>
              <a:rPr lang="ja-JP" altLang="en-US" sz="1800" dirty="0" smtClean="0"/>
              <a:t>、</a:t>
            </a:r>
            <a:endParaRPr lang="en-US" altLang="ja-JP" sz="1800" dirty="0" smtClean="0"/>
          </a:p>
          <a:p>
            <a:pPr marL="630238" indent="0">
              <a:buFontTx/>
              <a:buNone/>
            </a:pPr>
            <a:r>
              <a:rPr lang="en-US" altLang="ja-JP" sz="1800" dirty="0" smtClean="0"/>
              <a:t>	</a:t>
            </a:r>
            <a:r>
              <a:rPr lang="ja-JP" altLang="en-US" sz="1800" dirty="0" smtClean="0"/>
              <a:t>ターンアラウンドタイム、データの容量等々）を定義する。</a:t>
            </a:r>
            <a:endParaRPr lang="en-US" altLang="ja-JP" sz="1800" dirty="0" smtClean="0"/>
          </a:p>
          <a:p>
            <a:pPr marL="630238" indent="0">
              <a:buFontTx/>
              <a:buNone/>
            </a:pPr>
            <a:endParaRPr lang="en-US" altLang="ja-JP" sz="1800" u="sng" dirty="0" smtClean="0">
              <a:solidFill>
                <a:srgbClr val="FF0000"/>
              </a:solidFill>
            </a:endParaRPr>
          </a:p>
          <a:p>
            <a:pPr marL="630238" indent="0">
              <a:buFontTx/>
              <a:buNone/>
            </a:pPr>
            <a:endParaRPr lang="en-US" altLang="ja-JP" sz="1800" dirty="0" smtClean="0"/>
          </a:p>
        </p:txBody>
      </p:sp>
      <p:sp>
        <p:nvSpPr>
          <p:cNvPr id="4" name="フッター プレースホルダ 3"/>
          <p:cNvSpPr>
            <a:spLocks noGrp="1"/>
          </p:cNvSpPr>
          <p:nvPr>
            <p:ph type="ftr" sz="quarter" idx="11"/>
          </p:nvPr>
        </p:nvSpPr>
        <p:spPr/>
        <p:txBody>
          <a:bodyPr/>
          <a:lstStyle/>
          <a:p>
            <a:pPr>
              <a:defRPr/>
            </a:pPr>
            <a:r>
              <a:rPr lang="en-US" altLang="ja-JP" dirty="0" smtClean="0">
                <a:solidFill>
                  <a:srgbClr val="000000"/>
                </a:solidFill>
              </a:rPr>
              <a:t>Copyright © 2012 Funabashi </a:t>
            </a:r>
            <a:r>
              <a:rPr lang="ja-JP" altLang="en-US" dirty="0" smtClean="0">
                <a:solidFill>
                  <a:srgbClr val="000000"/>
                </a:solidFill>
              </a:rPr>
              <a:t>ＩＴ</a:t>
            </a:r>
            <a:r>
              <a:rPr lang="en-US" altLang="ja-JP" dirty="0" smtClean="0">
                <a:solidFill>
                  <a:srgbClr val="000000"/>
                </a:solidFill>
              </a:rPr>
              <a:t>-Lab. All right reserved</a:t>
            </a:r>
            <a:endParaRPr lang="en-US" altLang="ja-JP" dirty="0">
              <a:solidFill>
                <a:srgbClr val="000000"/>
              </a:solidFill>
            </a:endParaRPr>
          </a:p>
        </p:txBody>
      </p:sp>
      <p:sp>
        <p:nvSpPr>
          <p:cNvPr id="5" name="スライド番号プレースホルダ 4"/>
          <p:cNvSpPr>
            <a:spLocks noGrp="1"/>
          </p:cNvSpPr>
          <p:nvPr>
            <p:ph type="sldNum" sz="quarter" idx="12"/>
          </p:nvPr>
        </p:nvSpPr>
        <p:spPr/>
        <p:txBody>
          <a:bodyPr/>
          <a:lstStyle/>
          <a:p>
            <a:pPr>
              <a:defRPr/>
            </a:pPr>
            <a:fld id="{4EC3C04F-0A90-46B5-AD85-E4D49540D9F7}" type="slidenum">
              <a:rPr lang="en-US" altLang="ja-JP" smtClean="0">
                <a:solidFill>
                  <a:srgbClr val="000000"/>
                </a:solidFill>
              </a:rPr>
              <a:pPr>
                <a:defRPr/>
              </a:pPr>
              <a:t>6</a:t>
            </a:fld>
            <a:endParaRPr lang="en-US" altLang="ja-JP" dirty="0">
              <a:solidFill>
                <a:srgbClr val="000000"/>
              </a:solidFill>
            </a:endParaRPr>
          </a:p>
        </p:txBody>
      </p:sp>
    </p:spTree>
    <p:extLst>
      <p:ext uri="{BB962C8B-B14F-4D97-AF65-F5344CB8AC3E}">
        <p14:creationId xmlns:p14="http://schemas.microsoft.com/office/powerpoint/2010/main" val="133915668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73" name="Rectangle 23"/>
          <p:cNvSpPr>
            <a:spLocks noGrp="1" noChangeArrowheads="1"/>
          </p:cNvSpPr>
          <p:nvPr>
            <p:ph type="title"/>
          </p:nvPr>
        </p:nvSpPr>
        <p:spPr/>
        <p:txBody>
          <a:bodyPr/>
          <a:lstStyle/>
          <a:p>
            <a:pPr eaLnBrk="1" hangingPunct="1"/>
            <a:r>
              <a:rPr lang="ja-JP" altLang="en-US" sz="2000" dirty="0" smtClean="0"/>
              <a:t>１２．４．１２　モジュールの設計（１）</a:t>
            </a:r>
          </a:p>
        </p:txBody>
      </p:sp>
      <p:sp>
        <p:nvSpPr>
          <p:cNvPr id="27" name="コンテンツ プレースホルダ 26"/>
          <p:cNvSpPr>
            <a:spLocks noGrp="1"/>
          </p:cNvSpPr>
          <p:nvPr>
            <p:ph idx="1"/>
          </p:nvPr>
        </p:nvSpPr>
        <p:spPr/>
        <p:txBody>
          <a:bodyPr/>
          <a:lstStyle/>
          <a:p>
            <a:pPr marL="0" indent="0">
              <a:buNone/>
            </a:pPr>
            <a:r>
              <a:rPr lang="en-US" altLang="ja-JP" sz="1800" dirty="0" smtClean="0"/>
              <a:t>【</a:t>
            </a:r>
            <a:r>
              <a:rPr lang="ja-JP" altLang="en-US" sz="1800" dirty="0" smtClean="0"/>
              <a:t>分割手法</a:t>
            </a:r>
            <a:r>
              <a:rPr lang="en-US" altLang="ja-JP" sz="1800" dirty="0" smtClean="0"/>
              <a:t>】</a:t>
            </a:r>
          </a:p>
          <a:p>
            <a:pPr marL="625475" indent="0">
              <a:buNone/>
            </a:pPr>
            <a:r>
              <a:rPr lang="ja-JP" altLang="en-US" sz="1800" dirty="0" smtClean="0"/>
              <a:t>＜</a:t>
            </a:r>
            <a:r>
              <a:rPr lang="en-US" altLang="ja-JP" sz="1800" dirty="0" smtClean="0"/>
              <a:t> </a:t>
            </a:r>
            <a:r>
              <a:rPr lang="en-US" altLang="ja-JP" sz="1800" u="sng" dirty="0" smtClean="0">
                <a:solidFill>
                  <a:srgbClr val="FF0000"/>
                </a:solidFill>
              </a:rPr>
              <a:t>STS</a:t>
            </a:r>
            <a:r>
              <a:rPr lang="ja-JP" altLang="en-US" sz="1800" u="sng" dirty="0" smtClean="0">
                <a:solidFill>
                  <a:srgbClr val="FF0000"/>
                </a:solidFill>
              </a:rPr>
              <a:t>（</a:t>
            </a:r>
            <a:r>
              <a:rPr lang="en-US" altLang="ja-JP" sz="1800" u="sng" dirty="0" smtClean="0">
                <a:solidFill>
                  <a:srgbClr val="FF0000"/>
                </a:solidFill>
              </a:rPr>
              <a:t>Source Transform Sink</a:t>
            </a:r>
            <a:r>
              <a:rPr lang="ja-JP" altLang="en-US" sz="1800" u="sng" dirty="0" smtClean="0">
                <a:solidFill>
                  <a:srgbClr val="FF0000"/>
                </a:solidFill>
              </a:rPr>
              <a:t>）分割</a:t>
            </a:r>
            <a:r>
              <a:rPr lang="ja-JP" altLang="en-US" sz="1800" dirty="0" smtClean="0"/>
              <a:t>＞</a:t>
            </a:r>
            <a:endParaRPr lang="en-US" altLang="ja-JP" sz="1800" dirty="0" smtClean="0"/>
          </a:p>
          <a:p>
            <a:pPr marL="625475" indent="0">
              <a:buNone/>
            </a:pPr>
            <a:r>
              <a:rPr lang="ja-JP" altLang="en-US" sz="1800" dirty="0" smtClean="0"/>
              <a:t>データの流れに着目した構造化設計の一つで、入力（源泉）、変換、出力（吸収）のモジュールに分割し、これらを制御する制御モジュールを加え、それぞれを一つの機能として定義し、設計する手法。分割後は制御モジュールを親とし、モジュールの階層構造で表現する。</a:t>
            </a:r>
            <a:endParaRPr lang="ja-JP" altLang="en-US" sz="1800" dirty="0"/>
          </a:p>
        </p:txBody>
      </p:sp>
      <p:sp>
        <p:nvSpPr>
          <p:cNvPr id="25" name="フッター プレースホルダ 4"/>
          <p:cNvSpPr>
            <a:spLocks noGrp="1"/>
          </p:cNvSpPr>
          <p:nvPr>
            <p:ph type="ftr" sz="quarter" idx="11"/>
          </p:nvPr>
        </p:nvSpPr>
        <p:spPr/>
        <p:txBody>
          <a:bodyPr/>
          <a:lstStyle/>
          <a:p>
            <a:pPr>
              <a:defRPr/>
            </a:pPr>
            <a:r>
              <a:rPr lang="en-US" altLang="ja-JP" smtClean="0"/>
              <a:t>Copyright © 2012 Funabashi </a:t>
            </a:r>
            <a:r>
              <a:rPr lang="ja-JP" altLang="en-US" smtClean="0"/>
              <a:t>ＩＴ</a:t>
            </a:r>
            <a:r>
              <a:rPr lang="en-US" altLang="ja-JP" smtClean="0"/>
              <a:t>-Lab. All right reserved</a:t>
            </a:r>
            <a:endParaRPr lang="en-US" altLang="ja-JP"/>
          </a:p>
        </p:txBody>
      </p:sp>
      <p:sp>
        <p:nvSpPr>
          <p:cNvPr id="26" name="スライド番号プレースホルダ 5"/>
          <p:cNvSpPr>
            <a:spLocks noGrp="1"/>
          </p:cNvSpPr>
          <p:nvPr>
            <p:ph type="sldNum" sz="quarter" idx="12"/>
          </p:nvPr>
        </p:nvSpPr>
        <p:spPr/>
        <p:txBody>
          <a:bodyPr/>
          <a:lstStyle/>
          <a:p>
            <a:pPr>
              <a:defRPr/>
            </a:pPr>
            <a:fld id="{67722E6C-4C0D-4A79-BF28-9F4BCC8E32B0}" type="slidenum">
              <a:rPr lang="en-US" altLang="ja-JP"/>
              <a:pPr>
                <a:defRPr/>
              </a:pPr>
              <a:t>60</a:t>
            </a:fld>
            <a:endParaRPr lang="en-US" altLang="ja-JP"/>
          </a:p>
        </p:txBody>
      </p:sp>
      <p:sp>
        <p:nvSpPr>
          <p:cNvPr id="53253" name="Rectangle 3"/>
          <p:cNvSpPr>
            <a:spLocks noChangeArrowheads="1"/>
          </p:cNvSpPr>
          <p:nvPr/>
        </p:nvSpPr>
        <p:spPr bwMode="auto">
          <a:xfrm>
            <a:off x="1129904" y="3141664"/>
            <a:ext cx="1169458" cy="503237"/>
          </a:xfrm>
          <a:prstGeom prst="rect">
            <a:avLst/>
          </a:prstGeom>
          <a:solidFill>
            <a:schemeClr val="accent1"/>
          </a:solidFill>
          <a:ln w="9525" algn="ctr">
            <a:solidFill>
              <a:schemeClr val="tx1"/>
            </a:solidFill>
            <a:miter lim="800000"/>
            <a:headEnd/>
            <a:tailEnd/>
          </a:ln>
        </p:spPr>
        <p:txBody>
          <a:bodyPr wrap="none" anchor="ctr"/>
          <a:lstStyle/>
          <a:p>
            <a:r>
              <a:rPr lang="ja-JP" altLang="en-US" sz="1800"/>
              <a:t>機能１</a:t>
            </a:r>
          </a:p>
        </p:txBody>
      </p:sp>
      <p:sp>
        <p:nvSpPr>
          <p:cNvPr id="53254" name="Rectangle 4"/>
          <p:cNvSpPr>
            <a:spLocks noChangeArrowheads="1"/>
          </p:cNvSpPr>
          <p:nvPr/>
        </p:nvSpPr>
        <p:spPr bwMode="auto">
          <a:xfrm>
            <a:off x="2768865" y="3141664"/>
            <a:ext cx="1169458" cy="503237"/>
          </a:xfrm>
          <a:prstGeom prst="rect">
            <a:avLst/>
          </a:prstGeom>
          <a:solidFill>
            <a:schemeClr val="accent1"/>
          </a:solidFill>
          <a:ln w="9525" algn="ctr">
            <a:solidFill>
              <a:schemeClr val="tx1"/>
            </a:solidFill>
            <a:miter lim="800000"/>
            <a:headEnd/>
            <a:tailEnd/>
          </a:ln>
        </p:spPr>
        <p:txBody>
          <a:bodyPr wrap="none" anchor="ctr"/>
          <a:lstStyle/>
          <a:p>
            <a:r>
              <a:rPr lang="ja-JP" altLang="en-US" sz="1800"/>
              <a:t>機能２</a:t>
            </a:r>
          </a:p>
        </p:txBody>
      </p:sp>
      <p:sp>
        <p:nvSpPr>
          <p:cNvPr id="53255" name="Rectangle 5"/>
          <p:cNvSpPr>
            <a:spLocks noChangeArrowheads="1"/>
          </p:cNvSpPr>
          <p:nvPr/>
        </p:nvSpPr>
        <p:spPr bwMode="auto">
          <a:xfrm>
            <a:off x="4406106" y="3141664"/>
            <a:ext cx="1169458" cy="503237"/>
          </a:xfrm>
          <a:prstGeom prst="rect">
            <a:avLst/>
          </a:prstGeom>
          <a:solidFill>
            <a:schemeClr val="accent1"/>
          </a:solidFill>
          <a:ln w="9525" algn="ctr">
            <a:solidFill>
              <a:schemeClr val="tx1"/>
            </a:solidFill>
            <a:miter lim="800000"/>
            <a:headEnd/>
            <a:tailEnd/>
          </a:ln>
        </p:spPr>
        <p:txBody>
          <a:bodyPr wrap="none" anchor="ctr"/>
          <a:lstStyle/>
          <a:p>
            <a:r>
              <a:rPr lang="ja-JP" altLang="en-US" sz="1800"/>
              <a:t>機能３</a:t>
            </a:r>
          </a:p>
        </p:txBody>
      </p:sp>
      <p:sp>
        <p:nvSpPr>
          <p:cNvPr id="53256" name="Rectangle 6"/>
          <p:cNvSpPr>
            <a:spLocks noChangeArrowheads="1"/>
          </p:cNvSpPr>
          <p:nvPr/>
        </p:nvSpPr>
        <p:spPr bwMode="auto">
          <a:xfrm>
            <a:off x="6045068" y="3141664"/>
            <a:ext cx="1169458" cy="503237"/>
          </a:xfrm>
          <a:prstGeom prst="rect">
            <a:avLst/>
          </a:prstGeom>
          <a:solidFill>
            <a:schemeClr val="accent1"/>
          </a:solidFill>
          <a:ln w="9525" algn="ctr">
            <a:solidFill>
              <a:schemeClr val="tx1"/>
            </a:solidFill>
            <a:miter lim="800000"/>
            <a:headEnd/>
            <a:tailEnd/>
          </a:ln>
        </p:spPr>
        <p:txBody>
          <a:bodyPr wrap="none" anchor="ctr"/>
          <a:lstStyle/>
          <a:p>
            <a:r>
              <a:rPr lang="ja-JP" altLang="en-US" sz="1800"/>
              <a:t>機能４</a:t>
            </a:r>
          </a:p>
        </p:txBody>
      </p:sp>
      <p:sp>
        <p:nvSpPr>
          <p:cNvPr id="53257" name="Rectangle 7"/>
          <p:cNvSpPr>
            <a:spLocks noChangeArrowheads="1"/>
          </p:cNvSpPr>
          <p:nvPr/>
        </p:nvSpPr>
        <p:spPr bwMode="auto">
          <a:xfrm>
            <a:off x="7684029" y="3141664"/>
            <a:ext cx="1169458" cy="503237"/>
          </a:xfrm>
          <a:prstGeom prst="rect">
            <a:avLst/>
          </a:prstGeom>
          <a:solidFill>
            <a:schemeClr val="accent1"/>
          </a:solidFill>
          <a:ln w="9525" algn="ctr">
            <a:solidFill>
              <a:schemeClr val="tx1"/>
            </a:solidFill>
            <a:miter lim="800000"/>
            <a:headEnd/>
            <a:tailEnd/>
          </a:ln>
        </p:spPr>
        <p:txBody>
          <a:bodyPr wrap="none" anchor="ctr"/>
          <a:lstStyle/>
          <a:p>
            <a:r>
              <a:rPr lang="ja-JP" altLang="en-US" sz="1800"/>
              <a:t>機能５</a:t>
            </a:r>
          </a:p>
        </p:txBody>
      </p:sp>
      <p:sp>
        <p:nvSpPr>
          <p:cNvPr id="53258" name="Line 8"/>
          <p:cNvSpPr>
            <a:spLocks noChangeShapeType="1"/>
          </p:cNvSpPr>
          <p:nvPr/>
        </p:nvSpPr>
        <p:spPr bwMode="auto">
          <a:xfrm>
            <a:off x="2301081" y="3429000"/>
            <a:ext cx="467783"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53259" name="Line 9"/>
          <p:cNvSpPr>
            <a:spLocks noChangeShapeType="1"/>
          </p:cNvSpPr>
          <p:nvPr/>
        </p:nvSpPr>
        <p:spPr bwMode="auto">
          <a:xfrm>
            <a:off x="3938323" y="3429000"/>
            <a:ext cx="467783"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53260" name="Line 10"/>
          <p:cNvSpPr>
            <a:spLocks noChangeShapeType="1"/>
          </p:cNvSpPr>
          <p:nvPr/>
        </p:nvSpPr>
        <p:spPr bwMode="auto">
          <a:xfrm>
            <a:off x="5577285" y="3429000"/>
            <a:ext cx="467783"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53261" name="Line 11"/>
          <p:cNvSpPr>
            <a:spLocks noChangeShapeType="1"/>
          </p:cNvSpPr>
          <p:nvPr/>
        </p:nvSpPr>
        <p:spPr bwMode="auto">
          <a:xfrm>
            <a:off x="7214527" y="3429000"/>
            <a:ext cx="467783"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53262" name="Text Box 12"/>
          <p:cNvSpPr txBox="1">
            <a:spLocks noChangeArrowheads="1"/>
          </p:cNvSpPr>
          <p:nvPr/>
        </p:nvSpPr>
        <p:spPr bwMode="auto">
          <a:xfrm>
            <a:off x="3236648" y="3860800"/>
            <a:ext cx="1872854"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kumimoji="1" sz="2000">
                <a:solidFill>
                  <a:schemeClr val="tx1"/>
                </a:solidFill>
                <a:latin typeface="Arial" charset="0"/>
                <a:ea typeface="HGP明朝E" pitchFamily="18" charset="-128"/>
              </a:defRPr>
            </a:lvl1pPr>
            <a:lvl2pPr marL="742950" indent="-285750" eaLnBrk="0" hangingPunct="0">
              <a:defRPr kumimoji="1" sz="2000">
                <a:solidFill>
                  <a:schemeClr val="tx1"/>
                </a:solidFill>
                <a:latin typeface="Arial" charset="0"/>
                <a:ea typeface="HGP明朝E" pitchFamily="18" charset="-128"/>
              </a:defRPr>
            </a:lvl2pPr>
            <a:lvl3pPr marL="1143000" indent="-228600" eaLnBrk="0" hangingPunct="0">
              <a:defRPr kumimoji="1" sz="2000">
                <a:solidFill>
                  <a:schemeClr val="tx1"/>
                </a:solidFill>
                <a:latin typeface="Arial" charset="0"/>
                <a:ea typeface="HGP明朝E" pitchFamily="18" charset="-128"/>
              </a:defRPr>
            </a:lvl3pPr>
            <a:lvl4pPr marL="1600200" indent="-228600" eaLnBrk="0" hangingPunct="0">
              <a:defRPr kumimoji="1" sz="2000">
                <a:solidFill>
                  <a:schemeClr val="tx1"/>
                </a:solidFill>
                <a:latin typeface="Arial" charset="0"/>
                <a:ea typeface="HGP明朝E" pitchFamily="18" charset="-128"/>
              </a:defRPr>
            </a:lvl4pPr>
            <a:lvl5pPr marL="2057400" indent="-228600" eaLnBrk="0" hangingPunct="0">
              <a:defRPr kumimoji="1" sz="2000">
                <a:solidFill>
                  <a:schemeClr val="tx1"/>
                </a:solidFill>
                <a:latin typeface="Arial" charset="0"/>
                <a:ea typeface="HGP明朝E" pitchFamily="18" charset="-128"/>
              </a:defRPr>
            </a:lvl5pPr>
            <a:lvl6pPr marL="2514600" indent="-228600" algn="ctr" eaLnBrk="0" fontAlgn="base" hangingPunct="0">
              <a:spcBef>
                <a:spcPct val="0"/>
              </a:spcBef>
              <a:spcAft>
                <a:spcPct val="0"/>
              </a:spcAft>
              <a:defRPr kumimoji="1" sz="2000">
                <a:solidFill>
                  <a:schemeClr val="tx1"/>
                </a:solidFill>
                <a:latin typeface="Arial" charset="0"/>
                <a:ea typeface="HGP明朝E" pitchFamily="18" charset="-128"/>
              </a:defRPr>
            </a:lvl6pPr>
            <a:lvl7pPr marL="2971800" indent="-228600" algn="ctr" eaLnBrk="0" fontAlgn="base" hangingPunct="0">
              <a:spcBef>
                <a:spcPct val="0"/>
              </a:spcBef>
              <a:spcAft>
                <a:spcPct val="0"/>
              </a:spcAft>
              <a:defRPr kumimoji="1" sz="2000">
                <a:solidFill>
                  <a:schemeClr val="tx1"/>
                </a:solidFill>
                <a:latin typeface="Arial" charset="0"/>
                <a:ea typeface="HGP明朝E" pitchFamily="18" charset="-128"/>
              </a:defRPr>
            </a:lvl7pPr>
            <a:lvl8pPr marL="3429000" indent="-228600" algn="ctr" eaLnBrk="0" fontAlgn="base" hangingPunct="0">
              <a:spcBef>
                <a:spcPct val="0"/>
              </a:spcBef>
              <a:spcAft>
                <a:spcPct val="0"/>
              </a:spcAft>
              <a:defRPr kumimoji="1" sz="2000">
                <a:solidFill>
                  <a:schemeClr val="tx1"/>
                </a:solidFill>
                <a:latin typeface="Arial" charset="0"/>
                <a:ea typeface="HGP明朝E" pitchFamily="18" charset="-128"/>
              </a:defRPr>
            </a:lvl8pPr>
            <a:lvl9pPr marL="3886200" indent="-228600" algn="ctr" eaLnBrk="0" fontAlgn="base" hangingPunct="0">
              <a:spcBef>
                <a:spcPct val="0"/>
              </a:spcBef>
              <a:spcAft>
                <a:spcPct val="0"/>
              </a:spcAft>
              <a:defRPr kumimoji="1" sz="2000">
                <a:solidFill>
                  <a:schemeClr val="tx1"/>
                </a:solidFill>
                <a:latin typeface="Arial" charset="0"/>
                <a:ea typeface="HGP明朝E" pitchFamily="18" charset="-128"/>
              </a:defRPr>
            </a:lvl9pPr>
          </a:lstStyle>
          <a:p>
            <a:pPr eaLnBrk="1" hangingPunct="1">
              <a:spcBef>
                <a:spcPct val="50000"/>
              </a:spcBef>
            </a:pPr>
            <a:r>
              <a:rPr lang="ja-JP" altLang="en-US" sz="1600"/>
              <a:t>最大抽象入力点</a:t>
            </a:r>
          </a:p>
        </p:txBody>
      </p:sp>
      <p:sp>
        <p:nvSpPr>
          <p:cNvPr id="53263" name="Line 13"/>
          <p:cNvSpPr>
            <a:spLocks noChangeShapeType="1"/>
          </p:cNvSpPr>
          <p:nvPr/>
        </p:nvSpPr>
        <p:spPr bwMode="auto">
          <a:xfrm flipV="1">
            <a:off x="4172215" y="3500438"/>
            <a:ext cx="0" cy="3603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53264" name="Text Box 14"/>
          <p:cNvSpPr txBox="1">
            <a:spLocks noChangeArrowheads="1"/>
          </p:cNvSpPr>
          <p:nvPr/>
        </p:nvSpPr>
        <p:spPr bwMode="auto">
          <a:xfrm>
            <a:off x="6512852" y="3860800"/>
            <a:ext cx="187285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kumimoji="1" sz="2000">
                <a:solidFill>
                  <a:schemeClr val="tx1"/>
                </a:solidFill>
                <a:latin typeface="Arial" charset="0"/>
                <a:ea typeface="HGP明朝E" pitchFamily="18" charset="-128"/>
              </a:defRPr>
            </a:lvl1pPr>
            <a:lvl2pPr marL="742950" indent="-285750" eaLnBrk="0" hangingPunct="0">
              <a:defRPr kumimoji="1" sz="2000">
                <a:solidFill>
                  <a:schemeClr val="tx1"/>
                </a:solidFill>
                <a:latin typeface="Arial" charset="0"/>
                <a:ea typeface="HGP明朝E" pitchFamily="18" charset="-128"/>
              </a:defRPr>
            </a:lvl2pPr>
            <a:lvl3pPr marL="1143000" indent="-228600" eaLnBrk="0" hangingPunct="0">
              <a:defRPr kumimoji="1" sz="2000">
                <a:solidFill>
                  <a:schemeClr val="tx1"/>
                </a:solidFill>
                <a:latin typeface="Arial" charset="0"/>
                <a:ea typeface="HGP明朝E" pitchFamily="18" charset="-128"/>
              </a:defRPr>
            </a:lvl3pPr>
            <a:lvl4pPr marL="1600200" indent="-228600" eaLnBrk="0" hangingPunct="0">
              <a:defRPr kumimoji="1" sz="2000">
                <a:solidFill>
                  <a:schemeClr val="tx1"/>
                </a:solidFill>
                <a:latin typeface="Arial" charset="0"/>
                <a:ea typeface="HGP明朝E" pitchFamily="18" charset="-128"/>
              </a:defRPr>
            </a:lvl4pPr>
            <a:lvl5pPr marL="2057400" indent="-228600" eaLnBrk="0" hangingPunct="0">
              <a:defRPr kumimoji="1" sz="2000">
                <a:solidFill>
                  <a:schemeClr val="tx1"/>
                </a:solidFill>
                <a:latin typeface="Arial" charset="0"/>
                <a:ea typeface="HGP明朝E" pitchFamily="18" charset="-128"/>
              </a:defRPr>
            </a:lvl5pPr>
            <a:lvl6pPr marL="2514600" indent="-228600" algn="ctr" eaLnBrk="0" fontAlgn="base" hangingPunct="0">
              <a:spcBef>
                <a:spcPct val="0"/>
              </a:spcBef>
              <a:spcAft>
                <a:spcPct val="0"/>
              </a:spcAft>
              <a:defRPr kumimoji="1" sz="2000">
                <a:solidFill>
                  <a:schemeClr val="tx1"/>
                </a:solidFill>
                <a:latin typeface="Arial" charset="0"/>
                <a:ea typeface="HGP明朝E" pitchFamily="18" charset="-128"/>
              </a:defRPr>
            </a:lvl6pPr>
            <a:lvl7pPr marL="2971800" indent="-228600" algn="ctr" eaLnBrk="0" fontAlgn="base" hangingPunct="0">
              <a:spcBef>
                <a:spcPct val="0"/>
              </a:spcBef>
              <a:spcAft>
                <a:spcPct val="0"/>
              </a:spcAft>
              <a:defRPr kumimoji="1" sz="2000">
                <a:solidFill>
                  <a:schemeClr val="tx1"/>
                </a:solidFill>
                <a:latin typeface="Arial" charset="0"/>
                <a:ea typeface="HGP明朝E" pitchFamily="18" charset="-128"/>
              </a:defRPr>
            </a:lvl7pPr>
            <a:lvl8pPr marL="3429000" indent="-228600" algn="ctr" eaLnBrk="0" fontAlgn="base" hangingPunct="0">
              <a:spcBef>
                <a:spcPct val="0"/>
              </a:spcBef>
              <a:spcAft>
                <a:spcPct val="0"/>
              </a:spcAft>
              <a:defRPr kumimoji="1" sz="2000">
                <a:solidFill>
                  <a:schemeClr val="tx1"/>
                </a:solidFill>
                <a:latin typeface="Arial" charset="0"/>
                <a:ea typeface="HGP明朝E" pitchFamily="18" charset="-128"/>
              </a:defRPr>
            </a:lvl8pPr>
            <a:lvl9pPr marL="3886200" indent="-228600" algn="ctr" eaLnBrk="0" fontAlgn="base" hangingPunct="0">
              <a:spcBef>
                <a:spcPct val="0"/>
              </a:spcBef>
              <a:spcAft>
                <a:spcPct val="0"/>
              </a:spcAft>
              <a:defRPr kumimoji="1" sz="2000">
                <a:solidFill>
                  <a:schemeClr val="tx1"/>
                </a:solidFill>
                <a:latin typeface="Arial" charset="0"/>
                <a:ea typeface="HGP明朝E" pitchFamily="18" charset="-128"/>
              </a:defRPr>
            </a:lvl9pPr>
          </a:lstStyle>
          <a:p>
            <a:pPr eaLnBrk="1" hangingPunct="1">
              <a:spcBef>
                <a:spcPct val="50000"/>
              </a:spcBef>
            </a:pPr>
            <a:r>
              <a:rPr lang="ja-JP" altLang="en-US" sz="1600"/>
              <a:t>最大抽出出力点</a:t>
            </a:r>
          </a:p>
        </p:txBody>
      </p:sp>
      <p:sp>
        <p:nvSpPr>
          <p:cNvPr id="53265" name="Line 15"/>
          <p:cNvSpPr>
            <a:spLocks noChangeShapeType="1"/>
          </p:cNvSpPr>
          <p:nvPr/>
        </p:nvSpPr>
        <p:spPr bwMode="auto">
          <a:xfrm flipV="1">
            <a:off x="7448418" y="3500438"/>
            <a:ext cx="0" cy="3603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53266" name="Rectangle 16"/>
          <p:cNvSpPr>
            <a:spLocks noChangeArrowheads="1"/>
          </p:cNvSpPr>
          <p:nvPr/>
        </p:nvSpPr>
        <p:spPr bwMode="auto">
          <a:xfrm>
            <a:off x="4017434" y="4652963"/>
            <a:ext cx="2025915" cy="360362"/>
          </a:xfrm>
          <a:prstGeom prst="rect">
            <a:avLst/>
          </a:prstGeom>
          <a:solidFill>
            <a:schemeClr val="accent1"/>
          </a:solidFill>
          <a:ln w="9525" algn="ctr">
            <a:solidFill>
              <a:schemeClr val="tx1"/>
            </a:solidFill>
            <a:miter lim="800000"/>
            <a:headEnd/>
            <a:tailEnd/>
          </a:ln>
        </p:spPr>
        <p:txBody>
          <a:bodyPr wrap="none" anchor="ctr"/>
          <a:lstStyle/>
          <a:p>
            <a:r>
              <a:rPr lang="ja-JP" altLang="en-US" sz="1600"/>
              <a:t>制御モジュール</a:t>
            </a:r>
          </a:p>
        </p:txBody>
      </p:sp>
      <p:sp>
        <p:nvSpPr>
          <p:cNvPr id="53267" name="Rectangle 17"/>
          <p:cNvSpPr>
            <a:spLocks noChangeArrowheads="1"/>
          </p:cNvSpPr>
          <p:nvPr/>
        </p:nvSpPr>
        <p:spPr bwMode="auto">
          <a:xfrm>
            <a:off x="1363795" y="5589588"/>
            <a:ext cx="2029354" cy="576262"/>
          </a:xfrm>
          <a:prstGeom prst="rect">
            <a:avLst/>
          </a:prstGeom>
          <a:solidFill>
            <a:schemeClr val="accent1"/>
          </a:solidFill>
          <a:ln w="9525" algn="ctr">
            <a:solidFill>
              <a:schemeClr val="tx1"/>
            </a:solidFill>
            <a:miter lim="800000"/>
            <a:headEnd/>
            <a:tailEnd/>
          </a:ln>
        </p:spPr>
        <p:txBody>
          <a:bodyPr wrap="none" anchor="ctr"/>
          <a:lstStyle/>
          <a:p>
            <a:r>
              <a:rPr lang="ja-JP" altLang="en-US" sz="1600"/>
              <a:t>源泉モジュール</a:t>
            </a:r>
            <a:br>
              <a:rPr lang="ja-JP" altLang="en-US" sz="1600"/>
            </a:br>
            <a:r>
              <a:rPr lang="ja-JP" altLang="en-US" sz="1600"/>
              <a:t>（機能１・機能２）</a:t>
            </a:r>
          </a:p>
        </p:txBody>
      </p:sp>
      <p:sp>
        <p:nvSpPr>
          <p:cNvPr id="53268" name="Rectangle 18"/>
          <p:cNvSpPr>
            <a:spLocks noChangeArrowheads="1"/>
          </p:cNvSpPr>
          <p:nvPr/>
        </p:nvSpPr>
        <p:spPr bwMode="auto">
          <a:xfrm>
            <a:off x="4017433" y="5589588"/>
            <a:ext cx="2029354" cy="576262"/>
          </a:xfrm>
          <a:prstGeom prst="rect">
            <a:avLst/>
          </a:prstGeom>
          <a:solidFill>
            <a:schemeClr val="accent1"/>
          </a:solidFill>
          <a:ln w="9525" algn="ctr">
            <a:solidFill>
              <a:schemeClr val="tx1"/>
            </a:solidFill>
            <a:miter lim="800000"/>
            <a:headEnd/>
            <a:tailEnd/>
          </a:ln>
        </p:spPr>
        <p:txBody>
          <a:bodyPr wrap="none" anchor="ctr"/>
          <a:lstStyle/>
          <a:p>
            <a:r>
              <a:rPr lang="ja-JP" altLang="en-US" sz="1600"/>
              <a:t>変換モジュール</a:t>
            </a:r>
            <a:br>
              <a:rPr lang="ja-JP" altLang="en-US" sz="1600"/>
            </a:br>
            <a:r>
              <a:rPr lang="ja-JP" altLang="en-US" sz="1600"/>
              <a:t>（機能３・機能４）</a:t>
            </a:r>
          </a:p>
        </p:txBody>
      </p:sp>
      <p:sp>
        <p:nvSpPr>
          <p:cNvPr id="53269" name="Rectangle 19"/>
          <p:cNvSpPr>
            <a:spLocks noChangeArrowheads="1"/>
          </p:cNvSpPr>
          <p:nvPr/>
        </p:nvSpPr>
        <p:spPr bwMode="auto">
          <a:xfrm>
            <a:off x="6825854" y="5589588"/>
            <a:ext cx="2029354" cy="576262"/>
          </a:xfrm>
          <a:prstGeom prst="rect">
            <a:avLst/>
          </a:prstGeom>
          <a:solidFill>
            <a:schemeClr val="accent1"/>
          </a:solidFill>
          <a:ln w="9525" algn="ctr">
            <a:solidFill>
              <a:schemeClr val="tx1"/>
            </a:solidFill>
            <a:miter lim="800000"/>
            <a:headEnd/>
            <a:tailEnd/>
          </a:ln>
        </p:spPr>
        <p:txBody>
          <a:bodyPr wrap="none" anchor="ctr"/>
          <a:lstStyle/>
          <a:p>
            <a:r>
              <a:rPr lang="ja-JP" altLang="en-US" sz="1600"/>
              <a:t>吸収モジュール</a:t>
            </a:r>
            <a:br>
              <a:rPr lang="ja-JP" altLang="en-US" sz="1600"/>
            </a:br>
            <a:r>
              <a:rPr lang="ja-JP" altLang="en-US" sz="1600"/>
              <a:t>（機能５）</a:t>
            </a:r>
          </a:p>
        </p:txBody>
      </p:sp>
      <p:sp>
        <p:nvSpPr>
          <p:cNvPr id="53270" name="Line 20"/>
          <p:cNvSpPr>
            <a:spLocks noChangeShapeType="1"/>
          </p:cNvSpPr>
          <p:nvPr/>
        </p:nvSpPr>
        <p:spPr bwMode="auto">
          <a:xfrm flipH="1">
            <a:off x="2378473" y="5013326"/>
            <a:ext cx="2651919" cy="5762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53271" name="Line 21"/>
          <p:cNvSpPr>
            <a:spLocks noChangeShapeType="1"/>
          </p:cNvSpPr>
          <p:nvPr/>
        </p:nvSpPr>
        <p:spPr bwMode="auto">
          <a:xfrm>
            <a:off x="5030391" y="5013326"/>
            <a:ext cx="0" cy="5762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53272" name="Line 22"/>
          <p:cNvSpPr>
            <a:spLocks noChangeShapeType="1"/>
          </p:cNvSpPr>
          <p:nvPr/>
        </p:nvSpPr>
        <p:spPr bwMode="auto">
          <a:xfrm>
            <a:off x="5030392" y="5013326"/>
            <a:ext cx="2808419" cy="5762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92" name="Rectangle 18"/>
          <p:cNvSpPr>
            <a:spLocks noGrp="1" noChangeArrowheads="1"/>
          </p:cNvSpPr>
          <p:nvPr>
            <p:ph type="title"/>
          </p:nvPr>
        </p:nvSpPr>
        <p:spPr/>
        <p:txBody>
          <a:bodyPr/>
          <a:lstStyle/>
          <a:p>
            <a:pPr eaLnBrk="1" hangingPunct="1"/>
            <a:r>
              <a:rPr lang="ja-JP" altLang="en-US" sz="2000" smtClean="0"/>
              <a:t>１２．４．１２　モジュールの設計（２）</a:t>
            </a:r>
          </a:p>
        </p:txBody>
      </p:sp>
      <p:sp>
        <p:nvSpPr>
          <p:cNvPr id="22" name="コンテンツ プレースホルダ 21"/>
          <p:cNvSpPr>
            <a:spLocks noGrp="1"/>
          </p:cNvSpPr>
          <p:nvPr>
            <p:ph idx="1"/>
          </p:nvPr>
        </p:nvSpPr>
        <p:spPr/>
        <p:txBody>
          <a:bodyPr/>
          <a:lstStyle/>
          <a:p>
            <a:pPr marL="0" lvl="0" indent="0">
              <a:buNone/>
            </a:pPr>
            <a:r>
              <a:rPr lang="en-US" altLang="ja-JP" sz="1800" dirty="0" smtClean="0">
                <a:solidFill>
                  <a:srgbClr val="000000"/>
                </a:solidFill>
              </a:rPr>
              <a:t>【</a:t>
            </a:r>
            <a:r>
              <a:rPr lang="ja-JP" altLang="en-US" sz="1800" dirty="0" smtClean="0">
                <a:solidFill>
                  <a:srgbClr val="000000"/>
                </a:solidFill>
              </a:rPr>
              <a:t>分割手法</a:t>
            </a:r>
            <a:r>
              <a:rPr lang="en-US" altLang="ja-JP" sz="1800" dirty="0" smtClean="0">
                <a:solidFill>
                  <a:srgbClr val="000000"/>
                </a:solidFill>
              </a:rPr>
              <a:t>】</a:t>
            </a:r>
          </a:p>
          <a:p>
            <a:pPr marL="625475" lvl="0" indent="0">
              <a:buNone/>
            </a:pPr>
            <a:r>
              <a:rPr lang="ja-JP" altLang="en-US" sz="1800" dirty="0" smtClean="0">
                <a:solidFill>
                  <a:srgbClr val="000000"/>
                </a:solidFill>
              </a:rPr>
              <a:t>＜ </a:t>
            </a:r>
            <a:r>
              <a:rPr lang="en-US" altLang="ja-JP" sz="1800" u="sng" dirty="0" smtClean="0">
                <a:solidFill>
                  <a:srgbClr val="FF0000"/>
                </a:solidFill>
              </a:rPr>
              <a:t>TR</a:t>
            </a:r>
            <a:r>
              <a:rPr lang="ja-JP" altLang="en-US" sz="1800" u="sng" dirty="0" smtClean="0">
                <a:solidFill>
                  <a:srgbClr val="FF0000"/>
                </a:solidFill>
              </a:rPr>
              <a:t>（</a:t>
            </a:r>
            <a:r>
              <a:rPr lang="en-US" altLang="ja-JP" sz="1800" u="sng" dirty="0" smtClean="0">
                <a:solidFill>
                  <a:srgbClr val="FF0000"/>
                </a:solidFill>
              </a:rPr>
              <a:t>Transaction</a:t>
            </a:r>
            <a:r>
              <a:rPr lang="ja-JP" altLang="en-US" sz="1800" u="sng" dirty="0" smtClean="0">
                <a:solidFill>
                  <a:srgbClr val="FF0000"/>
                </a:solidFill>
              </a:rPr>
              <a:t>：トランザクション）分割</a:t>
            </a:r>
            <a:r>
              <a:rPr lang="ja-JP" altLang="en-US" sz="1800" dirty="0" smtClean="0">
                <a:solidFill>
                  <a:srgbClr val="000000"/>
                </a:solidFill>
              </a:rPr>
              <a:t>＞</a:t>
            </a:r>
            <a:endParaRPr lang="en-US" altLang="ja-JP" sz="1800" dirty="0" smtClean="0">
              <a:solidFill>
                <a:srgbClr val="000000"/>
              </a:solidFill>
            </a:endParaRPr>
          </a:p>
          <a:p>
            <a:pPr marL="625475" lvl="0" indent="0">
              <a:buNone/>
            </a:pPr>
            <a:r>
              <a:rPr lang="ja-JP" altLang="en-US" sz="1800" dirty="0" smtClean="0">
                <a:solidFill>
                  <a:srgbClr val="000000"/>
                </a:solidFill>
              </a:rPr>
              <a:t>データの流れに着目した構造化設計の一つで、データの種類により、実行する処理（トランザクション）が異なる場合に機能を分割し、設計する手法。</a:t>
            </a:r>
          </a:p>
          <a:p>
            <a:pPr marL="625475" lvl="0" indent="0">
              <a:buNone/>
            </a:pPr>
            <a:endParaRPr lang="en-US" altLang="ja-JP" sz="1800" dirty="0" smtClean="0">
              <a:solidFill>
                <a:srgbClr val="000000"/>
              </a:solidFill>
            </a:endParaRPr>
          </a:p>
          <a:p>
            <a:pPr marL="625475" lvl="0" indent="0">
              <a:buNone/>
            </a:pPr>
            <a:endParaRPr lang="en-US" altLang="ja-JP" sz="1800" dirty="0" smtClean="0">
              <a:solidFill>
                <a:srgbClr val="000000"/>
              </a:solidFill>
            </a:endParaRPr>
          </a:p>
          <a:p>
            <a:pPr marL="625475" lvl="0" indent="0">
              <a:buNone/>
            </a:pPr>
            <a:endParaRPr lang="en-US" altLang="ja-JP" sz="1800" dirty="0" smtClean="0">
              <a:solidFill>
                <a:srgbClr val="000000"/>
              </a:solidFill>
            </a:endParaRPr>
          </a:p>
          <a:p>
            <a:pPr marL="625475" lvl="0" indent="0">
              <a:buNone/>
            </a:pPr>
            <a:endParaRPr lang="en-US" altLang="ja-JP" sz="1800" dirty="0" smtClean="0">
              <a:solidFill>
                <a:srgbClr val="000000"/>
              </a:solidFill>
            </a:endParaRPr>
          </a:p>
          <a:p>
            <a:pPr marL="625475" lvl="0" indent="0">
              <a:buNone/>
            </a:pPr>
            <a:endParaRPr lang="en-US" altLang="ja-JP" sz="1800" dirty="0" smtClean="0">
              <a:solidFill>
                <a:srgbClr val="000000"/>
              </a:solidFill>
            </a:endParaRPr>
          </a:p>
          <a:p>
            <a:pPr marL="625475" lvl="0" indent="0">
              <a:buNone/>
            </a:pPr>
            <a:endParaRPr lang="en-US" altLang="ja-JP" sz="1800" dirty="0" smtClean="0">
              <a:solidFill>
                <a:srgbClr val="000000"/>
              </a:solidFill>
            </a:endParaRPr>
          </a:p>
          <a:p>
            <a:pPr marL="625475" lvl="0" indent="0">
              <a:buNone/>
            </a:pPr>
            <a:endParaRPr lang="en-US" altLang="ja-JP" sz="1800" dirty="0" smtClean="0">
              <a:solidFill>
                <a:srgbClr val="000000"/>
              </a:solidFill>
            </a:endParaRPr>
          </a:p>
          <a:p>
            <a:pPr marL="625475" lvl="0" indent="0">
              <a:buNone/>
            </a:pPr>
            <a:endParaRPr lang="en-US" altLang="ja-JP" sz="1800" dirty="0" smtClean="0">
              <a:solidFill>
                <a:srgbClr val="000000"/>
              </a:solidFill>
            </a:endParaRPr>
          </a:p>
          <a:p>
            <a:pPr marL="625475" lvl="0" indent="0">
              <a:buNone/>
            </a:pPr>
            <a:r>
              <a:rPr lang="ja-JP" altLang="en-US" sz="1800" dirty="0" smtClean="0">
                <a:solidFill>
                  <a:srgbClr val="000000"/>
                </a:solidFill>
              </a:rPr>
              <a:t>＜</a:t>
            </a:r>
            <a:r>
              <a:rPr lang="ja-JP" altLang="en-US" sz="1800" dirty="0" smtClean="0"/>
              <a:t>共通機能分割</a:t>
            </a:r>
            <a:r>
              <a:rPr lang="ja-JP" altLang="en-US" sz="1800" dirty="0" smtClean="0">
                <a:solidFill>
                  <a:srgbClr val="000000"/>
                </a:solidFill>
              </a:rPr>
              <a:t>＞</a:t>
            </a:r>
            <a:endParaRPr lang="en-US" altLang="ja-JP" sz="1800" dirty="0" smtClean="0">
              <a:solidFill>
                <a:srgbClr val="000000"/>
              </a:solidFill>
            </a:endParaRPr>
          </a:p>
          <a:p>
            <a:pPr marL="625475" indent="0">
              <a:buNone/>
            </a:pPr>
            <a:r>
              <a:rPr lang="en-US" altLang="ja-JP" sz="1800" dirty="0" smtClean="0">
                <a:latin typeface="HGP明朝E" pitchFamily="18" charset="-128"/>
              </a:rPr>
              <a:t>STS</a:t>
            </a:r>
            <a:r>
              <a:rPr lang="ja-JP" altLang="en-US" sz="1800" dirty="0" smtClean="0">
                <a:latin typeface="HGP明朝E" pitchFamily="18" charset="-128"/>
              </a:rPr>
              <a:t>分割、</a:t>
            </a:r>
            <a:r>
              <a:rPr lang="en-US" altLang="ja-JP" sz="1800" dirty="0" smtClean="0">
                <a:latin typeface="HGP明朝E" pitchFamily="18" charset="-128"/>
              </a:rPr>
              <a:t>TR</a:t>
            </a:r>
            <a:r>
              <a:rPr lang="ja-JP" altLang="en-US" sz="1800" dirty="0" smtClean="0"/>
              <a:t>分割後のモジュールの中に、共通する機能のモジュールがある際に、</a:t>
            </a:r>
            <a:r>
              <a:rPr lang="ja-JP" altLang="en-US" sz="1800" u="sng" dirty="0" smtClean="0">
                <a:solidFill>
                  <a:srgbClr val="FF0000"/>
                </a:solidFill>
              </a:rPr>
              <a:t>共通機能分割</a:t>
            </a:r>
            <a:r>
              <a:rPr lang="ja-JP" altLang="en-US" sz="1800" dirty="0" smtClean="0"/>
              <a:t>し</a:t>
            </a:r>
            <a:r>
              <a:rPr lang="ja-JP" altLang="en-US" sz="1800" u="sng" dirty="0" smtClean="0">
                <a:solidFill>
                  <a:srgbClr val="FF0000"/>
                </a:solidFill>
              </a:rPr>
              <a:t>サブルーチン</a:t>
            </a:r>
            <a:r>
              <a:rPr lang="ja-JP" altLang="en-US" sz="1800" dirty="0" smtClean="0"/>
              <a:t>として独立させる方法。</a:t>
            </a:r>
            <a:endParaRPr lang="ja-JP" altLang="en-US" sz="1800" u="sng" dirty="0" smtClean="0">
              <a:solidFill>
                <a:srgbClr val="FF0000"/>
              </a:solidFill>
            </a:endParaRPr>
          </a:p>
        </p:txBody>
      </p:sp>
      <p:sp>
        <p:nvSpPr>
          <p:cNvPr id="20" name="フッター プレースホルダ 4"/>
          <p:cNvSpPr>
            <a:spLocks noGrp="1"/>
          </p:cNvSpPr>
          <p:nvPr>
            <p:ph type="ftr" sz="quarter" idx="11"/>
          </p:nvPr>
        </p:nvSpPr>
        <p:spPr/>
        <p:txBody>
          <a:bodyPr/>
          <a:lstStyle/>
          <a:p>
            <a:pPr>
              <a:defRPr/>
            </a:pPr>
            <a:r>
              <a:rPr lang="en-US" altLang="ja-JP" smtClean="0"/>
              <a:t>Copyright © 2012 Funabashi </a:t>
            </a:r>
            <a:r>
              <a:rPr lang="ja-JP" altLang="en-US" smtClean="0"/>
              <a:t>ＩＴ</a:t>
            </a:r>
            <a:r>
              <a:rPr lang="en-US" altLang="ja-JP" smtClean="0"/>
              <a:t>-Lab. All right reserved</a:t>
            </a:r>
            <a:endParaRPr lang="en-US" altLang="ja-JP"/>
          </a:p>
        </p:txBody>
      </p:sp>
      <p:sp>
        <p:nvSpPr>
          <p:cNvPr id="21" name="スライド番号プレースホルダ 5"/>
          <p:cNvSpPr>
            <a:spLocks noGrp="1"/>
          </p:cNvSpPr>
          <p:nvPr>
            <p:ph type="sldNum" sz="quarter" idx="12"/>
          </p:nvPr>
        </p:nvSpPr>
        <p:spPr/>
        <p:txBody>
          <a:bodyPr/>
          <a:lstStyle/>
          <a:p>
            <a:pPr>
              <a:defRPr/>
            </a:pPr>
            <a:fld id="{E7AC2E99-782F-41EE-B28F-1DAAFFD5DEB6}" type="slidenum">
              <a:rPr lang="en-US" altLang="ja-JP"/>
              <a:pPr>
                <a:defRPr/>
              </a:pPr>
              <a:t>61</a:t>
            </a:fld>
            <a:endParaRPr lang="en-US" altLang="ja-JP"/>
          </a:p>
        </p:txBody>
      </p:sp>
      <p:sp>
        <p:nvSpPr>
          <p:cNvPr id="54277" name="Rectangle 3"/>
          <p:cNvSpPr>
            <a:spLocks noChangeArrowheads="1"/>
          </p:cNvSpPr>
          <p:nvPr/>
        </p:nvSpPr>
        <p:spPr bwMode="auto">
          <a:xfrm>
            <a:off x="2534973" y="4438155"/>
            <a:ext cx="1872854" cy="376863"/>
          </a:xfrm>
          <a:prstGeom prst="rect">
            <a:avLst/>
          </a:prstGeom>
          <a:solidFill>
            <a:schemeClr val="bg1"/>
          </a:solidFill>
          <a:ln w="9525" algn="ctr">
            <a:solidFill>
              <a:schemeClr val="tx1"/>
            </a:solidFill>
            <a:miter lim="800000"/>
            <a:headEnd/>
            <a:tailEnd/>
          </a:ln>
        </p:spPr>
        <p:txBody>
          <a:bodyPr wrap="none" anchor="ctr"/>
          <a:lstStyle/>
          <a:p>
            <a:r>
              <a:rPr lang="ja-JP" altLang="en-US" sz="1400"/>
              <a:t>基本給の更新</a:t>
            </a:r>
          </a:p>
        </p:txBody>
      </p:sp>
      <p:sp>
        <p:nvSpPr>
          <p:cNvPr id="54278" name="Rectangle 4"/>
          <p:cNvSpPr>
            <a:spLocks noChangeArrowheads="1"/>
          </p:cNvSpPr>
          <p:nvPr/>
        </p:nvSpPr>
        <p:spPr bwMode="auto">
          <a:xfrm>
            <a:off x="4562608" y="4438155"/>
            <a:ext cx="1872853" cy="376863"/>
          </a:xfrm>
          <a:prstGeom prst="rect">
            <a:avLst/>
          </a:prstGeom>
          <a:solidFill>
            <a:schemeClr val="bg1"/>
          </a:solidFill>
          <a:ln w="9525" algn="ctr">
            <a:solidFill>
              <a:schemeClr val="tx1"/>
            </a:solidFill>
            <a:miter lim="800000"/>
            <a:headEnd/>
            <a:tailEnd/>
          </a:ln>
        </p:spPr>
        <p:txBody>
          <a:bodyPr wrap="none" anchor="ctr"/>
          <a:lstStyle/>
          <a:p>
            <a:r>
              <a:rPr lang="ja-JP" altLang="en-US" sz="1400"/>
              <a:t>手当の更新</a:t>
            </a:r>
          </a:p>
        </p:txBody>
      </p:sp>
      <p:sp>
        <p:nvSpPr>
          <p:cNvPr id="54279" name="Rectangle 5"/>
          <p:cNvSpPr>
            <a:spLocks noChangeArrowheads="1"/>
          </p:cNvSpPr>
          <p:nvPr/>
        </p:nvSpPr>
        <p:spPr bwMode="auto">
          <a:xfrm>
            <a:off x="6591962" y="4438155"/>
            <a:ext cx="1872853" cy="376863"/>
          </a:xfrm>
          <a:prstGeom prst="rect">
            <a:avLst/>
          </a:prstGeom>
          <a:solidFill>
            <a:schemeClr val="bg1"/>
          </a:solidFill>
          <a:ln w="9525" algn="ctr">
            <a:solidFill>
              <a:schemeClr val="tx1"/>
            </a:solidFill>
            <a:miter lim="800000"/>
            <a:headEnd/>
            <a:tailEnd/>
          </a:ln>
        </p:spPr>
        <p:txBody>
          <a:bodyPr wrap="none" anchor="ctr"/>
          <a:lstStyle/>
          <a:p>
            <a:r>
              <a:rPr lang="ja-JP" altLang="en-US" sz="1400"/>
              <a:t>控除の更新</a:t>
            </a:r>
          </a:p>
        </p:txBody>
      </p:sp>
      <p:sp>
        <p:nvSpPr>
          <p:cNvPr id="54280" name="Line 6"/>
          <p:cNvSpPr>
            <a:spLocks noChangeShapeType="1"/>
          </p:cNvSpPr>
          <p:nvPr/>
        </p:nvSpPr>
        <p:spPr bwMode="auto">
          <a:xfrm>
            <a:off x="5499894" y="3878715"/>
            <a:ext cx="0" cy="576263"/>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54281" name="Line 7"/>
          <p:cNvSpPr>
            <a:spLocks noChangeShapeType="1"/>
          </p:cNvSpPr>
          <p:nvPr/>
        </p:nvSpPr>
        <p:spPr bwMode="auto">
          <a:xfrm>
            <a:off x="5499894" y="3861892"/>
            <a:ext cx="2027635" cy="576263"/>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54282" name="Rectangle 8"/>
          <p:cNvSpPr>
            <a:spLocks noChangeArrowheads="1"/>
          </p:cNvSpPr>
          <p:nvPr/>
        </p:nvSpPr>
        <p:spPr bwMode="auto">
          <a:xfrm>
            <a:off x="4562608" y="3285630"/>
            <a:ext cx="1872853" cy="376863"/>
          </a:xfrm>
          <a:prstGeom prst="rect">
            <a:avLst/>
          </a:prstGeom>
          <a:solidFill>
            <a:schemeClr val="bg1"/>
          </a:solidFill>
          <a:ln w="9525" algn="ctr">
            <a:solidFill>
              <a:schemeClr val="tx1"/>
            </a:solidFill>
            <a:miter lim="800000"/>
            <a:headEnd/>
            <a:tailEnd/>
          </a:ln>
        </p:spPr>
        <p:txBody>
          <a:bodyPr wrap="none" anchor="ctr"/>
          <a:lstStyle/>
          <a:p>
            <a:r>
              <a:rPr lang="ja-JP" altLang="en-US" sz="1400"/>
              <a:t>更新処理</a:t>
            </a:r>
          </a:p>
        </p:txBody>
      </p:sp>
      <p:sp>
        <p:nvSpPr>
          <p:cNvPr id="54283" name="Rectangle 9"/>
          <p:cNvSpPr>
            <a:spLocks noChangeArrowheads="1"/>
          </p:cNvSpPr>
          <p:nvPr/>
        </p:nvSpPr>
        <p:spPr bwMode="auto">
          <a:xfrm>
            <a:off x="4562608" y="2404289"/>
            <a:ext cx="1872853" cy="376863"/>
          </a:xfrm>
          <a:prstGeom prst="rect">
            <a:avLst/>
          </a:prstGeom>
          <a:solidFill>
            <a:schemeClr val="bg1"/>
          </a:solidFill>
          <a:ln w="9525" algn="ctr">
            <a:solidFill>
              <a:schemeClr val="tx1"/>
            </a:solidFill>
            <a:miter lim="800000"/>
            <a:headEnd/>
            <a:tailEnd/>
          </a:ln>
        </p:spPr>
        <p:txBody>
          <a:bodyPr wrap="none" anchor="ctr"/>
          <a:lstStyle/>
          <a:p>
            <a:r>
              <a:rPr lang="ja-JP" altLang="en-US" sz="1400"/>
              <a:t>ファイルの更新</a:t>
            </a:r>
          </a:p>
        </p:txBody>
      </p:sp>
      <p:sp>
        <p:nvSpPr>
          <p:cNvPr id="54284" name="Rectangle 10"/>
          <p:cNvSpPr>
            <a:spLocks noChangeArrowheads="1"/>
          </p:cNvSpPr>
          <p:nvPr/>
        </p:nvSpPr>
        <p:spPr bwMode="auto">
          <a:xfrm>
            <a:off x="2534973" y="3285630"/>
            <a:ext cx="1872854" cy="376863"/>
          </a:xfrm>
          <a:prstGeom prst="rect">
            <a:avLst/>
          </a:prstGeom>
          <a:solidFill>
            <a:schemeClr val="bg1"/>
          </a:solidFill>
          <a:ln w="9525" algn="ctr">
            <a:solidFill>
              <a:schemeClr val="tx1"/>
            </a:solidFill>
            <a:miter lim="800000"/>
            <a:headEnd/>
            <a:tailEnd/>
          </a:ln>
        </p:spPr>
        <p:txBody>
          <a:bodyPr wrap="none" anchor="ctr"/>
          <a:lstStyle/>
          <a:p>
            <a:r>
              <a:rPr lang="ja-JP" altLang="en-US" sz="1400"/>
              <a:t>伝票入力</a:t>
            </a:r>
          </a:p>
        </p:txBody>
      </p:sp>
      <p:sp>
        <p:nvSpPr>
          <p:cNvPr id="54285" name="Line 11"/>
          <p:cNvSpPr>
            <a:spLocks noChangeShapeType="1"/>
          </p:cNvSpPr>
          <p:nvPr/>
        </p:nvSpPr>
        <p:spPr bwMode="auto">
          <a:xfrm>
            <a:off x="5499061" y="2798793"/>
            <a:ext cx="833" cy="504056"/>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54286" name="Line 12"/>
          <p:cNvSpPr>
            <a:spLocks noChangeShapeType="1"/>
          </p:cNvSpPr>
          <p:nvPr/>
        </p:nvSpPr>
        <p:spPr bwMode="auto">
          <a:xfrm flipH="1">
            <a:off x="3549650" y="2782391"/>
            <a:ext cx="1948525" cy="503238"/>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54287" name="AutoShape 13"/>
          <p:cNvSpPr>
            <a:spLocks noChangeArrowheads="1"/>
          </p:cNvSpPr>
          <p:nvPr/>
        </p:nvSpPr>
        <p:spPr bwMode="auto">
          <a:xfrm>
            <a:off x="505565" y="2564905"/>
            <a:ext cx="1872853" cy="574675"/>
          </a:xfrm>
          <a:prstGeom prst="wedgeRectCallout">
            <a:avLst>
              <a:gd name="adj1" fmla="val 57162"/>
              <a:gd name="adj2" fmla="val 116574"/>
            </a:avLst>
          </a:prstGeom>
          <a:solidFill>
            <a:schemeClr val="accent1"/>
          </a:solidFill>
          <a:ln w="9525" algn="ctr">
            <a:solidFill>
              <a:schemeClr val="tx1"/>
            </a:solidFill>
            <a:miter lim="800000"/>
            <a:headEnd/>
            <a:tailEnd/>
          </a:ln>
        </p:spPr>
        <p:txBody>
          <a:bodyPr anchor="ctr"/>
          <a:lstStyle/>
          <a:p>
            <a:r>
              <a:rPr lang="ja-JP" altLang="en-US" sz="1400" dirty="0"/>
              <a:t>トランザクション</a:t>
            </a:r>
            <a:br>
              <a:rPr lang="ja-JP" altLang="en-US" sz="1400" dirty="0"/>
            </a:br>
            <a:r>
              <a:rPr lang="ja-JP" altLang="en-US" sz="1400" dirty="0"/>
              <a:t>入力モジュール</a:t>
            </a:r>
          </a:p>
        </p:txBody>
      </p:sp>
      <p:sp>
        <p:nvSpPr>
          <p:cNvPr id="54288" name="AutoShape 14"/>
          <p:cNvSpPr>
            <a:spLocks noChangeArrowheads="1"/>
          </p:cNvSpPr>
          <p:nvPr/>
        </p:nvSpPr>
        <p:spPr bwMode="auto">
          <a:xfrm>
            <a:off x="505565" y="3861892"/>
            <a:ext cx="1872853" cy="576263"/>
          </a:xfrm>
          <a:prstGeom prst="wedgeRectCallout">
            <a:avLst>
              <a:gd name="adj1" fmla="val 57162"/>
              <a:gd name="adj2" fmla="val 104269"/>
            </a:avLst>
          </a:prstGeom>
          <a:solidFill>
            <a:schemeClr val="accent1"/>
          </a:solidFill>
          <a:ln w="9525" algn="ctr">
            <a:solidFill>
              <a:schemeClr val="tx1"/>
            </a:solidFill>
            <a:miter lim="800000"/>
            <a:headEnd/>
            <a:tailEnd/>
          </a:ln>
        </p:spPr>
        <p:txBody>
          <a:bodyPr anchor="ctr"/>
          <a:lstStyle/>
          <a:p>
            <a:r>
              <a:rPr lang="ja-JP" altLang="en-US" sz="1400"/>
              <a:t>トランザクションごとの処理モジュール</a:t>
            </a:r>
          </a:p>
        </p:txBody>
      </p:sp>
      <p:sp>
        <p:nvSpPr>
          <p:cNvPr id="54289" name="AutoShape 15"/>
          <p:cNvSpPr>
            <a:spLocks noChangeArrowheads="1"/>
          </p:cNvSpPr>
          <p:nvPr/>
        </p:nvSpPr>
        <p:spPr bwMode="auto">
          <a:xfrm>
            <a:off x="6825208" y="2654778"/>
            <a:ext cx="1872854" cy="574675"/>
          </a:xfrm>
          <a:prstGeom prst="wedgeRectCallout">
            <a:avLst>
              <a:gd name="adj1" fmla="val -67907"/>
              <a:gd name="adj2" fmla="val 102208"/>
            </a:avLst>
          </a:prstGeom>
          <a:solidFill>
            <a:schemeClr val="accent1"/>
          </a:solidFill>
          <a:ln w="9525" algn="ctr">
            <a:solidFill>
              <a:schemeClr val="tx1"/>
            </a:solidFill>
            <a:miter lim="800000"/>
            <a:headEnd/>
            <a:tailEnd/>
          </a:ln>
        </p:spPr>
        <p:txBody>
          <a:bodyPr anchor="ctr"/>
          <a:lstStyle/>
          <a:p>
            <a:r>
              <a:rPr lang="ja-JP" altLang="en-US" sz="1400"/>
              <a:t>振り分けモジュール</a:t>
            </a:r>
          </a:p>
        </p:txBody>
      </p:sp>
      <p:sp>
        <p:nvSpPr>
          <p:cNvPr id="54290" name="Line 16"/>
          <p:cNvSpPr>
            <a:spLocks noChangeShapeType="1"/>
          </p:cNvSpPr>
          <p:nvPr/>
        </p:nvSpPr>
        <p:spPr bwMode="auto">
          <a:xfrm flipH="1">
            <a:off x="3470540" y="3861892"/>
            <a:ext cx="2027635" cy="576263"/>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92" name="Rectangle 18"/>
          <p:cNvSpPr>
            <a:spLocks noGrp="1" noChangeArrowheads="1"/>
          </p:cNvSpPr>
          <p:nvPr>
            <p:ph type="title"/>
          </p:nvPr>
        </p:nvSpPr>
        <p:spPr/>
        <p:txBody>
          <a:bodyPr/>
          <a:lstStyle/>
          <a:p>
            <a:pPr eaLnBrk="1" hangingPunct="1"/>
            <a:r>
              <a:rPr lang="ja-JP" altLang="en-US" sz="2000" dirty="0" smtClean="0"/>
              <a:t>１２．４．１２　モジュールの設計（３）</a:t>
            </a:r>
          </a:p>
        </p:txBody>
      </p:sp>
      <p:sp>
        <p:nvSpPr>
          <p:cNvPr id="22" name="コンテンツ プレースホルダ 21"/>
          <p:cNvSpPr>
            <a:spLocks noGrp="1"/>
          </p:cNvSpPr>
          <p:nvPr>
            <p:ph idx="1"/>
          </p:nvPr>
        </p:nvSpPr>
        <p:spPr/>
        <p:txBody>
          <a:bodyPr/>
          <a:lstStyle/>
          <a:p>
            <a:pPr marL="0" lvl="0" indent="0">
              <a:buNone/>
            </a:pPr>
            <a:r>
              <a:rPr lang="en-US" altLang="ja-JP" sz="1800" dirty="0" smtClean="0">
                <a:solidFill>
                  <a:srgbClr val="000000"/>
                </a:solidFill>
              </a:rPr>
              <a:t>【</a:t>
            </a:r>
            <a:r>
              <a:rPr lang="ja-JP" altLang="en-US" sz="1800" dirty="0" smtClean="0">
                <a:solidFill>
                  <a:srgbClr val="000000"/>
                </a:solidFill>
              </a:rPr>
              <a:t>分割基準</a:t>
            </a:r>
            <a:r>
              <a:rPr lang="en-US" altLang="ja-JP" sz="1800" dirty="0" smtClean="0">
                <a:solidFill>
                  <a:srgbClr val="000000"/>
                </a:solidFill>
              </a:rPr>
              <a:t>】</a:t>
            </a:r>
          </a:p>
          <a:p>
            <a:pPr marL="720000" lvl="0" indent="0">
              <a:buNone/>
            </a:pPr>
            <a:r>
              <a:rPr lang="ja-JP" altLang="en-US" sz="1800" dirty="0" smtClean="0">
                <a:solidFill>
                  <a:srgbClr val="000000"/>
                </a:solidFill>
              </a:rPr>
              <a:t>モジュールを分割基準として、モジュールの独立性がある。独立性が高いほど、他モジュールの変更による影響を受けにくくなるため、保守容易性、拡張性、汎用性が高くなり、モジュール強度も上がる。結果、部品化、再利用に有利になる。</a:t>
            </a:r>
            <a:endParaRPr lang="en-US" altLang="ja-JP" sz="1800" dirty="0" smtClean="0">
              <a:solidFill>
                <a:srgbClr val="000000"/>
              </a:solidFill>
            </a:endParaRPr>
          </a:p>
          <a:p>
            <a:pPr marL="720000" lvl="0" indent="0">
              <a:buNone/>
            </a:pPr>
            <a:endParaRPr lang="en-US" altLang="ja-JP" sz="1800" dirty="0" smtClean="0">
              <a:solidFill>
                <a:srgbClr val="000000"/>
              </a:solidFill>
            </a:endParaRPr>
          </a:p>
          <a:p>
            <a:pPr marL="720000" indent="0">
              <a:buNone/>
            </a:pPr>
            <a:r>
              <a:rPr lang="ja-JP" altLang="en-US" sz="1800" dirty="0" smtClean="0">
                <a:solidFill>
                  <a:srgbClr val="000000"/>
                </a:solidFill>
              </a:rPr>
              <a:t>モジュール分割を行った結果、上位にモジュールを持つものは</a:t>
            </a:r>
            <a:r>
              <a:rPr lang="ja-JP" altLang="en-US" sz="1800" u="sng" dirty="0" smtClean="0">
                <a:solidFill>
                  <a:srgbClr val="FF0000"/>
                </a:solidFill>
              </a:rPr>
              <a:t>従属モジュール</a:t>
            </a:r>
          </a:p>
          <a:p>
            <a:pPr marL="720000" lvl="0" indent="0">
              <a:buNone/>
            </a:pPr>
            <a:r>
              <a:rPr lang="ja-JP" altLang="en-US" sz="1800" dirty="0" smtClean="0">
                <a:solidFill>
                  <a:srgbClr val="000000"/>
                </a:solidFill>
              </a:rPr>
              <a:t>と呼ぶ。</a:t>
            </a:r>
            <a:endParaRPr lang="en-US" altLang="ja-JP" sz="1800" dirty="0" smtClean="0">
              <a:solidFill>
                <a:srgbClr val="000000"/>
              </a:solidFill>
            </a:endParaRPr>
          </a:p>
          <a:p>
            <a:pPr marL="720000" lvl="0" indent="0">
              <a:buNone/>
            </a:pPr>
            <a:endParaRPr lang="en-US" altLang="ja-JP" sz="1800" dirty="0" smtClean="0">
              <a:solidFill>
                <a:srgbClr val="000000"/>
              </a:solidFill>
            </a:endParaRPr>
          </a:p>
          <a:p>
            <a:pPr marL="720000" lvl="0" indent="0">
              <a:buNone/>
            </a:pPr>
            <a:r>
              <a:rPr lang="ja-JP" altLang="en-US" sz="1800" dirty="0" smtClean="0">
                <a:solidFill>
                  <a:srgbClr val="000000"/>
                </a:solidFill>
              </a:rPr>
              <a:t>＜</a:t>
            </a:r>
            <a:r>
              <a:rPr lang="ja-JP" altLang="en-US" sz="1800" u="sng" dirty="0" smtClean="0">
                <a:solidFill>
                  <a:srgbClr val="FF0000"/>
                </a:solidFill>
              </a:rPr>
              <a:t>モジュールの制御領域</a:t>
            </a:r>
            <a:r>
              <a:rPr lang="ja-JP" altLang="en-US" sz="1800" dirty="0" smtClean="0">
                <a:solidFill>
                  <a:srgbClr val="000000"/>
                </a:solidFill>
              </a:rPr>
              <a:t>と</a:t>
            </a:r>
            <a:r>
              <a:rPr lang="ja-JP" altLang="en-US" sz="1800" u="sng" dirty="0" smtClean="0">
                <a:solidFill>
                  <a:srgbClr val="FF0000"/>
                </a:solidFill>
              </a:rPr>
              <a:t>モジュールの影響領域</a:t>
            </a:r>
            <a:r>
              <a:rPr lang="ja-JP" altLang="en-US" sz="1800" dirty="0" smtClean="0">
                <a:solidFill>
                  <a:srgbClr val="000000"/>
                </a:solidFill>
              </a:rPr>
              <a:t>＞</a:t>
            </a:r>
          </a:p>
          <a:p>
            <a:pPr marL="720000" lvl="0" indent="0">
              <a:buNone/>
            </a:pPr>
            <a:r>
              <a:rPr lang="ja-JP" altLang="en-US" sz="1800" dirty="0" smtClean="0">
                <a:solidFill>
                  <a:srgbClr val="000000"/>
                </a:solidFill>
              </a:rPr>
              <a:t>モジュールの影響領域が、そのモジュールの属する制御領域からはみ出していると、プログラムの保守が困難になりモジュール強度はさがる。はみ出している場合は、</a:t>
            </a:r>
            <a:r>
              <a:rPr lang="ja-JP" altLang="en-US" sz="1800" u="sng" dirty="0" smtClean="0">
                <a:solidFill>
                  <a:srgbClr val="FF0000"/>
                </a:solidFill>
              </a:rPr>
              <a:t>モジュール再分割</a:t>
            </a:r>
            <a:r>
              <a:rPr lang="ja-JP" altLang="en-US" sz="1800" dirty="0" smtClean="0">
                <a:solidFill>
                  <a:srgbClr val="000000"/>
                </a:solidFill>
              </a:rPr>
              <a:t>を行う必要がある。</a:t>
            </a:r>
          </a:p>
        </p:txBody>
      </p:sp>
      <p:sp>
        <p:nvSpPr>
          <p:cNvPr id="20" name="フッター プレースホルダ 4"/>
          <p:cNvSpPr>
            <a:spLocks noGrp="1"/>
          </p:cNvSpPr>
          <p:nvPr>
            <p:ph type="ftr" sz="quarter" idx="11"/>
          </p:nvPr>
        </p:nvSpPr>
        <p:spPr/>
        <p:txBody>
          <a:bodyPr/>
          <a:lstStyle/>
          <a:p>
            <a:pPr>
              <a:defRPr/>
            </a:pPr>
            <a:r>
              <a:rPr lang="en-US" altLang="ja-JP" smtClean="0"/>
              <a:t>Copyright © 2012 Funabashi </a:t>
            </a:r>
            <a:r>
              <a:rPr lang="ja-JP" altLang="en-US" smtClean="0"/>
              <a:t>ＩＴ</a:t>
            </a:r>
            <a:r>
              <a:rPr lang="en-US" altLang="ja-JP" smtClean="0"/>
              <a:t>-Lab. All right reserved</a:t>
            </a:r>
            <a:endParaRPr lang="en-US" altLang="ja-JP"/>
          </a:p>
        </p:txBody>
      </p:sp>
      <p:sp>
        <p:nvSpPr>
          <p:cNvPr id="21" name="スライド番号プレースホルダ 5"/>
          <p:cNvSpPr>
            <a:spLocks noGrp="1"/>
          </p:cNvSpPr>
          <p:nvPr>
            <p:ph type="sldNum" sz="quarter" idx="12"/>
          </p:nvPr>
        </p:nvSpPr>
        <p:spPr/>
        <p:txBody>
          <a:bodyPr/>
          <a:lstStyle/>
          <a:p>
            <a:pPr>
              <a:defRPr/>
            </a:pPr>
            <a:fld id="{E7AC2E99-782F-41EE-B28F-1DAAFFD5DEB6}" type="slidenum">
              <a:rPr lang="en-US" altLang="ja-JP"/>
              <a:pPr>
                <a:defRPr/>
              </a:pPr>
              <a:t>62</a:t>
            </a:fld>
            <a:endParaRPr lang="en-US" altLang="ja-JP"/>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92" name="Rectangle 18"/>
          <p:cNvSpPr>
            <a:spLocks noGrp="1" noChangeArrowheads="1"/>
          </p:cNvSpPr>
          <p:nvPr>
            <p:ph type="title"/>
          </p:nvPr>
        </p:nvSpPr>
        <p:spPr/>
        <p:txBody>
          <a:bodyPr/>
          <a:lstStyle/>
          <a:p>
            <a:pPr eaLnBrk="1" hangingPunct="1"/>
            <a:r>
              <a:rPr lang="ja-JP" altLang="en-US" sz="2000" dirty="0" smtClean="0"/>
              <a:t>１２．４．１２　モジュールの設計</a:t>
            </a:r>
            <a:r>
              <a:rPr lang="ja-JP" altLang="en-US" sz="2000" dirty="0"/>
              <a:t>（４）</a:t>
            </a:r>
            <a:endParaRPr lang="ja-JP" altLang="en-US" sz="2000" dirty="0" smtClean="0"/>
          </a:p>
        </p:txBody>
      </p:sp>
      <p:sp>
        <p:nvSpPr>
          <p:cNvPr id="22" name="コンテンツ プレースホルダ 21"/>
          <p:cNvSpPr>
            <a:spLocks noGrp="1"/>
          </p:cNvSpPr>
          <p:nvPr>
            <p:ph idx="1"/>
          </p:nvPr>
        </p:nvSpPr>
        <p:spPr/>
        <p:txBody>
          <a:bodyPr/>
          <a:lstStyle/>
          <a:p>
            <a:pPr marL="0" lvl="0" indent="0">
              <a:buNone/>
            </a:pPr>
            <a:r>
              <a:rPr lang="en-US" altLang="ja-JP" sz="1800" dirty="0" smtClean="0">
                <a:solidFill>
                  <a:srgbClr val="000000"/>
                </a:solidFill>
              </a:rPr>
              <a:t>【</a:t>
            </a:r>
            <a:r>
              <a:rPr lang="ja-JP" altLang="en-US" sz="1800" dirty="0" smtClean="0">
                <a:solidFill>
                  <a:srgbClr val="000000"/>
                </a:solidFill>
              </a:rPr>
              <a:t>分割基準</a:t>
            </a:r>
            <a:r>
              <a:rPr lang="en-US" altLang="ja-JP" sz="1800" dirty="0" smtClean="0">
                <a:solidFill>
                  <a:srgbClr val="000000"/>
                </a:solidFill>
              </a:rPr>
              <a:t>】</a:t>
            </a:r>
          </a:p>
          <a:p>
            <a:pPr marL="0" lvl="0" indent="0">
              <a:buNone/>
            </a:pPr>
            <a:endParaRPr lang="en-US" altLang="ja-JP" sz="1800" dirty="0" smtClean="0">
              <a:solidFill>
                <a:srgbClr val="000000"/>
              </a:solidFill>
            </a:endParaRPr>
          </a:p>
          <a:p>
            <a:pPr marL="0" lvl="0" indent="0">
              <a:buNone/>
            </a:pPr>
            <a:r>
              <a:rPr lang="ja-JP" altLang="en-US" sz="1800" dirty="0" smtClean="0">
                <a:solidFill>
                  <a:srgbClr val="000000"/>
                </a:solidFill>
              </a:rPr>
              <a:t>＜モジュールの独立性と強度の分類＞</a:t>
            </a:r>
          </a:p>
          <a:p>
            <a:pPr marL="625475" lvl="0" indent="0">
              <a:buNone/>
            </a:pPr>
            <a:endParaRPr lang="en-US" altLang="ja-JP" sz="1800" dirty="0" smtClean="0">
              <a:solidFill>
                <a:srgbClr val="000000"/>
              </a:solidFill>
            </a:endParaRPr>
          </a:p>
        </p:txBody>
      </p:sp>
      <p:sp>
        <p:nvSpPr>
          <p:cNvPr id="20" name="フッター プレースホルダ 4"/>
          <p:cNvSpPr>
            <a:spLocks noGrp="1"/>
          </p:cNvSpPr>
          <p:nvPr>
            <p:ph type="ftr" sz="quarter" idx="11"/>
          </p:nvPr>
        </p:nvSpPr>
        <p:spPr/>
        <p:txBody>
          <a:bodyPr/>
          <a:lstStyle/>
          <a:p>
            <a:pPr>
              <a:defRPr/>
            </a:pPr>
            <a:r>
              <a:rPr lang="en-US" altLang="ja-JP" smtClean="0"/>
              <a:t>Copyright © 2012 Funabashi </a:t>
            </a:r>
            <a:r>
              <a:rPr lang="ja-JP" altLang="en-US" smtClean="0"/>
              <a:t>ＩＴ</a:t>
            </a:r>
            <a:r>
              <a:rPr lang="en-US" altLang="ja-JP" smtClean="0"/>
              <a:t>-Lab. All right reserved</a:t>
            </a:r>
            <a:endParaRPr lang="en-US" altLang="ja-JP"/>
          </a:p>
        </p:txBody>
      </p:sp>
      <p:sp>
        <p:nvSpPr>
          <p:cNvPr id="21" name="スライド番号プレースホルダ 5"/>
          <p:cNvSpPr>
            <a:spLocks noGrp="1"/>
          </p:cNvSpPr>
          <p:nvPr>
            <p:ph type="sldNum" sz="quarter" idx="12"/>
          </p:nvPr>
        </p:nvSpPr>
        <p:spPr/>
        <p:txBody>
          <a:bodyPr/>
          <a:lstStyle/>
          <a:p>
            <a:pPr>
              <a:defRPr/>
            </a:pPr>
            <a:fld id="{E7AC2E99-782F-41EE-B28F-1DAAFFD5DEB6}" type="slidenum">
              <a:rPr lang="en-US" altLang="ja-JP"/>
              <a:pPr>
                <a:defRPr/>
              </a:pPr>
              <a:t>63</a:t>
            </a:fld>
            <a:endParaRPr lang="en-US" altLang="ja-JP"/>
          </a:p>
        </p:txBody>
      </p:sp>
      <p:graphicFrame>
        <p:nvGraphicFramePr>
          <p:cNvPr id="23" name="Group 4"/>
          <p:cNvGraphicFramePr>
            <a:graphicFrameLocks/>
          </p:cNvGraphicFramePr>
          <p:nvPr/>
        </p:nvGraphicFramePr>
        <p:xfrm>
          <a:off x="584515" y="2276873"/>
          <a:ext cx="9127015" cy="3869171"/>
        </p:xfrm>
        <a:graphic>
          <a:graphicData uri="http://schemas.openxmlformats.org/drawingml/2006/table">
            <a:tbl>
              <a:tblPr/>
              <a:tblGrid>
                <a:gridCol w="624069"/>
                <a:gridCol w="546061"/>
                <a:gridCol w="1170130"/>
                <a:gridCol w="6786755"/>
              </a:tblGrid>
              <a:tr h="33526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HGP明朝E" pitchFamily="18" charset="-128"/>
                          <a:ea typeface="HGP明朝E" pitchFamily="18" charset="-128"/>
                        </a:rPr>
                        <a:t>独立性</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HGP明朝E" pitchFamily="18" charset="-128"/>
                          <a:ea typeface="HGP明朝E" pitchFamily="18" charset="-128"/>
                        </a:rPr>
                        <a:t>強度</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smtClean="0">
                          <a:ln>
                            <a:noFill/>
                          </a:ln>
                          <a:solidFill>
                            <a:schemeClr val="tx1"/>
                          </a:solidFill>
                          <a:effectLst/>
                          <a:latin typeface="HGP明朝E" pitchFamily="18" charset="-128"/>
                          <a:ea typeface="HGP明朝E" pitchFamily="18" charset="-128"/>
                        </a:rPr>
                        <a:t>項　　目</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HGP明朝E" pitchFamily="18" charset="-128"/>
                          <a:ea typeface="HGP明朝E" pitchFamily="18" charset="-128"/>
                        </a:rPr>
                        <a:t>内　　　　容</a:t>
                      </a:r>
                    </a:p>
                  </a:txBody>
                  <a:tcPr marL="99060" marR="99060"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39290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HGP明朝E" pitchFamily="18" charset="-128"/>
                          <a:ea typeface="HGP明朝E" pitchFamily="18" charset="-128"/>
                        </a:rPr>
                        <a:t>低</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HGP明朝E" pitchFamily="18" charset="-128"/>
                          <a:ea typeface="HGP明朝E" pitchFamily="18" charset="-128"/>
                        </a:rPr>
                        <a:t>低</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HGP明朝E" pitchFamily="18" charset="-128"/>
                          <a:ea typeface="HGP明朝E" pitchFamily="18" charset="-128"/>
                        </a:rPr>
                        <a:t>暗号的強度</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HGP明朝E" pitchFamily="18" charset="-128"/>
                          <a:ea typeface="HGP明朝E" pitchFamily="18" charset="-128"/>
                        </a:rPr>
                        <a:t>関係のない複数の機能からなる。</a:t>
                      </a:r>
                    </a:p>
                  </a:txBody>
                  <a:tcPr marL="97500" marR="97500" marT="46795" marB="4679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639397">
                <a:tc rowSpan="5">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600" b="0" i="0" u="none" strike="noStrike" cap="none" normalizeH="0" baseline="0" dirty="0" smtClean="0">
                        <a:ln>
                          <a:noFill/>
                        </a:ln>
                        <a:solidFill>
                          <a:schemeClr val="tx1"/>
                        </a:solidFill>
                        <a:effectLst/>
                        <a:latin typeface="HGP明朝E" pitchFamily="18" charset="-128"/>
                        <a:ea typeface="HGP明朝E" pitchFamily="18" charset="-128"/>
                      </a:endParaRP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5">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600" b="0" i="0" u="none" strike="noStrike" cap="none" normalizeH="0" baseline="0" dirty="0" smtClean="0">
                        <a:ln>
                          <a:noFill/>
                        </a:ln>
                        <a:solidFill>
                          <a:schemeClr val="tx1"/>
                        </a:solidFill>
                        <a:effectLst/>
                        <a:latin typeface="HGP明朝E" pitchFamily="18" charset="-128"/>
                        <a:ea typeface="HGP明朝E" pitchFamily="18" charset="-128"/>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HGP明朝E" pitchFamily="18" charset="-128"/>
                          <a:ea typeface="HGP明朝E" pitchFamily="18" charset="-128"/>
                        </a:rPr>
                        <a:t>論理的強度</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HGP明朝E" pitchFamily="18" charset="-128"/>
                          <a:ea typeface="HGP明朝E" pitchFamily="18" charset="-128"/>
                        </a:rPr>
                        <a:t>関連する複数の機能を持ったモジュール、パラメータの条件などで処理を選択する</a:t>
                      </a:r>
                    </a:p>
                  </a:txBody>
                  <a:tcPr marL="97500" marR="97500" marT="46795" marB="4679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96044">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HGP明朝E" pitchFamily="18" charset="-128"/>
                          <a:ea typeface="HGP明朝E" pitchFamily="18" charset="-128"/>
                        </a:rPr>
                        <a:t>時間的強度</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HGP明朝E" pitchFamily="18" charset="-128"/>
                          <a:ea typeface="HGP明朝E" pitchFamily="18" charset="-128"/>
                        </a:rPr>
                        <a:t>初期化のように時間的に連続する機能をまとめたもの</a:t>
                      </a:r>
                    </a:p>
                  </a:txBody>
                  <a:tcPr marL="97500" marR="97500" marT="46795" marB="4679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26389">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HGP明朝E" pitchFamily="18" charset="-128"/>
                          <a:ea typeface="HGP明朝E" pitchFamily="18" charset="-128"/>
                        </a:rPr>
                        <a:t>手順的強度</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HGP明朝E" pitchFamily="18" charset="-128"/>
                          <a:ea typeface="HGP明朝E" pitchFamily="18" charset="-128"/>
                        </a:rPr>
                        <a:t>複数の逐次的に実行される機能をまとめたもの</a:t>
                      </a:r>
                    </a:p>
                  </a:txBody>
                  <a:tcPr marL="97500" marR="97500" marT="46795" marB="4679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26389">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HGP明朝E" pitchFamily="18" charset="-128"/>
                          <a:ea typeface="HGP明朝E" pitchFamily="18" charset="-128"/>
                        </a:rPr>
                        <a:t>連絡的強度</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HGP明朝E" pitchFamily="18" charset="-128"/>
                          <a:ea typeface="HGP明朝E" pitchFamily="18" charset="-128"/>
                        </a:rPr>
                        <a:t>手順的強度に加えて、機能間でデータの受け渡しがある</a:t>
                      </a:r>
                    </a:p>
                  </a:txBody>
                  <a:tcPr marL="97500" marR="97500" marT="46795" marB="4679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26389">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HGP明朝E" pitchFamily="18" charset="-128"/>
                          <a:ea typeface="HGP明朝E" pitchFamily="18" charset="-128"/>
                        </a:rPr>
                        <a:t>情報的強度</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HGP明朝E" pitchFamily="18" charset="-128"/>
                          <a:ea typeface="HGP明朝E" pitchFamily="18" charset="-128"/>
                        </a:rPr>
                        <a:t>同一のデータ構造や資源を扱う機能をひとつにまとめる</a:t>
                      </a:r>
                    </a:p>
                  </a:txBody>
                  <a:tcPr marL="97500" marR="97500" marT="46795" marB="4679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2638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HGP明朝E" pitchFamily="18" charset="-128"/>
                          <a:ea typeface="HGP明朝E" pitchFamily="18" charset="-128"/>
                        </a:rPr>
                        <a:t>高</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HGP明朝E" pitchFamily="18" charset="-128"/>
                          <a:ea typeface="HGP明朝E" pitchFamily="18" charset="-128"/>
                        </a:rPr>
                        <a:t>高</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HGP明朝E" pitchFamily="18" charset="-128"/>
                          <a:ea typeface="HGP明朝E" pitchFamily="18" charset="-128"/>
                        </a:rPr>
                        <a:t>機能的強度</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HGP明朝E" pitchFamily="18" charset="-128"/>
                          <a:ea typeface="HGP明朝E" pitchFamily="18" charset="-128"/>
                        </a:rPr>
                        <a:t>ただ</a:t>
                      </a:r>
                      <a:r>
                        <a:rPr kumimoji="1" lang="en-US" altLang="ja-JP" sz="1600" b="0" i="0" u="none" strike="noStrike" cap="none" normalizeH="0" baseline="0" dirty="0" smtClean="0">
                          <a:ln>
                            <a:noFill/>
                          </a:ln>
                          <a:solidFill>
                            <a:schemeClr val="tx1"/>
                          </a:solidFill>
                          <a:effectLst/>
                          <a:latin typeface="HGP明朝E" pitchFamily="18" charset="-128"/>
                          <a:ea typeface="HGP明朝E" pitchFamily="18" charset="-128"/>
                        </a:rPr>
                        <a:t>1</a:t>
                      </a:r>
                      <a:r>
                        <a:rPr kumimoji="1" lang="ja-JP" altLang="en-US" sz="1600" b="0" i="0" u="none" strike="noStrike" cap="none" normalizeH="0" baseline="0" dirty="0" err="1" smtClean="0">
                          <a:ln>
                            <a:noFill/>
                          </a:ln>
                          <a:solidFill>
                            <a:schemeClr val="tx1"/>
                          </a:solidFill>
                          <a:effectLst/>
                          <a:latin typeface="HGP明朝E" pitchFamily="18" charset="-128"/>
                          <a:ea typeface="HGP明朝E" pitchFamily="18" charset="-128"/>
                        </a:rPr>
                        <a:t>つの</a:t>
                      </a:r>
                      <a:r>
                        <a:rPr kumimoji="1" lang="ja-JP" altLang="en-US" sz="1600" b="0" i="0" u="none" strike="noStrike" cap="none" normalizeH="0" baseline="0" dirty="0" smtClean="0">
                          <a:ln>
                            <a:noFill/>
                          </a:ln>
                          <a:solidFill>
                            <a:schemeClr val="tx1"/>
                          </a:solidFill>
                          <a:effectLst/>
                          <a:latin typeface="HGP明朝E" pitchFamily="18" charset="-128"/>
                          <a:ea typeface="HGP明朝E" pitchFamily="18" charset="-128"/>
                        </a:rPr>
                        <a:t>機能を実行するだけのモジュール</a:t>
                      </a:r>
                    </a:p>
                  </a:txBody>
                  <a:tcPr marL="97500" marR="97500" marT="46795" marB="4679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24" name="AutoShape 43"/>
          <p:cNvSpPr>
            <a:spLocks noChangeArrowheads="1"/>
          </p:cNvSpPr>
          <p:nvPr/>
        </p:nvSpPr>
        <p:spPr bwMode="auto">
          <a:xfrm>
            <a:off x="662524" y="2996955"/>
            <a:ext cx="469074" cy="2592288"/>
          </a:xfrm>
          <a:prstGeom prst="triangle">
            <a:avLst>
              <a:gd name="adj" fmla="val 50000"/>
            </a:avLst>
          </a:prstGeom>
          <a:solidFill>
            <a:schemeClr val="accent1"/>
          </a:solidFill>
          <a:ln w="9525" algn="ctr">
            <a:solidFill>
              <a:schemeClr val="tx1"/>
            </a:solidFill>
            <a:miter lim="800000"/>
            <a:headEnd/>
            <a:tailEnd/>
          </a:ln>
        </p:spPr>
        <p:txBody>
          <a:bodyPr wrap="none" anchor="ctr"/>
          <a:lstStyle/>
          <a:p>
            <a:endParaRPr lang="ja-JP" altLang="en-US"/>
          </a:p>
        </p:txBody>
      </p:sp>
      <p:sp>
        <p:nvSpPr>
          <p:cNvPr id="25" name="AutoShape 44"/>
          <p:cNvSpPr>
            <a:spLocks noChangeArrowheads="1"/>
          </p:cNvSpPr>
          <p:nvPr/>
        </p:nvSpPr>
        <p:spPr bwMode="auto">
          <a:xfrm>
            <a:off x="1286593" y="2996955"/>
            <a:ext cx="469074" cy="2592288"/>
          </a:xfrm>
          <a:prstGeom prst="triangle">
            <a:avLst>
              <a:gd name="adj" fmla="val 50000"/>
            </a:avLst>
          </a:prstGeom>
          <a:solidFill>
            <a:schemeClr val="accent1"/>
          </a:solidFill>
          <a:ln w="9525" algn="ctr">
            <a:solidFill>
              <a:schemeClr val="tx1"/>
            </a:solidFill>
            <a:miter lim="800000"/>
            <a:headEnd/>
            <a:tailEnd/>
          </a:ln>
        </p:spPr>
        <p:txBody>
          <a:bodyPr wrap="none" anchor="ctr"/>
          <a:lstStyle/>
          <a:p>
            <a:endParaRPr lang="ja-JP" altLang="en-US"/>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92" name="Rectangle 18"/>
          <p:cNvSpPr>
            <a:spLocks noGrp="1" noChangeArrowheads="1"/>
          </p:cNvSpPr>
          <p:nvPr>
            <p:ph type="title"/>
          </p:nvPr>
        </p:nvSpPr>
        <p:spPr/>
        <p:txBody>
          <a:bodyPr/>
          <a:lstStyle/>
          <a:p>
            <a:pPr eaLnBrk="1" hangingPunct="1"/>
            <a:r>
              <a:rPr lang="ja-JP" altLang="en-US" sz="2000" dirty="0" smtClean="0"/>
              <a:t>１２．４．１２　モジュールの設計</a:t>
            </a:r>
            <a:r>
              <a:rPr lang="ja-JP" altLang="en-US" sz="2000" dirty="0"/>
              <a:t>（</a:t>
            </a:r>
            <a:r>
              <a:rPr lang="ja-JP" altLang="en-US" sz="2000" dirty="0" smtClean="0"/>
              <a:t>５）</a:t>
            </a:r>
          </a:p>
        </p:txBody>
      </p:sp>
      <p:sp>
        <p:nvSpPr>
          <p:cNvPr id="22" name="コンテンツ プレースホルダ 21"/>
          <p:cNvSpPr>
            <a:spLocks noGrp="1"/>
          </p:cNvSpPr>
          <p:nvPr>
            <p:ph idx="1"/>
          </p:nvPr>
        </p:nvSpPr>
        <p:spPr>
          <a:xfrm>
            <a:off x="271727" y="1052514"/>
            <a:ext cx="9362546" cy="1296367"/>
          </a:xfrm>
        </p:spPr>
        <p:txBody>
          <a:bodyPr/>
          <a:lstStyle/>
          <a:p>
            <a:pPr marL="0" lvl="0" indent="0">
              <a:buNone/>
            </a:pPr>
            <a:r>
              <a:rPr lang="en-US" altLang="ja-JP" sz="1800" dirty="0" smtClean="0">
                <a:solidFill>
                  <a:srgbClr val="000000"/>
                </a:solidFill>
              </a:rPr>
              <a:t>【</a:t>
            </a:r>
            <a:r>
              <a:rPr lang="ja-JP" altLang="en-US" sz="1800" dirty="0" smtClean="0">
                <a:solidFill>
                  <a:srgbClr val="000000"/>
                </a:solidFill>
              </a:rPr>
              <a:t>分割基準</a:t>
            </a:r>
            <a:r>
              <a:rPr lang="en-US" altLang="ja-JP" sz="1800" dirty="0" smtClean="0">
                <a:solidFill>
                  <a:srgbClr val="000000"/>
                </a:solidFill>
              </a:rPr>
              <a:t>】</a:t>
            </a:r>
          </a:p>
          <a:p>
            <a:pPr marL="625475" lvl="0" indent="0">
              <a:buNone/>
            </a:pPr>
            <a:r>
              <a:rPr lang="ja-JP" altLang="en-US" sz="1800" dirty="0" smtClean="0">
                <a:solidFill>
                  <a:srgbClr val="000000"/>
                </a:solidFill>
              </a:rPr>
              <a:t>＜モジュールの結合度＞</a:t>
            </a:r>
            <a:endParaRPr lang="en-US" altLang="ja-JP" sz="1800" dirty="0" smtClean="0">
              <a:solidFill>
                <a:srgbClr val="000000"/>
              </a:solidFill>
            </a:endParaRPr>
          </a:p>
          <a:p>
            <a:pPr marL="625475" lvl="0" indent="0">
              <a:buNone/>
            </a:pPr>
            <a:r>
              <a:rPr lang="ja-JP" altLang="en-US" sz="1800" dirty="0" smtClean="0">
                <a:solidFill>
                  <a:srgbClr val="000000"/>
                </a:solidFill>
              </a:rPr>
              <a:t>モジュールの結合度は、モジュールの独立性を評価する基準となる。モジュール同士がどのような関係で他のモジュールを利用するかによって以下のように決まる。</a:t>
            </a:r>
            <a:endParaRPr lang="en-US" altLang="ja-JP" sz="1800" dirty="0" smtClean="0">
              <a:solidFill>
                <a:srgbClr val="000000"/>
              </a:solidFill>
            </a:endParaRPr>
          </a:p>
          <a:p>
            <a:pPr marL="625475" indent="0">
              <a:buNone/>
            </a:pPr>
            <a:endParaRPr lang="ja-JP" altLang="en-US" sz="1800" dirty="0" smtClean="0">
              <a:solidFill>
                <a:srgbClr val="000000"/>
              </a:solidFill>
            </a:endParaRPr>
          </a:p>
          <a:p>
            <a:pPr marL="625475" lvl="0" indent="0">
              <a:buNone/>
            </a:pPr>
            <a:endParaRPr lang="en-US" altLang="ja-JP" sz="1800" dirty="0" smtClean="0">
              <a:solidFill>
                <a:srgbClr val="000000"/>
              </a:solidFill>
            </a:endParaRPr>
          </a:p>
        </p:txBody>
      </p:sp>
      <p:sp>
        <p:nvSpPr>
          <p:cNvPr id="20" name="フッター プレースホルダ 4"/>
          <p:cNvSpPr>
            <a:spLocks noGrp="1"/>
          </p:cNvSpPr>
          <p:nvPr>
            <p:ph type="ftr" sz="quarter" idx="11"/>
          </p:nvPr>
        </p:nvSpPr>
        <p:spPr/>
        <p:txBody>
          <a:bodyPr/>
          <a:lstStyle/>
          <a:p>
            <a:pPr>
              <a:defRPr/>
            </a:pPr>
            <a:r>
              <a:rPr lang="en-US" altLang="ja-JP" smtClean="0"/>
              <a:t>Copyright © 2012 Funabashi </a:t>
            </a:r>
            <a:r>
              <a:rPr lang="ja-JP" altLang="en-US" smtClean="0"/>
              <a:t>ＩＴ</a:t>
            </a:r>
            <a:r>
              <a:rPr lang="en-US" altLang="ja-JP" smtClean="0"/>
              <a:t>-Lab. All right reserved</a:t>
            </a:r>
            <a:endParaRPr lang="en-US" altLang="ja-JP"/>
          </a:p>
        </p:txBody>
      </p:sp>
      <p:sp>
        <p:nvSpPr>
          <p:cNvPr id="21" name="スライド番号プレースホルダ 5"/>
          <p:cNvSpPr>
            <a:spLocks noGrp="1"/>
          </p:cNvSpPr>
          <p:nvPr>
            <p:ph type="sldNum" sz="quarter" idx="12"/>
          </p:nvPr>
        </p:nvSpPr>
        <p:spPr/>
        <p:txBody>
          <a:bodyPr/>
          <a:lstStyle/>
          <a:p>
            <a:pPr>
              <a:defRPr/>
            </a:pPr>
            <a:fld id="{E7AC2E99-782F-41EE-B28F-1DAAFFD5DEB6}" type="slidenum">
              <a:rPr lang="en-US" altLang="ja-JP"/>
              <a:pPr>
                <a:defRPr/>
              </a:pPr>
              <a:t>64</a:t>
            </a:fld>
            <a:endParaRPr lang="en-US" altLang="ja-JP"/>
          </a:p>
        </p:txBody>
      </p:sp>
      <p:graphicFrame>
        <p:nvGraphicFramePr>
          <p:cNvPr id="9" name="Group 4"/>
          <p:cNvGraphicFramePr>
            <a:graphicFrameLocks/>
          </p:cNvGraphicFramePr>
          <p:nvPr/>
        </p:nvGraphicFramePr>
        <p:xfrm>
          <a:off x="740532" y="2492896"/>
          <a:ext cx="8893042" cy="3902988"/>
        </p:xfrm>
        <a:graphic>
          <a:graphicData uri="http://schemas.openxmlformats.org/drawingml/2006/table">
            <a:tbl>
              <a:tblPr/>
              <a:tblGrid>
                <a:gridCol w="780785"/>
                <a:gridCol w="780785"/>
                <a:gridCol w="1637242"/>
                <a:gridCol w="5694230"/>
              </a:tblGrid>
              <a:tr h="14512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HGP明朝E" pitchFamily="18" charset="-128"/>
                          <a:ea typeface="HGP明朝E" pitchFamily="18" charset="-128"/>
                        </a:rPr>
                        <a:t>独立性</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smtClean="0">
                          <a:ln>
                            <a:noFill/>
                          </a:ln>
                          <a:solidFill>
                            <a:schemeClr val="tx1"/>
                          </a:solidFill>
                          <a:effectLst/>
                          <a:latin typeface="HGP明朝E" pitchFamily="18" charset="-128"/>
                          <a:ea typeface="HGP明朝E" pitchFamily="18" charset="-128"/>
                        </a:rPr>
                        <a:t>結合度</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HGP明朝E" pitchFamily="18" charset="-128"/>
                          <a:ea typeface="HGP明朝E" pitchFamily="18" charset="-128"/>
                        </a:rPr>
                        <a:t>項　　目</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smtClean="0">
                          <a:ln>
                            <a:noFill/>
                          </a:ln>
                          <a:solidFill>
                            <a:schemeClr val="tx1"/>
                          </a:solidFill>
                          <a:effectLst/>
                          <a:latin typeface="HGP明朝E" pitchFamily="18" charset="-128"/>
                          <a:ea typeface="HGP明朝E" pitchFamily="18" charset="-128"/>
                        </a:rPr>
                        <a:t>内　　　　容</a:t>
                      </a:r>
                    </a:p>
                  </a:txBody>
                  <a:tcPr marL="99060" marR="9906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58110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smtClean="0">
                          <a:ln>
                            <a:noFill/>
                          </a:ln>
                          <a:solidFill>
                            <a:schemeClr val="tx1"/>
                          </a:solidFill>
                          <a:effectLst/>
                          <a:latin typeface="HGP明朝E" pitchFamily="18" charset="-128"/>
                          <a:ea typeface="HGP明朝E" pitchFamily="18" charset="-128"/>
                        </a:rPr>
                        <a:t>低</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smtClean="0">
                          <a:ln>
                            <a:noFill/>
                          </a:ln>
                          <a:solidFill>
                            <a:schemeClr val="tx1"/>
                          </a:solidFill>
                          <a:effectLst/>
                          <a:latin typeface="HGP明朝E" pitchFamily="18" charset="-128"/>
                          <a:ea typeface="HGP明朝E" pitchFamily="18" charset="-128"/>
                        </a:rPr>
                        <a:t>強</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HGP明朝E" pitchFamily="18" charset="-128"/>
                          <a:ea typeface="HGP明朝E" pitchFamily="18" charset="-128"/>
                        </a:rPr>
                        <a:t>内容結合</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HGP明朝E" pitchFamily="18" charset="-128"/>
                          <a:ea typeface="HGP明朝E" pitchFamily="18" charset="-128"/>
                        </a:rPr>
                        <a:t>絶対番地を用いて直接相手モジュールを参照したり、分岐したりするモジュールの関係をいう</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75888">
                <a:tc rowSpan="4">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HGP明朝E" pitchFamily="18" charset="-128"/>
                        <a:ea typeface="HGP明朝E" pitchFamily="18" charset="-128"/>
                      </a:endParaRP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4">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800" b="0" i="0" u="none" strike="noStrike" cap="none" normalizeH="0" baseline="0" dirty="0" smtClean="0">
                        <a:ln>
                          <a:noFill/>
                        </a:ln>
                        <a:solidFill>
                          <a:schemeClr val="tx1"/>
                        </a:solidFill>
                        <a:effectLst/>
                        <a:latin typeface="HGP明朝E" pitchFamily="18" charset="-128"/>
                        <a:ea typeface="HGP明朝E" pitchFamily="18" charset="-128"/>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HGP明朝E" pitchFamily="18" charset="-128"/>
                          <a:ea typeface="HGP明朝E" pitchFamily="18" charset="-128"/>
                        </a:rPr>
                        <a:t>共通結合</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HGP明朝E" pitchFamily="18" charset="-128"/>
                          <a:ea typeface="HGP明朝E" pitchFamily="18" charset="-128"/>
                        </a:rPr>
                        <a:t>共通領域に定義されたデータを参照するモジュールの関係をいう</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70672">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HGP明朝E" pitchFamily="18" charset="-128"/>
                          <a:ea typeface="HGP明朝E" pitchFamily="18" charset="-128"/>
                        </a:rPr>
                        <a:t>外部結合</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HGP明朝E" pitchFamily="18" charset="-128"/>
                          <a:ea typeface="HGP明朝E" pitchFamily="18" charset="-128"/>
                        </a:rPr>
                        <a:t>共通領域に定義されたデータを参照し、必要なデータだけを外部宣言し共有する関係をいう</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65456">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HGP明朝E" pitchFamily="18" charset="-128"/>
                          <a:ea typeface="HGP明朝E" pitchFamily="18" charset="-128"/>
                        </a:rPr>
                        <a:t>制御結合</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HGP明朝E" pitchFamily="18" charset="-128"/>
                          <a:ea typeface="HGP明朝E" pitchFamily="18" charset="-128"/>
                        </a:rPr>
                        <a:t>制御する要素を引数として渡し、モジュール内の機能や実行を制御する関係をいう</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88232">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HGP明朝E" pitchFamily="18" charset="-128"/>
                          <a:ea typeface="HGP明朝E" pitchFamily="18" charset="-128"/>
                        </a:rPr>
                        <a:t>スタンプ結合</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HGP明朝E" pitchFamily="18" charset="-128"/>
                          <a:ea typeface="HGP明朝E" pitchFamily="18" charset="-128"/>
                        </a:rPr>
                        <a:t>データの構造体を引数として渡すが、呼ばれたモジュールはその一部しか使用しない関係をいう</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6917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smtClean="0">
                          <a:ln>
                            <a:noFill/>
                          </a:ln>
                          <a:solidFill>
                            <a:schemeClr val="tx1"/>
                          </a:solidFill>
                          <a:effectLst/>
                          <a:latin typeface="HGP明朝E" pitchFamily="18" charset="-128"/>
                          <a:ea typeface="HGP明朝E" pitchFamily="18" charset="-128"/>
                        </a:rPr>
                        <a:t>高</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smtClean="0">
                          <a:ln>
                            <a:noFill/>
                          </a:ln>
                          <a:solidFill>
                            <a:schemeClr val="tx1"/>
                          </a:solidFill>
                          <a:effectLst/>
                          <a:latin typeface="HGP明朝E" pitchFamily="18" charset="-128"/>
                          <a:ea typeface="HGP明朝E" pitchFamily="18" charset="-128"/>
                        </a:rPr>
                        <a:t>弱</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HGP明朝E" pitchFamily="18" charset="-128"/>
                          <a:ea typeface="HGP明朝E" pitchFamily="18" charset="-128"/>
                        </a:rPr>
                        <a:t>データ結合</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HGP明朝E" pitchFamily="18" charset="-128"/>
                          <a:ea typeface="HGP明朝E" pitchFamily="18" charset="-128"/>
                        </a:rPr>
                        <a:t>相手モジュールをブラックボックスとして扱い、必要なデータだけを単一の引数として受け渡す関係をいう</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10" name="AutoShape 40"/>
          <p:cNvSpPr>
            <a:spLocks noChangeArrowheads="1"/>
          </p:cNvSpPr>
          <p:nvPr/>
        </p:nvSpPr>
        <p:spPr bwMode="auto">
          <a:xfrm>
            <a:off x="818541" y="3356992"/>
            <a:ext cx="622565" cy="2303952"/>
          </a:xfrm>
          <a:prstGeom prst="triangle">
            <a:avLst>
              <a:gd name="adj" fmla="val 50000"/>
            </a:avLst>
          </a:prstGeom>
          <a:solidFill>
            <a:schemeClr val="accent1"/>
          </a:solidFill>
          <a:ln w="9525" algn="ctr">
            <a:solidFill>
              <a:schemeClr val="tx1"/>
            </a:solidFill>
            <a:miter lim="800000"/>
            <a:headEnd/>
            <a:tailEnd/>
          </a:ln>
        </p:spPr>
        <p:txBody>
          <a:bodyPr wrap="none" anchor="ctr"/>
          <a:lstStyle/>
          <a:p>
            <a:endParaRPr lang="ja-JP" altLang="en-US"/>
          </a:p>
        </p:txBody>
      </p:sp>
      <p:sp>
        <p:nvSpPr>
          <p:cNvPr id="11" name="AutoShape 41"/>
          <p:cNvSpPr>
            <a:spLocks noChangeArrowheads="1"/>
          </p:cNvSpPr>
          <p:nvPr/>
        </p:nvSpPr>
        <p:spPr bwMode="auto">
          <a:xfrm flipV="1">
            <a:off x="1598628" y="3429000"/>
            <a:ext cx="622565" cy="2303952"/>
          </a:xfrm>
          <a:prstGeom prst="triangle">
            <a:avLst>
              <a:gd name="adj" fmla="val 50000"/>
            </a:avLst>
          </a:prstGeom>
          <a:solidFill>
            <a:schemeClr val="accent1"/>
          </a:solidFill>
          <a:ln w="9525" algn="ctr">
            <a:solidFill>
              <a:schemeClr val="tx1"/>
            </a:solidFill>
            <a:miter lim="800000"/>
            <a:headEnd/>
            <a:tailEnd/>
          </a:ln>
        </p:spPr>
        <p:txBody>
          <a:bodyPr wrap="none" anchor="ctr"/>
          <a:lstStyle/>
          <a:p>
            <a:endParaRPr lang="ja-JP" altLang="en-US"/>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92" name="Rectangle 18"/>
          <p:cNvSpPr>
            <a:spLocks noGrp="1" noChangeArrowheads="1"/>
          </p:cNvSpPr>
          <p:nvPr>
            <p:ph type="title"/>
          </p:nvPr>
        </p:nvSpPr>
        <p:spPr/>
        <p:txBody>
          <a:bodyPr/>
          <a:lstStyle/>
          <a:p>
            <a:pPr eaLnBrk="1" hangingPunct="1"/>
            <a:r>
              <a:rPr lang="ja-JP" altLang="en-US" sz="2000" dirty="0" smtClean="0"/>
              <a:t>１２．４．１２　モジュールの設計（６）</a:t>
            </a:r>
          </a:p>
        </p:txBody>
      </p:sp>
      <p:sp>
        <p:nvSpPr>
          <p:cNvPr id="22" name="コンテンツ プレースホルダ 21"/>
          <p:cNvSpPr>
            <a:spLocks noGrp="1"/>
          </p:cNvSpPr>
          <p:nvPr>
            <p:ph idx="1"/>
          </p:nvPr>
        </p:nvSpPr>
        <p:spPr/>
        <p:txBody>
          <a:bodyPr/>
          <a:lstStyle/>
          <a:p>
            <a:pPr marL="0" lvl="0" indent="0">
              <a:buNone/>
            </a:pPr>
            <a:r>
              <a:rPr lang="en-US" altLang="ja-JP" sz="1800" dirty="0" smtClean="0">
                <a:solidFill>
                  <a:srgbClr val="000000"/>
                </a:solidFill>
              </a:rPr>
              <a:t>【</a:t>
            </a:r>
            <a:r>
              <a:rPr lang="ja-JP" altLang="en-US" sz="1800" dirty="0" smtClean="0">
                <a:solidFill>
                  <a:srgbClr val="000000"/>
                </a:solidFill>
              </a:rPr>
              <a:t>モジュール仕様の作成</a:t>
            </a:r>
            <a:r>
              <a:rPr lang="en-US" altLang="ja-JP" sz="1800" dirty="0" smtClean="0">
                <a:solidFill>
                  <a:srgbClr val="000000"/>
                </a:solidFill>
              </a:rPr>
              <a:t>】</a:t>
            </a:r>
          </a:p>
          <a:p>
            <a:pPr marL="625475" indent="0">
              <a:buNone/>
            </a:pPr>
            <a:endParaRPr lang="en-US" altLang="ja-JP" sz="1800" dirty="0" smtClean="0"/>
          </a:p>
          <a:p>
            <a:pPr marL="625475" indent="0">
              <a:buNone/>
            </a:pPr>
            <a:r>
              <a:rPr lang="ja-JP" altLang="en-US" sz="1800" dirty="0" smtClean="0"/>
              <a:t>モジュール仕様の記述方法には、以下のようなものがある。</a:t>
            </a:r>
            <a:endParaRPr lang="en-US" altLang="ja-JP" sz="1800" dirty="0" smtClean="0"/>
          </a:p>
          <a:p>
            <a:pPr marL="625475" indent="0">
              <a:buNone/>
            </a:pPr>
            <a:endParaRPr lang="en-US" altLang="ja-JP" sz="1800" dirty="0" smtClean="0"/>
          </a:p>
          <a:p>
            <a:pPr marL="720000"/>
            <a:r>
              <a:rPr lang="ja-JP" altLang="en-US" sz="1800" u="sng" dirty="0" smtClean="0">
                <a:solidFill>
                  <a:srgbClr val="FF0000"/>
                </a:solidFill>
              </a:rPr>
              <a:t>流れ図</a:t>
            </a:r>
            <a:endParaRPr lang="en-US" altLang="ja-JP" sz="1800" u="sng" dirty="0" smtClean="0">
              <a:solidFill>
                <a:srgbClr val="FF0000"/>
              </a:solidFill>
            </a:endParaRPr>
          </a:p>
          <a:p>
            <a:pPr marL="720000"/>
            <a:r>
              <a:rPr lang="ja-JP" altLang="en-US" sz="1800" u="sng" dirty="0" smtClean="0">
                <a:solidFill>
                  <a:srgbClr val="FF0000"/>
                </a:solidFill>
              </a:rPr>
              <a:t>決定表</a:t>
            </a:r>
            <a:r>
              <a:rPr lang="ja-JP" altLang="en-US" sz="1800" u="sng" dirty="0">
                <a:solidFill>
                  <a:srgbClr val="FF0000"/>
                </a:solidFill>
              </a:rPr>
              <a:t>（デシジョンテーブル）</a:t>
            </a:r>
          </a:p>
          <a:p>
            <a:pPr marL="720000"/>
            <a:r>
              <a:rPr lang="en-US" altLang="ja-JP" sz="1800" u="sng" dirty="0">
                <a:solidFill>
                  <a:srgbClr val="FF0000"/>
                </a:solidFill>
              </a:rPr>
              <a:t>NS</a:t>
            </a:r>
            <a:r>
              <a:rPr lang="ja-JP" altLang="en-US" sz="1800" u="sng" dirty="0">
                <a:solidFill>
                  <a:srgbClr val="FF0000"/>
                </a:solidFill>
              </a:rPr>
              <a:t>（</a:t>
            </a:r>
            <a:r>
              <a:rPr lang="en-US" altLang="ja-JP" sz="1800" u="sng" dirty="0" err="1">
                <a:solidFill>
                  <a:srgbClr val="FF0000"/>
                </a:solidFill>
              </a:rPr>
              <a:t>Nassi-Shneiderman</a:t>
            </a:r>
            <a:r>
              <a:rPr lang="ja-JP" altLang="en-US" sz="1800" u="sng" dirty="0">
                <a:solidFill>
                  <a:srgbClr val="FF0000"/>
                </a:solidFill>
              </a:rPr>
              <a:t>：ナッシシュナイダマン）図</a:t>
            </a:r>
          </a:p>
          <a:p>
            <a:pPr marL="720000"/>
            <a:r>
              <a:rPr lang="ja-JP" altLang="en-US" sz="1800" u="sng" dirty="0">
                <a:solidFill>
                  <a:srgbClr val="FF0000"/>
                </a:solidFill>
              </a:rPr>
              <a:t>ジャクソン法 </a:t>
            </a:r>
            <a:endParaRPr lang="en-US" altLang="ja-JP" sz="1800" u="sng" dirty="0" smtClean="0">
              <a:solidFill>
                <a:srgbClr val="FF0000"/>
              </a:solidFill>
            </a:endParaRPr>
          </a:p>
          <a:p>
            <a:pPr marL="720000"/>
            <a:r>
              <a:rPr lang="ja-JP" altLang="en-US" sz="1800" u="sng" dirty="0" smtClean="0">
                <a:solidFill>
                  <a:srgbClr val="FF0000"/>
                </a:solidFill>
              </a:rPr>
              <a:t>ワーニエ法</a:t>
            </a:r>
            <a:endParaRPr lang="en-US" altLang="ja-JP" sz="1800" u="sng" dirty="0">
              <a:solidFill>
                <a:srgbClr val="FF0000"/>
              </a:solidFill>
            </a:endParaRPr>
          </a:p>
          <a:p>
            <a:pPr marL="625475" indent="0">
              <a:buNone/>
            </a:pPr>
            <a:endParaRPr lang="en-US" altLang="ja-JP" sz="1800" dirty="0"/>
          </a:p>
          <a:p>
            <a:pPr marL="625475" indent="0">
              <a:buNone/>
            </a:pPr>
            <a:r>
              <a:rPr lang="ja-JP" altLang="en-US" sz="1800" dirty="0" smtClean="0"/>
              <a:t>手法の詳細は、以下の</a:t>
            </a:r>
            <a:r>
              <a:rPr lang="ja-JP" altLang="en-US" sz="1800" dirty="0"/>
              <a:t>章を</a:t>
            </a:r>
            <a:r>
              <a:rPr lang="ja-JP" altLang="en-US" sz="1800" dirty="0" smtClean="0"/>
              <a:t>参照</a:t>
            </a:r>
            <a:endParaRPr lang="en-US" altLang="ja-JP" sz="1800" dirty="0" smtClean="0"/>
          </a:p>
          <a:p>
            <a:pPr marL="625475" indent="0">
              <a:buNone/>
            </a:pPr>
            <a:r>
              <a:rPr lang="ja-JP" altLang="en-US" sz="1800" dirty="0"/>
              <a:t>・</a:t>
            </a:r>
            <a:r>
              <a:rPr lang="ja-JP" altLang="en-US" sz="1800" dirty="0" smtClean="0"/>
              <a:t>１２．３．４　業務分析や要件定義に用いられる手法</a:t>
            </a:r>
            <a:endParaRPr lang="en-US" altLang="ja-JP" sz="1800" dirty="0" smtClean="0"/>
          </a:p>
          <a:p>
            <a:pPr marL="625475" indent="0">
              <a:buNone/>
            </a:pPr>
            <a:r>
              <a:rPr lang="ja-JP" altLang="en-US" sz="1800" dirty="0" smtClean="0"/>
              <a:t>・１２．４．１０　ソフトウェア設計手法</a:t>
            </a:r>
            <a:endParaRPr lang="en-US" altLang="ja-JP" sz="1800" dirty="0" smtClean="0">
              <a:solidFill>
                <a:srgbClr val="000000"/>
              </a:solidFill>
            </a:endParaRPr>
          </a:p>
        </p:txBody>
      </p:sp>
      <p:sp>
        <p:nvSpPr>
          <p:cNvPr id="20" name="フッター プレースホルダ 4"/>
          <p:cNvSpPr>
            <a:spLocks noGrp="1"/>
          </p:cNvSpPr>
          <p:nvPr>
            <p:ph type="ftr" sz="quarter" idx="11"/>
          </p:nvPr>
        </p:nvSpPr>
        <p:spPr/>
        <p:txBody>
          <a:bodyPr/>
          <a:lstStyle/>
          <a:p>
            <a:pPr>
              <a:defRPr/>
            </a:pPr>
            <a:r>
              <a:rPr lang="en-US" altLang="ja-JP" smtClean="0"/>
              <a:t>Copyright © 2012 Funabashi </a:t>
            </a:r>
            <a:r>
              <a:rPr lang="ja-JP" altLang="en-US" smtClean="0"/>
              <a:t>ＩＴ</a:t>
            </a:r>
            <a:r>
              <a:rPr lang="en-US" altLang="ja-JP" smtClean="0"/>
              <a:t>-Lab. All right reserved</a:t>
            </a:r>
            <a:endParaRPr lang="en-US" altLang="ja-JP"/>
          </a:p>
        </p:txBody>
      </p:sp>
      <p:sp>
        <p:nvSpPr>
          <p:cNvPr id="21" name="スライド番号プレースホルダ 5"/>
          <p:cNvSpPr>
            <a:spLocks noGrp="1"/>
          </p:cNvSpPr>
          <p:nvPr>
            <p:ph type="sldNum" sz="quarter" idx="12"/>
          </p:nvPr>
        </p:nvSpPr>
        <p:spPr/>
        <p:txBody>
          <a:bodyPr/>
          <a:lstStyle/>
          <a:p>
            <a:pPr>
              <a:defRPr/>
            </a:pPr>
            <a:fld id="{E7AC2E99-782F-41EE-B28F-1DAAFFD5DEB6}" type="slidenum">
              <a:rPr lang="en-US" altLang="ja-JP"/>
              <a:pPr>
                <a:defRPr/>
              </a:pPr>
              <a:t>65</a:t>
            </a:fld>
            <a:endParaRPr lang="en-US" altLang="ja-JP"/>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92" name="Rectangle 18"/>
          <p:cNvSpPr>
            <a:spLocks noGrp="1" noChangeArrowheads="1"/>
          </p:cNvSpPr>
          <p:nvPr>
            <p:ph type="title"/>
          </p:nvPr>
        </p:nvSpPr>
        <p:spPr/>
        <p:txBody>
          <a:bodyPr/>
          <a:lstStyle/>
          <a:p>
            <a:pPr eaLnBrk="1" hangingPunct="1"/>
            <a:r>
              <a:rPr lang="ja-JP" altLang="en-US" sz="2000" dirty="0" smtClean="0"/>
              <a:t>１２．４．１３　部品化と再利用</a:t>
            </a:r>
          </a:p>
        </p:txBody>
      </p:sp>
      <p:sp>
        <p:nvSpPr>
          <p:cNvPr id="22" name="コンテンツ プレースホルダ 21"/>
          <p:cNvSpPr>
            <a:spLocks noGrp="1"/>
          </p:cNvSpPr>
          <p:nvPr>
            <p:ph idx="1"/>
          </p:nvPr>
        </p:nvSpPr>
        <p:spPr/>
        <p:txBody>
          <a:bodyPr/>
          <a:lstStyle/>
          <a:p>
            <a:pPr marL="0" lvl="0" indent="0">
              <a:buNone/>
            </a:pPr>
            <a:r>
              <a:rPr lang="en-US" altLang="ja-JP" sz="1800" dirty="0" smtClean="0">
                <a:solidFill>
                  <a:srgbClr val="000000"/>
                </a:solidFill>
              </a:rPr>
              <a:t>【</a:t>
            </a:r>
            <a:r>
              <a:rPr lang="ja-JP" altLang="en-US" sz="1800" dirty="0" smtClean="0">
                <a:solidFill>
                  <a:srgbClr val="000000"/>
                </a:solidFill>
              </a:rPr>
              <a:t>部品化と再利用</a:t>
            </a:r>
            <a:r>
              <a:rPr lang="en-US" altLang="ja-JP" sz="1800" dirty="0" smtClean="0">
                <a:solidFill>
                  <a:srgbClr val="000000"/>
                </a:solidFill>
              </a:rPr>
              <a:t>】</a:t>
            </a:r>
          </a:p>
          <a:p>
            <a:pPr marL="625475" indent="0">
              <a:buNone/>
            </a:pPr>
            <a:r>
              <a:rPr lang="ja-JP" altLang="en-US" sz="1800" dirty="0" smtClean="0"/>
              <a:t>ソフトウェアの部品化とは、ソフトウェアの機能を他のソフトウェアで再利用できるようにすること。 再利用されるソフトウェアを部品という。</a:t>
            </a:r>
            <a:endParaRPr lang="en-US" altLang="ja-JP" sz="1800" dirty="0" smtClean="0"/>
          </a:p>
          <a:p>
            <a:pPr marL="625475" indent="0">
              <a:buNone/>
            </a:pPr>
            <a:r>
              <a:rPr lang="ja-JP" altLang="en-US" sz="1800" dirty="0" smtClean="0"/>
              <a:t/>
            </a:r>
            <a:br>
              <a:rPr lang="ja-JP" altLang="en-US" sz="1800" dirty="0" smtClean="0"/>
            </a:br>
            <a:r>
              <a:rPr lang="ja-JP" altLang="en-US" sz="1800" dirty="0" smtClean="0"/>
              <a:t>＜必要性＞</a:t>
            </a:r>
            <a:endParaRPr lang="en-US" altLang="ja-JP" sz="1800" dirty="0" smtClean="0"/>
          </a:p>
          <a:p>
            <a:pPr marL="625475" indent="0">
              <a:buNone/>
            </a:pPr>
            <a:r>
              <a:rPr lang="ja-JP" altLang="en-US" sz="1800" dirty="0" smtClean="0"/>
              <a:t>開発工数を減らすことができる。</a:t>
            </a:r>
            <a:endParaRPr lang="en-US" altLang="ja-JP" sz="1800" dirty="0" smtClean="0"/>
          </a:p>
          <a:p>
            <a:pPr marL="625475" indent="0">
              <a:buNone/>
            </a:pPr>
            <a:r>
              <a:rPr lang="ja-JP" altLang="en-US" sz="1800" dirty="0" smtClean="0"/>
              <a:t>信頼された部品を使用することにより、ソフトウェア本体の信頼性も高めることができる。</a:t>
            </a:r>
            <a:endParaRPr lang="en-US" altLang="ja-JP" sz="1800" dirty="0" smtClean="0"/>
          </a:p>
          <a:p>
            <a:pPr marL="625475" indent="0">
              <a:buNone/>
            </a:pPr>
            <a:endParaRPr lang="en-US" altLang="ja-JP" sz="1800" dirty="0" smtClean="0"/>
          </a:p>
          <a:p>
            <a:pPr marL="625475" indent="0">
              <a:buNone/>
            </a:pPr>
            <a:r>
              <a:rPr lang="ja-JP" altLang="en-US" sz="1800" dirty="0" smtClean="0"/>
              <a:t>＜部品設計の留意事項＞</a:t>
            </a:r>
            <a:endParaRPr lang="en-US" altLang="ja-JP" sz="1800" dirty="0" smtClean="0"/>
          </a:p>
          <a:p>
            <a:pPr marL="625475" indent="0">
              <a:buNone/>
            </a:pPr>
            <a:r>
              <a:rPr lang="ja-JP" altLang="en-US" sz="1800" dirty="0" smtClean="0"/>
              <a:t>標準的なアルゴリズムや技術・手法を使って、汎用性を高める。</a:t>
            </a:r>
            <a:endParaRPr lang="en-US" altLang="ja-JP" sz="1800" dirty="0" smtClean="0"/>
          </a:p>
          <a:p>
            <a:pPr marL="625475" indent="0">
              <a:buNone/>
            </a:pPr>
            <a:r>
              <a:rPr lang="ja-JP" altLang="en-US" sz="1800" dirty="0" smtClean="0"/>
              <a:t>部品の用途・性能</a:t>
            </a:r>
            <a:r>
              <a:rPr lang="en-US" altLang="ja-JP" sz="1800" dirty="0" smtClean="0"/>
              <a:t>(</a:t>
            </a:r>
            <a:r>
              <a:rPr lang="ja-JP" altLang="en-US" sz="1800" dirty="0" smtClean="0"/>
              <a:t>限界値、データの範囲</a:t>
            </a:r>
            <a:r>
              <a:rPr lang="en-US" altLang="ja-JP" sz="1800" dirty="0" smtClean="0"/>
              <a:t>)</a:t>
            </a:r>
            <a:r>
              <a:rPr lang="ja-JP" altLang="en-US" sz="1800" dirty="0" smtClean="0"/>
              <a:t>などを明らかにする。</a:t>
            </a:r>
            <a:endParaRPr lang="en-US" altLang="ja-JP" sz="1800" dirty="0" smtClean="0"/>
          </a:p>
          <a:p>
            <a:pPr marL="625475" indent="0">
              <a:buNone/>
            </a:pPr>
            <a:r>
              <a:rPr lang="ja-JP" altLang="en-US" sz="1800" dirty="0" smtClean="0"/>
              <a:t>部品のモジュール独立性を高める。</a:t>
            </a:r>
            <a:endParaRPr lang="en-US" altLang="ja-JP" sz="1800" dirty="0" smtClean="0"/>
          </a:p>
          <a:p>
            <a:pPr marL="625475" indent="0">
              <a:buNone/>
            </a:pPr>
            <a:endParaRPr lang="en-US" altLang="ja-JP" sz="1800" dirty="0" smtClean="0"/>
          </a:p>
          <a:p>
            <a:pPr marL="625475" indent="0">
              <a:buNone/>
            </a:pPr>
            <a:r>
              <a:rPr lang="ja-JP" altLang="en-US" sz="1800" u="sng" dirty="0" smtClean="0">
                <a:solidFill>
                  <a:srgbClr val="FF0000"/>
                </a:solidFill>
              </a:rPr>
              <a:t>コンポーネントウェア</a:t>
            </a:r>
            <a:r>
              <a:rPr lang="ja-JP" altLang="en-US" sz="1800" dirty="0" smtClean="0"/>
              <a:t>：部品を組み合わせるだけで要件に合ったソフトウェアを作り出す技術</a:t>
            </a:r>
            <a:endParaRPr lang="en-US" altLang="ja-JP" sz="1800" dirty="0" smtClean="0">
              <a:solidFill>
                <a:srgbClr val="000000"/>
              </a:solidFill>
            </a:endParaRPr>
          </a:p>
        </p:txBody>
      </p:sp>
      <p:sp>
        <p:nvSpPr>
          <p:cNvPr id="20" name="フッター プレースホルダ 4"/>
          <p:cNvSpPr>
            <a:spLocks noGrp="1"/>
          </p:cNvSpPr>
          <p:nvPr>
            <p:ph type="ftr" sz="quarter" idx="11"/>
          </p:nvPr>
        </p:nvSpPr>
        <p:spPr/>
        <p:txBody>
          <a:bodyPr/>
          <a:lstStyle/>
          <a:p>
            <a:pPr>
              <a:defRPr/>
            </a:pPr>
            <a:r>
              <a:rPr lang="en-US" altLang="ja-JP" smtClean="0"/>
              <a:t>Copyright © 2012 Funabashi </a:t>
            </a:r>
            <a:r>
              <a:rPr lang="ja-JP" altLang="en-US" smtClean="0"/>
              <a:t>ＩＴ</a:t>
            </a:r>
            <a:r>
              <a:rPr lang="en-US" altLang="ja-JP" smtClean="0"/>
              <a:t>-Lab. All right reserved</a:t>
            </a:r>
            <a:endParaRPr lang="en-US" altLang="ja-JP"/>
          </a:p>
        </p:txBody>
      </p:sp>
      <p:sp>
        <p:nvSpPr>
          <p:cNvPr id="21" name="スライド番号プレースホルダ 5"/>
          <p:cNvSpPr>
            <a:spLocks noGrp="1"/>
          </p:cNvSpPr>
          <p:nvPr>
            <p:ph type="sldNum" sz="quarter" idx="12"/>
          </p:nvPr>
        </p:nvSpPr>
        <p:spPr/>
        <p:txBody>
          <a:bodyPr/>
          <a:lstStyle/>
          <a:p>
            <a:pPr>
              <a:defRPr/>
            </a:pPr>
            <a:fld id="{E7AC2E99-782F-41EE-B28F-1DAAFFD5DEB6}" type="slidenum">
              <a:rPr lang="en-US" altLang="ja-JP"/>
              <a:pPr>
                <a:defRPr/>
              </a:pPr>
              <a:t>66</a:t>
            </a:fld>
            <a:endParaRPr lang="en-US" altLang="ja-JP" dirty="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92" name="Rectangle 18"/>
          <p:cNvSpPr>
            <a:spLocks noGrp="1" noChangeArrowheads="1"/>
          </p:cNvSpPr>
          <p:nvPr>
            <p:ph type="title"/>
          </p:nvPr>
        </p:nvSpPr>
        <p:spPr/>
        <p:txBody>
          <a:bodyPr/>
          <a:lstStyle/>
          <a:p>
            <a:pPr eaLnBrk="1" hangingPunct="1"/>
            <a:r>
              <a:rPr lang="ja-JP" altLang="en-US" sz="2000" dirty="0" smtClean="0"/>
              <a:t>１２．４．１４　デザインパターン</a:t>
            </a:r>
          </a:p>
        </p:txBody>
      </p:sp>
      <p:sp>
        <p:nvSpPr>
          <p:cNvPr id="22" name="コンテンツ プレースホルダ 21"/>
          <p:cNvSpPr>
            <a:spLocks noGrp="1"/>
          </p:cNvSpPr>
          <p:nvPr>
            <p:ph idx="1"/>
          </p:nvPr>
        </p:nvSpPr>
        <p:spPr>
          <a:xfrm>
            <a:off x="271727" y="1052513"/>
            <a:ext cx="9516000" cy="5256212"/>
          </a:xfrm>
        </p:spPr>
        <p:txBody>
          <a:bodyPr/>
          <a:lstStyle/>
          <a:p>
            <a:pPr marL="0" lvl="0" indent="0">
              <a:buNone/>
            </a:pPr>
            <a:r>
              <a:rPr lang="en-US" altLang="ja-JP" sz="1800" dirty="0" smtClean="0">
                <a:solidFill>
                  <a:srgbClr val="000000"/>
                </a:solidFill>
              </a:rPr>
              <a:t>【</a:t>
            </a:r>
            <a:r>
              <a:rPr lang="ja-JP" altLang="en-US" sz="1800" dirty="0" smtClean="0">
                <a:solidFill>
                  <a:srgbClr val="000000"/>
                </a:solidFill>
              </a:rPr>
              <a:t>デザインパターン</a:t>
            </a:r>
            <a:r>
              <a:rPr lang="en-US" altLang="ja-JP" sz="1800" dirty="0" smtClean="0">
                <a:solidFill>
                  <a:srgbClr val="000000"/>
                </a:solidFill>
              </a:rPr>
              <a:t>】</a:t>
            </a:r>
          </a:p>
          <a:p>
            <a:pPr marL="625475" indent="0">
              <a:buNone/>
            </a:pPr>
            <a:r>
              <a:rPr lang="ja-JP" altLang="en-US" sz="1800" dirty="0" smtClean="0"/>
              <a:t>デザインパターンは主にオブジェクト指向設計に用いられ、以下３種類に分類される。</a:t>
            </a:r>
            <a:endParaRPr lang="en-US" altLang="ja-JP" sz="1800" dirty="0" smtClean="0"/>
          </a:p>
          <a:p>
            <a:pPr marL="625475" indent="0">
              <a:buNone/>
            </a:pPr>
            <a:r>
              <a:rPr lang="ja-JP" altLang="en-US" sz="1800" dirty="0" smtClean="0"/>
              <a:t>＜利用する利点＞</a:t>
            </a:r>
            <a:endParaRPr lang="en-US" altLang="ja-JP" sz="1800" dirty="0" smtClean="0"/>
          </a:p>
          <a:p>
            <a:pPr marL="625475" indent="0">
              <a:buNone/>
            </a:pPr>
            <a:r>
              <a:rPr lang="ja-JP" altLang="en-US" sz="1800" dirty="0" smtClean="0"/>
              <a:t>再利用性の高い柔軟な設計ができる。</a:t>
            </a:r>
            <a:endParaRPr lang="en-US" altLang="ja-JP" sz="1800" dirty="0" smtClean="0"/>
          </a:p>
          <a:p>
            <a:pPr marL="625475" indent="0">
              <a:buNone/>
            </a:pPr>
            <a:r>
              <a:rPr lang="ja-JP" altLang="en-US" sz="1800" dirty="0" smtClean="0"/>
              <a:t>技術者同士の意思疎通が容易になる。</a:t>
            </a:r>
            <a:endParaRPr lang="en-US" altLang="ja-JP" sz="1800" dirty="0" smtClean="0"/>
          </a:p>
          <a:p>
            <a:pPr marL="625475" indent="0">
              <a:buNone/>
            </a:pPr>
            <a:endParaRPr lang="en-US" altLang="ja-JP" sz="1800" dirty="0" smtClean="0"/>
          </a:p>
          <a:p>
            <a:pPr marL="625475" indent="0">
              <a:buNone/>
            </a:pPr>
            <a:r>
              <a:rPr lang="ja-JP" altLang="en-US" sz="1800" dirty="0" smtClean="0"/>
              <a:t>＜</a:t>
            </a:r>
            <a:r>
              <a:rPr lang="en-US" altLang="ja-JP" sz="1800" dirty="0" smtClean="0"/>
              <a:t> </a:t>
            </a:r>
            <a:r>
              <a:rPr lang="en-US" altLang="ja-JP" sz="1800" dirty="0" err="1" smtClean="0"/>
              <a:t>GoF</a:t>
            </a:r>
            <a:r>
              <a:rPr lang="ja-JP" altLang="en-US" sz="1800" dirty="0" smtClean="0"/>
              <a:t>デザインパターン＞</a:t>
            </a:r>
            <a:endParaRPr lang="en-US" altLang="ja-JP" sz="1800" dirty="0" smtClean="0"/>
          </a:p>
          <a:p>
            <a:pPr marL="625475" indent="0">
              <a:buNone/>
            </a:pPr>
            <a:endParaRPr lang="en-US" altLang="ja-JP" sz="1800" dirty="0" smtClean="0"/>
          </a:p>
          <a:p>
            <a:pPr marL="625475" indent="0">
              <a:buNone/>
            </a:pPr>
            <a:endParaRPr lang="en-US" altLang="ja-JP" sz="1800" dirty="0" smtClean="0">
              <a:solidFill>
                <a:srgbClr val="000000"/>
              </a:solidFill>
            </a:endParaRPr>
          </a:p>
        </p:txBody>
      </p:sp>
      <p:sp>
        <p:nvSpPr>
          <p:cNvPr id="20" name="フッター プレースホルダ 4"/>
          <p:cNvSpPr>
            <a:spLocks noGrp="1"/>
          </p:cNvSpPr>
          <p:nvPr>
            <p:ph type="ftr" sz="quarter" idx="11"/>
          </p:nvPr>
        </p:nvSpPr>
        <p:spPr/>
        <p:txBody>
          <a:bodyPr/>
          <a:lstStyle/>
          <a:p>
            <a:pPr>
              <a:defRPr/>
            </a:pPr>
            <a:r>
              <a:rPr lang="en-US" altLang="ja-JP" smtClean="0"/>
              <a:t>Copyright © 2012 Funabashi </a:t>
            </a:r>
            <a:r>
              <a:rPr lang="ja-JP" altLang="en-US" smtClean="0"/>
              <a:t>ＩＴ</a:t>
            </a:r>
            <a:r>
              <a:rPr lang="en-US" altLang="ja-JP" smtClean="0"/>
              <a:t>-Lab. All right reserved</a:t>
            </a:r>
            <a:endParaRPr lang="en-US" altLang="ja-JP"/>
          </a:p>
        </p:txBody>
      </p:sp>
      <p:sp>
        <p:nvSpPr>
          <p:cNvPr id="21" name="スライド番号プレースホルダ 5"/>
          <p:cNvSpPr>
            <a:spLocks noGrp="1"/>
          </p:cNvSpPr>
          <p:nvPr>
            <p:ph type="sldNum" sz="quarter" idx="12"/>
          </p:nvPr>
        </p:nvSpPr>
        <p:spPr/>
        <p:txBody>
          <a:bodyPr/>
          <a:lstStyle/>
          <a:p>
            <a:pPr>
              <a:defRPr/>
            </a:pPr>
            <a:fld id="{E7AC2E99-782F-41EE-B28F-1DAAFFD5DEB6}" type="slidenum">
              <a:rPr lang="en-US" altLang="ja-JP"/>
              <a:pPr>
                <a:defRPr/>
              </a:pPr>
              <a:t>67</a:t>
            </a:fld>
            <a:endParaRPr lang="en-US" altLang="ja-JP" dirty="0"/>
          </a:p>
        </p:txBody>
      </p:sp>
      <p:graphicFrame>
        <p:nvGraphicFramePr>
          <p:cNvPr id="6" name="Group 3"/>
          <p:cNvGraphicFramePr>
            <a:graphicFrameLocks noGrp="1"/>
          </p:cNvGraphicFramePr>
          <p:nvPr/>
        </p:nvGraphicFramePr>
        <p:xfrm>
          <a:off x="739780" y="3501008"/>
          <a:ext cx="8581706" cy="2932198"/>
        </p:xfrm>
        <a:graphic>
          <a:graphicData uri="http://schemas.openxmlformats.org/drawingml/2006/table">
            <a:tbl>
              <a:tblPr/>
              <a:tblGrid>
                <a:gridCol w="1466983"/>
                <a:gridCol w="1888143"/>
                <a:gridCol w="5226581"/>
              </a:tblGrid>
              <a:tr h="2742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HGP明朝E" pitchFamily="18" charset="-128"/>
                          <a:ea typeface="HGP明朝E" pitchFamily="18" charset="-128"/>
                        </a:rPr>
                        <a:t>分　類</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HGP明朝E" pitchFamily="18" charset="-128"/>
                          <a:ea typeface="HGP明朝E" pitchFamily="18" charset="-128"/>
                        </a:rPr>
                        <a:t>説　明</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HGP明朝E" pitchFamily="18" charset="-128"/>
                          <a:ea typeface="HGP明朝E" pitchFamily="18" charset="-128"/>
                        </a:rPr>
                        <a:t>該当するパターン</a:t>
                      </a: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1"/>
                    </a:solidFill>
                  </a:tcPr>
                </a:tc>
              </a:tr>
              <a:tr h="3706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HGP明朝E" pitchFamily="18" charset="-128"/>
                          <a:ea typeface="HGP明朝E" pitchFamily="18" charset="-128"/>
                        </a:rPr>
                        <a:t>生成パターン</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HGP明朝E" pitchFamily="18" charset="-128"/>
                          <a:ea typeface="HGP明朝E" pitchFamily="18" charset="-128"/>
                        </a:rPr>
                        <a:t>インスタンスの生成方法を提供する。</a:t>
                      </a:r>
                    </a:p>
                  </a:txBody>
                  <a:tcPr marL="97500" marR="97500" marT="46783" marB="46783" anchor="ct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1400" b="0" i="0" u="none" strike="noStrike" cap="none" normalizeH="0" baseline="0" dirty="0" smtClean="0">
                          <a:ln>
                            <a:noFill/>
                          </a:ln>
                          <a:solidFill>
                            <a:schemeClr val="tx1"/>
                          </a:solidFill>
                          <a:effectLst/>
                          <a:latin typeface="HGP明朝E" pitchFamily="18" charset="-128"/>
                          <a:ea typeface="HGP明朝E" pitchFamily="18" charset="-128"/>
                        </a:rPr>
                        <a:t>Abstract Factory </a:t>
                      </a:r>
                      <a:r>
                        <a:rPr kumimoji="1" lang="ja-JP" altLang="en-US" sz="1400" b="0" i="0" u="none" strike="noStrike" cap="none" normalizeH="0" baseline="0" dirty="0" smtClean="0">
                          <a:ln>
                            <a:noFill/>
                          </a:ln>
                          <a:solidFill>
                            <a:schemeClr val="tx1"/>
                          </a:solidFill>
                          <a:effectLst/>
                          <a:latin typeface="HGP明朝E" pitchFamily="18" charset="-128"/>
                          <a:ea typeface="HGP明朝E" pitchFamily="18" charset="-128"/>
                        </a:rPr>
                        <a:t>パターン、</a:t>
                      </a:r>
                      <a:r>
                        <a:rPr kumimoji="1" lang="en-US" altLang="ja-JP" sz="1400" b="0" i="0" u="none" strike="noStrike" cap="none" normalizeH="0" baseline="0" dirty="0" smtClean="0">
                          <a:ln>
                            <a:noFill/>
                          </a:ln>
                          <a:solidFill>
                            <a:schemeClr val="tx1"/>
                          </a:solidFill>
                          <a:effectLst/>
                          <a:latin typeface="HGP明朝E" pitchFamily="18" charset="-128"/>
                          <a:ea typeface="HGP明朝E" pitchFamily="18" charset="-128"/>
                        </a:rPr>
                        <a:t>Builder</a:t>
                      </a:r>
                      <a:r>
                        <a:rPr kumimoji="1" lang="ja-JP" altLang="en-US" sz="1400" b="0" i="0" u="none" strike="noStrike" cap="none" normalizeH="0" baseline="0" dirty="0" smtClean="0">
                          <a:ln>
                            <a:noFill/>
                          </a:ln>
                          <a:solidFill>
                            <a:schemeClr val="tx1"/>
                          </a:solidFill>
                          <a:effectLst/>
                          <a:latin typeface="HGP明朝E" pitchFamily="18" charset="-128"/>
                          <a:ea typeface="HGP明朝E" pitchFamily="18" charset="-128"/>
                        </a:rPr>
                        <a:t>パターン、</a:t>
                      </a:r>
                      <a:r>
                        <a:rPr kumimoji="1" lang="en-US" altLang="ja-JP" sz="1400" b="0" i="0" u="none" strike="noStrike" cap="none" normalizeH="0" baseline="0" dirty="0" smtClean="0">
                          <a:ln>
                            <a:noFill/>
                          </a:ln>
                          <a:solidFill>
                            <a:schemeClr val="tx1"/>
                          </a:solidFill>
                          <a:effectLst/>
                          <a:latin typeface="HGP明朝E" pitchFamily="18" charset="-128"/>
                          <a:ea typeface="HGP明朝E" pitchFamily="18" charset="-128"/>
                        </a:rPr>
                        <a:t>Factory Method </a:t>
                      </a:r>
                      <a:r>
                        <a:rPr kumimoji="1" lang="ja-JP" altLang="en-US" sz="1400" b="0" i="0" u="none" strike="noStrike" cap="none" normalizeH="0" baseline="0" dirty="0" smtClean="0">
                          <a:ln>
                            <a:noFill/>
                          </a:ln>
                          <a:solidFill>
                            <a:schemeClr val="tx1"/>
                          </a:solidFill>
                          <a:effectLst/>
                          <a:latin typeface="HGP明朝E" pitchFamily="18" charset="-128"/>
                          <a:ea typeface="HGP明朝E" pitchFamily="18" charset="-128"/>
                        </a:rPr>
                        <a:t>パターン、</a:t>
                      </a:r>
                      <a:r>
                        <a:rPr kumimoji="1" lang="en-US" altLang="ja-JP" sz="1400" b="0" i="0" u="none" strike="noStrike" cap="none" normalizeH="0" baseline="0" dirty="0" smtClean="0">
                          <a:ln>
                            <a:noFill/>
                          </a:ln>
                          <a:solidFill>
                            <a:schemeClr val="tx1"/>
                          </a:solidFill>
                          <a:effectLst/>
                          <a:latin typeface="HGP明朝E" pitchFamily="18" charset="-128"/>
                          <a:ea typeface="HGP明朝E" pitchFamily="18" charset="-128"/>
                        </a:rPr>
                        <a:t>Prototype</a:t>
                      </a:r>
                      <a:r>
                        <a:rPr kumimoji="1" lang="ja-JP" altLang="en-US" sz="1400" b="0" i="0" u="none" strike="noStrike" cap="none" normalizeH="0" baseline="0" dirty="0" smtClean="0">
                          <a:ln>
                            <a:noFill/>
                          </a:ln>
                          <a:solidFill>
                            <a:schemeClr val="tx1"/>
                          </a:solidFill>
                          <a:effectLst/>
                          <a:latin typeface="HGP明朝E" pitchFamily="18" charset="-128"/>
                          <a:ea typeface="HGP明朝E" pitchFamily="18" charset="-128"/>
                        </a:rPr>
                        <a:t>パターン、</a:t>
                      </a:r>
                      <a:r>
                        <a:rPr kumimoji="1" lang="en-US" altLang="ja-JP" sz="1400" b="0" i="0" u="none" strike="noStrike" cap="none" normalizeH="0" baseline="0" dirty="0" smtClean="0">
                          <a:ln>
                            <a:noFill/>
                          </a:ln>
                          <a:solidFill>
                            <a:schemeClr val="tx1"/>
                          </a:solidFill>
                          <a:effectLst/>
                          <a:latin typeface="HGP明朝E" pitchFamily="18" charset="-128"/>
                          <a:ea typeface="HGP明朝E" pitchFamily="18" charset="-128"/>
                        </a:rPr>
                        <a:t>Singleton </a:t>
                      </a:r>
                      <a:r>
                        <a:rPr kumimoji="1" lang="ja-JP" altLang="en-US" sz="1400" b="0" i="0" u="none" strike="noStrike" cap="none" normalizeH="0" baseline="0" dirty="0" smtClean="0">
                          <a:ln>
                            <a:noFill/>
                          </a:ln>
                          <a:solidFill>
                            <a:schemeClr val="tx1"/>
                          </a:solidFill>
                          <a:effectLst/>
                          <a:latin typeface="HGP明朝E" pitchFamily="18" charset="-128"/>
                          <a:ea typeface="HGP明朝E" pitchFamily="18" charset="-128"/>
                        </a:rPr>
                        <a:t>パターン</a:t>
                      </a:r>
                    </a:p>
                  </a:txBody>
                  <a:tcPr marL="97500" marR="97500" marT="46783" marB="46783"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r>
              <a:tr h="825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HGP明朝E" pitchFamily="18" charset="-128"/>
                          <a:ea typeface="HGP明朝E" pitchFamily="18" charset="-128"/>
                        </a:rPr>
                        <a:t>構造パターン</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HGP明朝E" pitchFamily="18" charset="-128"/>
                          <a:ea typeface="HGP明朝E" pitchFamily="18" charset="-128"/>
                        </a:rPr>
                        <a:t>クラスの構造を定義する。</a:t>
                      </a:r>
                      <a:endParaRPr kumimoji="1" lang="en-US" altLang="ja-JP" sz="1400" b="0" i="0" u="none" strike="noStrike" cap="none" normalizeH="0" baseline="0" dirty="0" smtClean="0">
                        <a:ln>
                          <a:noFill/>
                        </a:ln>
                        <a:solidFill>
                          <a:schemeClr val="tx1"/>
                        </a:solidFill>
                        <a:effectLst/>
                        <a:latin typeface="HGP明朝E" pitchFamily="18" charset="-128"/>
                        <a:ea typeface="HGP明朝E" pitchFamily="18" charset="-128"/>
                      </a:endParaRPr>
                    </a:p>
                  </a:txBody>
                  <a:tcPr marL="97500" marR="97500" marT="46783" marB="4678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400" b="0" i="0" u="none" strike="noStrike" cap="none" normalizeH="0" baseline="0" dirty="0" smtClean="0">
                          <a:ln>
                            <a:noFill/>
                          </a:ln>
                          <a:solidFill>
                            <a:schemeClr val="tx1"/>
                          </a:solidFill>
                          <a:effectLst/>
                          <a:latin typeface="HGP明朝E" pitchFamily="18" charset="-128"/>
                          <a:ea typeface="HGP明朝E" pitchFamily="18" charset="-128"/>
                        </a:rPr>
                        <a:t>Adapter </a:t>
                      </a:r>
                      <a:r>
                        <a:rPr kumimoji="1" lang="ja-JP" altLang="en-US" sz="1400" b="0" i="0" u="none" strike="noStrike" cap="none" normalizeH="0" baseline="0" dirty="0" smtClean="0">
                          <a:ln>
                            <a:noFill/>
                          </a:ln>
                          <a:solidFill>
                            <a:schemeClr val="tx1"/>
                          </a:solidFill>
                          <a:effectLst/>
                          <a:latin typeface="HGP明朝E" pitchFamily="18" charset="-128"/>
                          <a:ea typeface="HGP明朝E" pitchFamily="18" charset="-128"/>
                        </a:rPr>
                        <a:t>パターン、</a:t>
                      </a:r>
                      <a:r>
                        <a:rPr kumimoji="1" lang="en-US" altLang="ja-JP" sz="1400" b="0" i="0" u="none" strike="noStrike" cap="none" normalizeH="0" baseline="0" dirty="0" smtClean="0">
                          <a:ln>
                            <a:noFill/>
                          </a:ln>
                          <a:solidFill>
                            <a:schemeClr val="tx1"/>
                          </a:solidFill>
                          <a:effectLst/>
                          <a:latin typeface="HGP明朝E" pitchFamily="18" charset="-128"/>
                          <a:ea typeface="HGP明朝E" pitchFamily="18" charset="-128"/>
                        </a:rPr>
                        <a:t>Bridge </a:t>
                      </a:r>
                      <a:r>
                        <a:rPr kumimoji="1" lang="ja-JP" altLang="en-US" sz="1400" b="0" i="0" u="none" strike="noStrike" cap="none" normalizeH="0" baseline="0" dirty="0" smtClean="0">
                          <a:ln>
                            <a:noFill/>
                          </a:ln>
                          <a:solidFill>
                            <a:schemeClr val="tx1"/>
                          </a:solidFill>
                          <a:effectLst/>
                          <a:latin typeface="HGP明朝E" pitchFamily="18" charset="-128"/>
                          <a:ea typeface="HGP明朝E" pitchFamily="18" charset="-128"/>
                        </a:rPr>
                        <a:t>パターン、</a:t>
                      </a:r>
                      <a:r>
                        <a:rPr kumimoji="1" lang="en-US" altLang="ja-JP" sz="1400" b="0" i="0" u="none" strike="noStrike" cap="none" normalizeH="0" baseline="0" dirty="0" smtClean="0">
                          <a:ln>
                            <a:noFill/>
                          </a:ln>
                          <a:solidFill>
                            <a:schemeClr val="tx1"/>
                          </a:solidFill>
                          <a:effectLst/>
                          <a:latin typeface="HGP明朝E" pitchFamily="18" charset="-128"/>
                          <a:ea typeface="HGP明朝E" pitchFamily="18" charset="-128"/>
                        </a:rPr>
                        <a:t>Composite </a:t>
                      </a:r>
                      <a:r>
                        <a:rPr kumimoji="1" lang="ja-JP" altLang="en-US" sz="1400" b="0" i="0" u="none" strike="noStrike" cap="none" normalizeH="0" baseline="0" dirty="0" smtClean="0">
                          <a:ln>
                            <a:noFill/>
                          </a:ln>
                          <a:solidFill>
                            <a:schemeClr val="tx1"/>
                          </a:solidFill>
                          <a:effectLst/>
                          <a:latin typeface="HGP明朝E" pitchFamily="18" charset="-128"/>
                          <a:ea typeface="HGP明朝E" pitchFamily="18" charset="-128"/>
                        </a:rPr>
                        <a:t>パターン、</a:t>
                      </a:r>
                      <a:r>
                        <a:rPr kumimoji="1" lang="en-US" altLang="ja-JP" sz="1400" b="0" i="0" u="none" strike="noStrike" cap="none" normalizeH="0" baseline="0" dirty="0" smtClean="0">
                          <a:ln>
                            <a:noFill/>
                          </a:ln>
                          <a:solidFill>
                            <a:schemeClr val="tx1"/>
                          </a:solidFill>
                          <a:effectLst/>
                          <a:latin typeface="HGP明朝E" pitchFamily="18" charset="-128"/>
                          <a:ea typeface="HGP明朝E" pitchFamily="18" charset="-128"/>
                        </a:rPr>
                        <a:t>Decorator </a:t>
                      </a:r>
                      <a:r>
                        <a:rPr kumimoji="1" lang="ja-JP" altLang="en-US" sz="1400" b="0" i="0" u="none" strike="noStrike" cap="none" normalizeH="0" baseline="0" dirty="0" smtClean="0">
                          <a:ln>
                            <a:noFill/>
                          </a:ln>
                          <a:solidFill>
                            <a:schemeClr val="tx1"/>
                          </a:solidFill>
                          <a:effectLst/>
                          <a:latin typeface="HGP明朝E" pitchFamily="18" charset="-128"/>
                          <a:ea typeface="HGP明朝E" pitchFamily="18" charset="-128"/>
                        </a:rPr>
                        <a:t>パターン、</a:t>
                      </a:r>
                      <a:r>
                        <a:rPr kumimoji="1" lang="en-US" altLang="ja-JP" sz="1400" b="0" i="0" u="none" strike="noStrike" cap="none" normalizeH="0" baseline="0" dirty="0" smtClean="0">
                          <a:ln>
                            <a:noFill/>
                          </a:ln>
                          <a:solidFill>
                            <a:schemeClr val="tx1"/>
                          </a:solidFill>
                          <a:effectLst/>
                          <a:latin typeface="HGP明朝E" pitchFamily="18" charset="-128"/>
                          <a:ea typeface="HGP明朝E" pitchFamily="18" charset="-128"/>
                        </a:rPr>
                        <a:t>Facade </a:t>
                      </a:r>
                      <a:r>
                        <a:rPr kumimoji="1" lang="ja-JP" altLang="en-US" sz="1400" b="0" i="0" u="none" strike="noStrike" cap="none" normalizeH="0" baseline="0" dirty="0" smtClean="0">
                          <a:ln>
                            <a:noFill/>
                          </a:ln>
                          <a:solidFill>
                            <a:schemeClr val="tx1"/>
                          </a:solidFill>
                          <a:effectLst/>
                          <a:latin typeface="HGP明朝E" pitchFamily="18" charset="-128"/>
                          <a:ea typeface="HGP明朝E" pitchFamily="18" charset="-128"/>
                        </a:rPr>
                        <a:t>パターン、</a:t>
                      </a:r>
                      <a:r>
                        <a:rPr kumimoji="1" lang="en-US" altLang="ja-JP" sz="1400" b="0" i="0" u="none" strike="noStrike" cap="none" normalizeH="0" baseline="0" dirty="0" smtClean="0">
                          <a:ln>
                            <a:noFill/>
                          </a:ln>
                          <a:solidFill>
                            <a:schemeClr val="tx1"/>
                          </a:solidFill>
                          <a:effectLst/>
                          <a:latin typeface="HGP明朝E" pitchFamily="18" charset="-128"/>
                          <a:ea typeface="HGP明朝E" pitchFamily="18" charset="-128"/>
                        </a:rPr>
                        <a:t>Flyweight </a:t>
                      </a:r>
                      <a:r>
                        <a:rPr kumimoji="1" lang="ja-JP" altLang="en-US" sz="1400" b="0" i="0" u="none" strike="noStrike" cap="none" normalizeH="0" baseline="0" dirty="0" smtClean="0">
                          <a:ln>
                            <a:noFill/>
                          </a:ln>
                          <a:solidFill>
                            <a:schemeClr val="tx1"/>
                          </a:solidFill>
                          <a:effectLst/>
                          <a:latin typeface="HGP明朝E" pitchFamily="18" charset="-128"/>
                          <a:ea typeface="HGP明朝E" pitchFamily="18" charset="-128"/>
                        </a:rPr>
                        <a:t>パターン、</a:t>
                      </a:r>
                      <a:r>
                        <a:rPr kumimoji="1" lang="en-US" altLang="ja-JP" sz="1400" b="0" i="0" u="none" strike="noStrike" cap="none" normalizeH="0" baseline="0" dirty="0" smtClean="0">
                          <a:ln>
                            <a:noFill/>
                          </a:ln>
                          <a:solidFill>
                            <a:schemeClr val="tx1"/>
                          </a:solidFill>
                          <a:effectLst/>
                          <a:latin typeface="HGP明朝E" pitchFamily="18" charset="-128"/>
                          <a:ea typeface="HGP明朝E" pitchFamily="18" charset="-128"/>
                        </a:rPr>
                        <a:t>Proxy </a:t>
                      </a:r>
                      <a:r>
                        <a:rPr kumimoji="1" lang="ja-JP" altLang="en-US" sz="1400" b="0" i="0" u="none" strike="noStrike" cap="none" normalizeH="0" baseline="0" dirty="0" smtClean="0">
                          <a:ln>
                            <a:noFill/>
                          </a:ln>
                          <a:solidFill>
                            <a:schemeClr val="tx1"/>
                          </a:solidFill>
                          <a:effectLst/>
                          <a:latin typeface="HGP明朝E" pitchFamily="18" charset="-128"/>
                          <a:ea typeface="HGP明朝E" pitchFamily="18" charset="-128"/>
                        </a:rPr>
                        <a:t>パターン</a:t>
                      </a:r>
                      <a:endParaRPr kumimoji="1" lang="en-US" altLang="ja-JP" sz="1400" b="0" i="0" u="none" strike="noStrike" cap="none" normalizeH="0" baseline="0" dirty="0" smtClean="0">
                        <a:ln>
                          <a:noFill/>
                        </a:ln>
                        <a:solidFill>
                          <a:schemeClr val="tx1"/>
                        </a:solidFill>
                        <a:effectLst/>
                        <a:latin typeface="HGP明朝E" pitchFamily="18" charset="-128"/>
                        <a:ea typeface="HGP明朝E" pitchFamily="18" charset="-128"/>
                      </a:endParaRPr>
                    </a:p>
                  </a:txBody>
                  <a:tcPr marL="97500" marR="97500" marT="46783" marB="46783"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131262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HGP明朝E" pitchFamily="18" charset="-128"/>
                          <a:ea typeface="HGP明朝E" pitchFamily="18" charset="-128"/>
                        </a:rPr>
                        <a:t>振る舞いパターン</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HGP明朝E" pitchFamily="18" charset="-128"/>
                          <a:ea typeface="HGP明朝E" pitchFamily="18" charset="-128"/>
                        </a:rPr>
                        <a:t>インスタンスの動き（振る舞い）を定義する。</a:t>
                      </a:r>
                      <a:endParaRPr kumimoji="1" lang="en-US" altLang="ja-JP" sz="1400" b="0" i="0" u="none" strike="noStrike" cap="none" normalizeH="0" baseline="0" dirty="0" smtClean="0">
                        <a:ln>
                          <a:noFill/>
                        </a:ln>
                        <a:solidFill>
                          <a:schemeClr val="tx1"/>
                        </a:solidFill>
                        <a:effectLst/>
                        <a:latin typeface="HGP明朝E" pitchFamily="18" charset="-128"/>
                        <a:ea typeface="HGP明朝E" pitchFamily="18" charset="-128"/>
                      </a:endParaRPr>
                    </a:p>
                  </a:txBody>
                  <a:tcPr marL="97500" marR="97500" marT="46783" marB="4678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1400" b="0" i="0" u="none" strike="noStrike" cap="none" normalizeH="0" baseline="0" dirty="0" smtClean="0">
                          <a:ln>
                            <a:noFill/>
                          </a:ln>
                          <a:solidFill>
                            <a:schemeClr val="tx1"/>
                          </a:solidFill>
                          <a:effectLst/>
                          <a:latin typeface="HGP明朝E" pitchFamily="18" charset="-128"/>
                          <a:ea typeface="HGP明朝E" pitchFamily="18" charset="-128"/>
                        </a:rPr>
                        <a:t>Chain of Responsibility </a:t>
                      </a:r>
                      <a:r>
                        <a:rPr kumimoji="1" lang="ja-JP" altLang="en-US" sz="1400" b="0" i="0" u="none" strike="noStrike" cap="none" normalizeH="0" baseline="0" dirty="0" smtClean="0">
                          <a:ln>
                            <a:noFill/>
                          </a:ln>
                          <a:solidFill>
                            <a:schemeClr val="tx1"/>
                          </a:solidFill>
                          <a:effectLst/>
                          <a:latin typeface="HGP明朝E" pitchFamily="18" charset="-128"/>
                          <a:ea typeface="HGP明朝E" pitchFamily="18" charset="-128"/>
                        </a:rPr>
                        <a:t>パターン、</a:t>
                      </a:r>
                      <a:r>
                        <a:rPr kumimoji="1" lang="en-US" altLang="ja-JP" sz="1400" b="0" i="0" u="none" strike="noStrike" cap="none" normalizeH="0" baseline="0" dirty="0" smtClean="0">
                          <a:ln>
                            <a:noFill/>
                          </a:ln>
                          <a:solidFill>
                            <a:schemeClr val="tx1"/>
                          </a:solidFill>
                          <a:effectLst/>
                          <a:latin typeface="HGP明朝E" pitchFamily="18" charset="-128"/>
                          <a:ea typeface="HGP明朝E" pitchFamily="18" charset="-128"/>
                        </a:rPr>
                        <a:t>Command </a:t>
                      </a:r>
                      <a:r>
                        <a:rPr kumimoji="1" lang="ja-JP" altLang="en-US" sz="1400" b="0" i="0" u="none" strike="noStrike" cap="none" normalizeH="0" baseline="0" dirty="0" smtClean="0">
                          <a:ln>
                            <a:noFill/>
                          </a:ln>
                          <a:solidFill>
                            <a:schemeClr val="tx1"/>
                          </a:solidFill>
                          <a:effectLst/>
                          <a:latin typeface="HGP明朝E" pitchFamily="18" charset="-128"/>
                          <a:ea typeface="HGP明朝E" pitchFamily="18" charset="-128"/>
                        </a:rPr>
                        <a:t>パターン、</a:t>
                      </a:r>
                      <a:r>
                        <a:rPr kumimoji="1" lang="en-US" altLang="ja-JP" sz="1400" b="0" i="0" u="none" strike="noStrike" cap="none" normalizeH="0" baseline="0" dirty="0" smtClean="0">
                          <a:ln>
                            <a:noFill/>
                          </a:ln>
                          <a:solidFill>
                            <a:schemeClr val="tx1"/>
                          </a:solidFill>
                          <a:effectLst/>
                          <a:latin typeface="HGP明朝E" pitchFamily="18" charset="-128"/>
                          <a:ea typeface="HGP明朝E" pitchFamily="18" charset="-128"/>
                        </a:rPr>
                        <a:t>Interpreter </a:t>
                      </a:r>
                      <a:r>
                        <a:rPr kumimoji="1" lang="ja-JP" altLang="en-US" sz="1400" b="0" i="0" u="none" strike="noStrike" cap="none" normalizeH="0" baseline="0" dirty="0" smtClean="0">
                          <a:ln>
                            <a:noFill/>
                          </a:ln>
                          <a:solidFill>
                            <a:schemeClr val="tx1"/>
                          </a:solidFill>
                          <a:effectLst/>
                          <a:latin typeface="HGP明朝E" pitchFamily="18" charset="-128"/>
                          <a:ea typeface="HGP明朝E" pitchFamily="18" charset="-128"/>
                        </a:rPr>
                        <a:t>パターン、</a:t>
                      </a:r>
                      <a:r>
                        <a:rPr kumimoji="1" lang="en-US" altLang="ja-JP" sz="1400" b="0" i="0" u="none" strike="noStrike" cap="none" normalizeH="0" baseline="0" dirty="0" err="1" smtClean="0">
                          <a:ln>
                            <a:noFill/>
                          </a:ln>
                          <a:solidFill>
                            <a:schemeClr val="tx1"/>
                          </a:solidFill>
                          <a:effectLst/>
                          <a:latin typeface="HGP明朝E" pitchFamily="18" charset="-128"/>
                          <a:ea typeface="HGP明朝E" pitchFamily="18" charset="-128"/>
                        </a:rPr>
                        <a:t>Iterator</a:t>
                      </a:r>
                      <a:r>
                        <a:rPr kumimoji="1" lang="ja-JP" altLang="en-US" sz="1400" b="0" i="0" u="none" strike="noStrike" cap="none" normalizeH="0" baseline="0" dirty="0" smtClean="0">
                          <a:ln>
                            <a:noFill/>
                          </a:ln>
                          <a:solidFill>
                            <a:schemeClr val="tx1"/>
                          </a:solidFill>
                          <a:effectLst/>
                          <a:latin typeface="HGP明朝E" pitchFamily="18" charset="-128"/>
                          <a:ea typeface="HGP明朝E" pitchFamily="18" charset="-128"/>
                        </a:rPr>
                        <a:t>パターン、</a:t>
                      </a:r>
                      <a:r>
                        <a:rPr kumimoji="1" lang="en-US" altLang="ja-JP" sz="1400" b="0" i="0" u="none" strike="noStrike" cap="none" normalizeH="0" baseline="0" dirty="0" smtClean="0">
                          <a:ln>
                            <a:noFill/>
                          </a:ln>
                          <a:solidFill>
                            <a:schemeClr val="tx1"/>
                          </a:solidFill>
                          <a:effectLst/>
                          <a:latin typeface="HGP明朝E" pitchFamily="18" charset="-128"/>
                          <a:ea typeface="HGP明朝E" pitchFamily="18" charset="-128"/>
                        </a:rPr>
                        <a:t>Mediator </a:t>
                      </a:r>
                      <a:r>
                        <a:rPr kumimoji="1" lang="ja-JP" altLang="en-US" sz="1400" b="0" i="0" u="none" strike="noStrike" cap="none" normalizeH="0" baseline="0" dirty="0" smtClean="0">
                          <a:ln>
                            <a:noFill/>
                          </a:ln>
                          <a:solidFill>
                            <a:schemeClr val="tx1"/>
                          </a:solidFill>
                          <a:effectLst/>
                          <a:latin typeface="HGP明朝E" pitchFamily="18" charset="-128"/>
                          <a:ea typeface="HGP明朝E" pitchFamily="18" charset="-128"/>
                        </a:rPr>
                        <a:t>パターン、</a:t>
                      </a:r>
                      <a:r>
                        <a:rPr kumimoji="1" lang="en-US" altLang="ja-JP" sz="1400" b="0" i="0" u="none" strike="noStrike" cap="none" normalizeH="0" baseline="0" dirty="0" smtClean="0">
                          <a:ln>
                            <a:noFill/>
                          </a:ln>
                          <a:solidFill>
                            <a:schemeClr val="tx1"/>
                          </a:solidFill>
                          <a:effectLst/>
                          <a:latin typeface="HGP明朝E" pitchFamily="18" charset="-128"/>
                          <a:ea typeface="HGP明朝E" pitchFamily="18" charset="-128"/>
                        </a:rPr>
                        <a:t>Memento </a:t>
                      </a:r>
                      <a:r>
                        <a:rPr kumimoji="1" lang="ja-JP" altLang="en-US" sz="1400" b="0" i="0" u="none" strike="noStrike" cap="none" normalizeH="0" baseline="0" dirty="0" smtClean="0">
                          <a:ln>
                            <a:noFill/>
                          </a:ln>
                          <a:solidFill>
                            <a:schemeClr val="tx1"/>
                          </a:solidFill>
                          <a:effectLst/>
                          <a:latin typeface="HGP明朝E" pitchFamily="18" charset="-128"/>
                          <a:ea typeface="HGP明朝E" pitchFamily="18" charset="-128"/>
                        </a:rPr>
                        <a:t>パターン、</a:t>
                      </a:r>
                      <a:r>
                        <a:rPr kumimoji="1" lang="en-US" altLang="ja-JP" sz="1400" b="0" i="0" u="none" strike="noStrike" cap="none" normalizeH="0" baseline="0" dirty="0" smtClean="0">
                          <a:ln>
                            <a:noFill/>
                          </a:ln>
                          <a:solidFill>
                            <a:schemeClr val="tx1"/>
                          </a:solidFill>
                          <a:effectLst/>
                          <a:latin typeface="HGP明朝E" pitchFamily="18" charset="-128"/>
                          <a:ea typeface="HGP明朝E" pitchFamily="18" charset="-128"/>
                        </a:rPr>
                        <a:t>Observer </a:t>
                      </a:r>
                      <a:r>
                        <a:rPr kumimoji="1" lang="ja-JP" altLang="en-US" sz="1400" b="0" i="0" u="none" strike="noStrike" cap="none" normalizeH="0" baseline="0" dirty="0" smtClean="0">
                          <a:ln>
                            <a:noFill/>
                          </a:ln>
                          <a:solidFill>
                            <a:schemeClr val="tx1"/>
                          </a:solidFill>
                          <a:effectLst/>
                          <a:latin typeface="HGP明朝E" pitchFamily="18" charset="-128"/>
                          <a:ea typeface="HGP明朝E" pitchFamily="18" charset="-128"/>
                        </a:rPr>
                        <a:t>パターン、</a:t>
                      </a:r>
                      <a:r>
                        <a:rPr kumimoji="1" lang="en-US" altLang="ja-JP" sz="1400" b="0" i="0" u="none" strike="noStrike" cap="none" normalizeH="0" baseline="0" dirty="0" smtClean="0">
                          <a:ln>
                            <a:noFill/>
                          </a:ln>
                          <a:solidFill>
                            <a:schemeClr val="tx1"/>
                          </a:solidFill>
                          <a:effectLst/>
                          <a:latin typeface="HGP明朝E" pitchFamily="18" charset="-128"/>
                          <a:ea typeface="HGP明朝E" pitchFamily="18" charset="-128"/>
                        </a:rPr>
                        <a:t>State </a:t>
                      </a:r>
                      <a:r>
                        <a:rPr kumimoji="1" lang="ja-JP" altLang="en-US" sz="1400" b="0" i="0" u="none" strike="noStrike" cap="none" normalizeH="0" baseline="0" dirty="0" smtClean="0">
                          <a:ln>
                            <a:noFill/>
                          </a:ln>
                          <a:solidFill>
                            <a:schemeClr val="tx1"/>
                          </a:solidFill>
                          <a:effectLst/>
                          <a:latin typeface="HGP明朝E" pitchFamily="18" charset="-128"/>
                          <a:ea typeface="HGP明朝E" pitchFamily="18" charset="-128"/>
                        </a:rPr>
                        <a:t>パターン、</a:t>
                      </a:r>
                      <a:r>
                        <a:rPr kumimoji="1" lang="en-US" altLang="ja-JP" sz="1400" b="0" i="0" u="none" strike="noStrike" cap="none" normalizeH="0" baseline="0" dirty="0" smtClean="0">
                          <a:ln>
                            <a:noFill/>
                          </a:ln>
                          <a:solidFill>
                            <a:schemeClr val="tx1"/>
                          </a:solidFill>
                          <a:effectLst/>
                          <a:latin typeface="HGP明朝E" pitchFamily="18" charset="-128"/>
                          <a:ea typeface="HGP明朝E" pitchFamily="18" charset="-128"/>
                        </a:rPr>
                        <a:t>Strategy </a:t>
                      </a:r>
                      <a:r>
                        <a:rPr kumimoji="1" lang="ja-JP" altLang="en-US" sz="1400" b="0" i="0" u="none" strike="noStrike" cap="none" normalizeH="0" baseline="0" dirty="0" smtClean="0">
                          <a:ln>
                            <a:noFill/>
                          </a:ln>
                          <a:solidFill>
                            <a:schemeClr val="tx1"/>
                          </a:solidFill>
                          <a:effectLst/>
                          <a:latin typeface="HGP明朝E" pitchFamily="18" charset="-128"/>
                          <a:ea typeface="HGP明朝E" pitchFamily="18" charset="-128"/>
                        </a:rPr>
                        <a:t>パターン、</a:t>
                      </a:r>
                      <a:r>
                        <a:rPr kumimoji="1" lang="en-US" altLang="ja-JP" sz="1400" b="0" i="0" u="none" strike="noStrike" cap="none" normalizeH="0" baseline="0" dirty="0" smtClean="0">
                          <a:ln>
                            <a:noFill/>
                          </a:ln>
                          <a:solidFill>
                            <a:schemeClr val="tx1"/>
                          </a:solidFill>
                          <a:effectLst/>
                          <a:latin typeface="HGP明朝E" pitchFamily="18" charset="-128"/>
                          <a:ea typeface="HGP明朝E" pitchFamily="18" charset="-128"/>
                        </a:rPr>
                        <a:t>Template Method </a:t>
                      </a:r>
                      <a:r>
                        <a:rPr kumimoji="1" lang="ja-JP" altLang="en-US" sz="1400" b="0" i="0" u="none" strike="noStrike" cap="none" normalizeH="0" baseline="0" dirty="0" smtClean="0">
                          <a:ln>
                            <a:noFill/>
                          </a:ln>
                          <a:solidFill>
                            <a:schemeClr val="tx1"/>
                          </a:solidFill>
                          <a:effectLst/>
                          <a:latin typeface="HGP明朝E" pitchFamily="18" charset="-128"/>
                          <a:ea typeface="HGP明朝E" pitchFamily="18" charset="-128"/>
                        </a:rPr>
                        <a:t>パターン、</a:t>
                      </a:r>
                      <a:r>
                        <a:rPr kumimoji="1" lang="en-US" altLang="ja-JP" sz="1400" b="0" i="0" u="none" strike="noStrike" cap="none" normalizeH="0" baseline="0" dirty="0" smtClean="0">
                          <a:ln>
                            <a:noFill/>
                          </a:ln>
                          <a:solidFill>
                            <a:schemeClr val="tx1"/>
                          </a:solidFill>
                          <a:effectLst/>
                          <a:latin typeface="HGP明朝E" pitchFamily="18" charset="-128"/>
                          <a:ea typeface="HGP明朝E" pitchFamily="18" charset="-128"/>
                        </a:rPr>
                        <a:t>Visitor </a:t>
                      </a:r>
                      <a:r>
                        <a:rPr kumimoji="1" lang="ja-JP" altLang="en-US" sz="1400" b="0" i="0" u="none" strike="noStrike" cap="none" normalizeH="0" baseline="0" dirty="0" smtClean="0">
                          <a:ln>
                            <a:noFill/>
                          </a:ln>
                          <a:solidFill>
                            <a:schemeClr val="tx1"/>
                          </a:solidFill>
                          <a:effectLst/>
                          <a:latin typeface="HGP明朝E" pitchFamily="18" charset="-128"/>
                          <a:ea typeface="HGP明朝E" pitchFamily="18" charset="-128"/>
                        </a:rPr>
                        <a:t>パターン</a:t>
                      </a:r>
                      <a:endParaRPr kumimoji="1" lang="en-US" altLang="ja-JP" sz="1400" b="0" i="0" u="none" strike="noStrike" cap="none" normalizeH="0" baseline="0" dirty="0" smtClean="0">
                        <a:ln>
                          <a:noFill/>
                        </a:ln>
                        <a:solidFill>
                          <a:schemeClr val="tx1"/>
                        </a:solidFill>
                        <a:effectLst/>
                        <a:latin typeface="HGP明朝E" pitchFamily="18" charset="-128"/>
                        <a:ea typeface="HGP明朝E" pitchFamily="18" charset="-128"/>
                      </a:endParaRPr>
                    </a:p>
                  </a:txBody>
                  <a:tcPr marL="97500" marR="97500" marT="46783" marB="46783"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4" name="Rectangle 2"/>
          <p:cNvSpPr>
            <a:spLocks noGrp="1" noChangeArrowheads="1"/>
          </p:cNvSpPr>
          <p:nvPr>
            <p:ph type="title"/>
          </p:nvPr>
        </p:nvSpPr>
        <p:spPr/>
        <p:txBody>
          <a:bodyPr/>
          <a:lstStyle/>
          <a:p>
            <a:pPr eaLnBrk="1" hangingPunct="1"/>
            <a:r>
              <a:rPr lang="ja-JP" altLang="en-US" sz="2000" dirty="0" smtClean="0"/>
              <a:t>１２．４．１５　レビュー</a:t>
            </a:r>
          </a:p>
        </p:txBody>
      </p:sp>
      <p:sp>
        <p:nvSpPr>
          <p:cNvPr id="8" name="コンテンツ プレースホルダ 21"/>
          <p:cNvSpPr>
            <a:spLocks noGrp="1"/>
          </p:cNvSpPr>
          <p:nvPr>
            <p:ph idx="1"/>
          </p:nvPr>
        </p:nvSpPr>
        <p:spPr/>
        <p:txBody>
          <a:bodyPr/>
          <a:lstStyle/>
          <a:p>
            <a:pPr marL="0" indent="0">
              <a:buNone/>
            </a:pPr>
            <a:r>
              <a:rPr lang="en-US" altLang="ja-JP" sz="1800" dirty="0" smtClean="0">
                <a:solidFill>
                  <a:srgbClr val="000000"/>
                </a:solidFill>
              </a:rPr>
              <a:t>【</a:t>
            </a:r>
            <a:r>
              <a:rPr lang="ja-JP" altLang="en-US" sz="1800" dirty="0" smtClean="0">
                <a:solidFill>
                  <a:srgbClr val="000000"/>
                </a:solidFill>
              </a:rPr>
              <a:t>レビュー</a:t>
            </a:r>
            <a:r>
              <a:rPr lang="en-US" altLang="ja-JP" sz="1800" dirty="0" smtClean="0">
                <a:solidFill>
                  <a:srgbClr val="000000"/>
                </a:solidFill>
              </a:rPr>
              <a:t>】</a:t>
            </a:r>
            <a:r>
              <a:rPr lang="ja-JP" altLang="en-US" sz="1800" dirty="0" smtClean="0">
                <a:solidFill>
                  <a:srgbClr val="000000"/>
                </a:solidFill>
              </a:rPr>
              <a:t>　</a:t>
            </a:r>
            <a:r>
              <a:rPr lang="ja-JP" altLang="en-US" sz="1800" u="sng" dirty="0" smtClean="0">
                <a:solidFill>
                  <a:srgbClr val="FF0000"/>
                </a:solidFill>
              </a:rPr>
              <a:t>　</a:t>
            </a:r>
            <a:endParaRPr lang="en-US" altLang="ja-JP" sz="1800" dirty="0" smtClean="0">
              <a:solidFill>
                <a:srgbClr val="000000"/>
              </a:solidFill>
            </a:endParaRPr>
          </a:p>
          <a:p>
            <a:pPr marL="627063" indent="0">
              <a:buNone/>
            </a:pPr>
            <a:r>
              <a:rPr lang="ja-JP" altLang="en-US" sz="1800" dirty="0" smtClean="0">
                <a:solidFill>
                  <a:srgbClr val="000000"/>
                </a:solidFill>
              </a:rPr>
              <a:t>レビューの目的は、不具合や矛盾を早い段階で検出することである。</a:t>
            </a:r>
            <a:endParaRPr lang="en-US" altLang="ja-JP" sz="1800" dirty="0" smtClean="0">
              <a:solidFill>
                <a:srgbClr val="000000"/>
              </a:solidFill>
            </a:endParaRPr>
          </a:p>
          <a:p>
            <a:pPr marL="0" indent="0">
              <a:buNone/>
            </a:pPr>
            <a:endParaRPr lang="en-US" altLang="ja-JP" sz="1800" dirty="0" smtClean="0">
              <a:solidFill>
                <a:srgbClr val="000000"/>
              </a:solidFill>
            </a:endParaRPr>
          </a:p>
          <a:p>
            <a:pPr marL="0" indent="0">
              <a:buNone/>
            </a:pPr>
            <a:endParaRPr lang="en-US" altLang="ja-JP" sz="1800" dirty="0" smtClean="0">
              <a:solidFill>
                <a:srgbClr val="000000"/>
              </a:solidFill>
            </a:endParaRPr>
          </a:p>
          <a:p>
            <a:pPr marL="0" indent="0">
              <a:buNone/>
            </a:pPr>
            <a:endParaRPr lang="en-US" altLang="ja-JP" sz="1800" dirty="0" smtClean="0">
              <a:solidFill>
                <a:srgbClr val="000000"/>
              </a:solidFill>
            </a:endParaRPr>
          </a:p>
          <a:p>
            <a:pPr marL="0" indent="0">
              <a:buNone/>
            </a:pPr>
            <a:endParaRPr lang="en-US" altLang="ja-JP" sz="1800" dirty="0" smtClean="0">
              <a:solidFill>
                <a:srgbClr val="000000"/>
              </a:solidFill>
            </a:endParaRPr>
          </a:p>
          <a:p>
            <a:pPr marL="0" indent="0">
              <a:buNone/>
            </a:pPr>
            <a:endParaRPr lang="en-US" altLang="ja-JP" sz="1800" dirty="0" smtClean="0">
              <a:solidFill>
                <a:srgbClr val="000000"/>
              </a:solidFill>
            </a:endParaRPr>
          </a:p>
          <a:p>
            <a:pPr marL="0" indent="0">
              <a:buNone/>
            </a:pPr>
            <a:endParaRPr lang="en-US" altLang="ja-JP" sz="1800" dirty="0" smtClean="0">
              <a:solidFill>
                <a:srgbClr val="000000"/>
              </a:solidFill>
            </a:endParaRPr>
          </a:p>
          <a:p>
            <a:pPr marL="0" indent="0">
              <a:buNone/>
            </a:pPr>
            <a:endParaRPr lang="en-US" altLang="ja-JP" sz="1800" dirty="0" smtClean="0">
              <a:solidFill>
                <a:srgbClr val="000000"/>
              </a:solidFill>
            </a:endParaRPr>
          </a:p>
          <a:p>
            <a:pPr marL="0" indent="0">
              <a:buNone/>
            </a:pPr>
            <a:endParaRPr lang="en-US" altLang="ja-JP" sz="1800" dirty="0" smtClean="0">
              <a:solidFill>
                <a:srgbClr val="000000"/>
              </a:solidFill>
            </a:endParaRPr>
          </a:p>
          <a:p>
            <a:pPr marL="0" indent="0">
              <a:buNone/>
            </a:pPr>
            <a:endParaRPr lang="en-US" altLang="ja-JP" sz="1800" dirty="0" smtClean="0">
              <a:solidFill>
                <a:srgbClr val="000000"/>
              </a:solidFill>
            </a:endParaRPr>
          </a:p>
          <a:p>
            <a:pPr marL="0" indent="0">
              <a:buNone/>
            </a:pPr>
            <a:endParaRPr lang="en-US" altLang="ja-JP" sz="1800" dirty="0" smtClean="0">
              <a:solidFill>
                <a:srgbClr val="000000"/>
              </a:solidFill>
            </a:endParaRPr>
          </a:p>
          <a:p>
            <a:pPr marL="0" indent="0">
              <a:buNone/>
            </a:pPr>
            <a:endParaRPr lang="en-US" altLang="ja-JP" sz="1800" dirty="0" smtClean="0">
              <a:solidFill>
                <a:srgbClr val="000000"/>
              </a:solidFill>
            </a:endParaRPr>
          </a:p>
          <a:p>
            <a:pPr marL="0" indent="0">
              <a:buNone/>
            </a:pPr>
            <a:endParaRPr lang="en-US" altLang="ja-JP" sz="1800" dirty="0" smtClean="0">
              <a:solidFill>
                <a:srgbClr val="000000"/>
              </a:solidFill>
            </a:endParaRPr>
          </a:p>
          <a:p>
            <a:pPr marL="0" indent="0">
              <a:buNone/>
            </a:pPr>
            <a:endParaRPr lang="en-US" altLang="ja-JP" sz="1800" dirty="0" smtClean="0">
              <a:solidFill>
                <a:srgbClr val="000000"/>
              </a:solidFill>
            </a:endParaRPr>
          </a:p>
        </p:txBody>
      </p:sp>
      <p:sp>
        <p:nvSpPr>
          <p:cNvPr id="22" name="フッター プレースホルダ 4"/>
          <p:cNvSpPr>
            <a:spLocks noGrp="1"/>
          </p:cNvSpPr>
          <p:nvPr>
            <p:ph type="ftr" sz="quarter" idx="11"/>
          </p:nvPr>
        </p:nvSpPr>
        <p:spPr/>
        <p:txBody>
          <a:bodyPr/>
          <a:lstStyle/>
          <a:p>
            <a:pPr>
              <a:defRPr/>
            </a:pPr>
            <a:r>
              <a:rPr lang="en-US" altLang="ja-JP" smtClean="0"/>
              <a:t>Copyright © 2012 Funabashi </a:t>
            </a:r>
            <a:r>
              <a:rPr lang="ja-JP" altLang="en-US" smtClean="0"/>
              <a:t>ＩＴ</a:t>
            </a:r>
            <a:r>
              <a:rPr lang="en-US" altLang="ja-JP" smtClean="0"/>
              <a:t>-Lab. All right reserved</a:t>
            </a:r>
            <a:endParaRPr lang="en-US" altLang="ja-JP"/>
          </a:p>
        </p:txBody>
      </p:sp>
      <p:sp>
        <p:nvSpPr>
          <p:cNvPr id="23" name="スライド番号プレースホルダ 5"/>
          <p:cNvSpPr>
            <a:spLocks noGrp="1"/>
          </p:cNvSpPr>
          <p:nvPr>
            <p:ph type="sldNum" sz="quarter" idx="12"/>
          </p:nvPr>
        </p:nvSpPr>
        <p:spPr/>
        <p:txBody>
          <a:bodyPr/>
          <a:lstStyle/>
          <a:p>
            <a:pPr>
              <a:defRPr/>
            </a:pPr>
            <a:fld id="{1793E56E-FCE6-4D78-A88C-5E02F8B434D5}" type="slidenum">
              <a:rPr lang="en-US" altLang="ja-JP"/>
              <a:pPr>
                <a:defRPr/>
              </a:pPr>
              <a:t>68</a:t>
            </a:fld>
            <a:endParaRPr lang="en-US" altLang="ja-JP"/>
          </a:p>
        </p:txBody>
      </p:sp>
      <p:graphicFrame>
        <p:nvGraphicFramePr>
          <p:cNvPr id="527363" name="Group 3"/>
          <p:cNvGraphicFramePr>
            <a:graphicFrameLocks noGrp="1"/>
          </p:cNvGraphicFramePr>
          <p:nvPr>
            <p:extLst>
              <p:ext uri="{D42A27DB-BD31-4B8C-83A1-F6EECF244321}">
                <p14:modId xmlns:p14="http://schemas.microsoft.com/office/powerpoint/2010/main" val="1812833632"/>
              </p:ext>
            </p:extLst>
          </p:nvPr>
        </p:nvGraphicFramePr>
        <p:xfrm>
          <a:off x="350489" y="1916832"/>
          <a:ext cx="9362546" cy="4312109"/>
        </p:xfrm>
        <a:graphic>
          <a:graphicData uri="http://schemas.openxmlformats.org/drawingml/2006/table">
            <a:tbl>
              <a:tblPr/>
              <a:tblGrid>
                <a:gridCol w="2340260"/>
                <a:gridCol w="7022286"/>
              </a:tblGrid>
              <a:tr h="36586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mn-lt"/>
                          <a:ea typeface="HGP明朝E" pitchFamily="18" charset="-128"/>
                        </a:rPr>
                        <a:t>名　　称</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mn-lt"/>
                          <a:ea typeface="HGP明朝E" pitchFamily="18" charset="-128"/>
                        </a:rPr>
                        <a:t>内　　　　容</a:t>
                      </a: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57024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b="0" i="0" u="sng" strike="noStrike" cap="none" normalizeH="0" baseline="0" dirty="0" smtClean="0">
                          <a:ln>
                            <a:noFill/>
                          </a:ln>
                          <a:solidFill>
                            <a:srgbClr val="FF0000"/>
                          </a:solidFill>
                          <a:effectLst/>
                          <a:latin typeface="+mn-lt"/>
                          <a:ea typeface="HGP明朝E" pitchFamily="18" charset="-128"/>
                        </a:rPr>
                        <a:t>コードレビュー</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lang="ja-JP" altLang="en-US" dirty="0" smtClean="0">
                          <a:latin typeface="+mn-lt"/>
                        </a:rPr>
                        <a:t>プログラムコードのミスや問題点を見つけるための</a:t>
                      </a:r>
                      <a:r>
                        <a:rPr lang="ja-JP" altLang="en-US" sz="1800" dirty="0" smtClean="0">
                          <a:solidFill>
                            <a:srgbClr val="000000"/>
                          </a:solidFill>
                          <a:latin typeface="+mn-lt"/>
                        </a:rPr>
                        <a:t>レビュー</a:t>
                      </a:r>
                      <a:r>
                        <a:rPr lang="ja-JP" altLang="en-US" dirty="0" smtClean="0">
                          <a:latin typeface="+mn-lt"/>
                        </a:rPr>
                        <a:t>。</a:t>
                      </a:r>
                      <a:endParaRPr kumimoji="1" lang="ja-JP" altLang="en-US" sz="1800" b="0" i="0" u="none" strike="noStrike" cap="none" normalizeH="0" baseline="0" dirty="0" smtClean="0">
                        <a:ln>
                          <a:noFill/>
                        </a:ln>
                        <a:solidFill>
                          <a:schemeClr val="tx1"/>
                        </a:solidFill>
                        <a:effectLst/>
                        <a:latin typeface="+mn-lt"/>
                        <a:ea typeface="HGP明朝E" pitchFamily="18" charset="-128"/>
                      </a:endParaRP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71764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b="0" i="0" u="sng" strike="noStrike" cap="none" normalizeH="0" baseline="0" dirty="0" smtClean="0">
                          <a:ln>
                            <a:noFill/>
                          </a:ln>
                          <a:solidFill>
                            <a:srgbClr val="FF0000"/>
                          </a:solidFill>
                          <a:effectLst/>
                          <a:latin typeface="+mn-lt"/>
                          <a:ea typeface="HGP明朝E" pitchFamily="18" charset="-128"/>
                        </a:rPr>
                        <a:t>デザインレビュー</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mn-lt"/>
                          <a:ea typeface="HGP明朝E" pitchFamily="18" charset="-128"/>
                        </a:rPr>
                        <a:t>システム開発の設計工程に対応し、各種設計書の評価やインターフェースの検証を行う。</a:t>
                      </a:r>
                      <a:r>
                        <a:rPr lang="ja-JP" altLang="en-US" dirty="0" smtClean="0">
                          <a:latin typeface="+mn-lt"/>
                        </a:rPr>
                        <a:t>設計審査ともいう。</a:t>
                      </a:r>
                      <a:endParaRPr kumimoji="1" lang="ja-JP" altLang="en-US" sz="1800" b="0" i="0" u="none" strike="noStrike" cap="none" normalizeH="0" baseline="0" dirty="0" smtClean="0">
                        <a:ln>
                          <a:noFill/>
                        </a:ln>
                        <a:solidFill>
                          <a:schemeClr val="tx1"/>
                        </a:solidFill>
                        <a:effectLst/>
                        <a:latin typeface="+mn-lt"/>
                        <a:ea typeface="HGP明朝E" pitchFamily="18" charset="-128"/>
                      </a:endParaRP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71764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lang="ja-JP" altLang="en-US" sz="1800" u="sng" dirty="0" smtClean="0">
                          <a:solidFill>
                            <a:srgbClr val="FF0000"/>
                          </a:solidFill>
                          <a:latin typeface="+mn-lt"/>
                        </a:rPr>
                        <a:t>共同レビュー</a:t>
                      </a:r>
                      <a:endParaRPr kumimoji="1" lang="ja-JP" altLang="en-US" sz="1800" b="0" i="0" u="sng" strike="noStrike" cap="none" normalizeH="0" baseline="0" dirty="0" smtClean="0">
                        <a:ln>
                          <a:noFill/>
                        </a:ln>
                        <a:solidFill>
                          <a:srgbClr val="FF0000"/>
                        </a:solidFill>
                        <a:effectLst/>
                        <a:latin typeface="+mn-lt"/>
                        <a:ea typeface="HGP明朝E" pitchFamily="18" charset="-128"/>
                      </a:endParaRP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mn-lt"/>
                          <a:ea typeface="HGP明朝E" pitchFamily="18" charset="-128"/>
                        </a:rPr>
                        <a:t>開発者に加えて開発の依頼者、利用者が</a:t>
                      </a:r>
                      <a:r>
                        <a:rPr lang="ja-JP" altLang="en-US" sz="1800" u="sng" dirty="0" smtClean="0">
                          <a:solidFill>
                            <a:srgbClr val="FF0000"/>
                          </a:solidFill>
                          <a:latin typeface="+mn-lt"/>
                        </a:rPr>
                        <a:t>レビュー参加者</a:t>
                      </a:r>
                      <a:r>
                        <a:rPr kumimoji="1" lang="ja-JP" altLang="en-US" sz="1800" b="0" i="0" u="none" strike="noStrike" cap="none" normalizeH="0" baseline="0" dirty="0" smtClean="0">
                          <a:ln>
                            <a:noFill/>
                          </a:ln>
                          <a:solidFill>
                            <a:schemeClr val="tx1"/>
                          </a:solidFill>
                          <a:effectLst/>
                          <a:latin typeface="+mn-lt"/>
                          <a:ea typeface="HGP明朝E" pitchFamily="18" charset="-128"/>
                        </a:rPr>
                        <a:t>が</a:t>
                      </a:r>
                      <a:r>
                        <a:rPr kumimoji="1" lang="ja-JP" altLang="en-US" sz="1800" b="0" i="0" u="none" strike="noStrike" cap="none" normalizeH="0" baseline="0" dirty="0" err="1" smtClean="0">
                          <a:ln>
                            <a:noFill/>
                          </a:ln>
                          <a:solidFill>
                            <a:schemeClr val="tx1"/>
                          </a:solidFill>
                          <a:effectLst/>
                          <a:latin typeface="+mn-lt"/>
                          <a:ea typeface="HGP明朝E" pitchFamily="18" charset="-128"/>
                        </a:rPr>
                        <a:t>で</a:t>
                      </a:r>
                      <a:r>
                        <a:rPr kumimoji="1" lang="ja-JP" altLang="en-US" sz="1800" b="0" i="0" u="none" strike="noStrike" cap="none" normalizeH="0" baseline="0" dirty="0" smtClean="0">
                          <a:ln>
                            <a:noFill/>
                          </a:ln>
                          <a:solidFill>
                            <a:schemeClr val="tx1"/>
                          </a:solidFill>
                          <a:effectLst/>
                          <a:latin typeface="+mn-lt"/>
                          <a:ea typeface="HGP明朝E" pitchFamily="18" charset="-128"/>
                        </a:rPr>
                        <a:t>あるレビュー</a:t>
                      </a:r>
                      <a:r>
                        <a:rPr lang="ja-JP" altLang="en-US" dirty="0" smtClean="0">
                          <a:latin typeface="+mn-lt"/>
                        </a:rPr>
                        <a:t>。</a:t>
                      </a:r>
                      <a:endParaRPr kumimoji="1" lang="ja-JP" altLang="en-US" sz="1800" b="0" i="0" u="none" strike="noStrike" cap="none" normalizeH="0" baseline="0" dirty="0" smtClean="0">
                        <a:ln>
                          <a:noFill/>
                        </a:ln>
                        <a:solidFill>
                          <a:schemeClr val="tx1"/>
                        </a:solidFill>
                        <a:effectLst/>
                        <a:latin typeface="+mn-lt"/>
                        <a:ea typeface="HGP明朝E" pitchFamily="18" charset="-128"/>
                      </a:endParaRP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102416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b="0" i="0" u="sng" strike="noStrike" cap="none" normalizeH="0" baseline="0" smtClean="0">
                          <a:ln>
                            <a:noFill/>
                          </a:ln>
                          <a:solidFill>
                            <a:srgbClr val="FF0000"/>
                          </a:solidFill>
                          <a:effectLst/>
                          <a:latin typeface="+mn-lt"/>
                          <a:ea typeface="HGP明朝E" pitchFamily="18" charset="-128"/>
                        </a:rPr>
                        <a:t>ウォークスルー</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mn-lt"/>
                          <a:ea typeface="HGP明朝E" pitchFamily="18" charset="-128"/>
                        </a:rPr>
                        <a:t>成果物の作成者とその関係者により実施され、</a:t>
                      </a:r>
                      <a:r>
                        <a:rPr lang="ja-JP" altLang="en-US" sz="1800" dirty="0" smtClean="0">
                          <a:solidFill>
                            <a:schemeClr val="tx1"/>
                          </a:solidFill>
                          <a:latin typeface="+mn-lt"/>
                          <a:ea typeface="HGP明朝E" pitchFamily="18" charset="-128"/>
                        </a:rPr>
                        <a:t>作成者が成果物をレビュアーに説明しながらレビューする方法</a:t>
                      </a:r>
                      <a:r>
                        <a:rPr lang="ja-JP" altLang="en-US" dirty="0" smtClean="0">
                          <a:latin typeface="+mn-lt"/>
                        </a:rPr>
                        <a:t>。</a:t>
                      </a:r>
                      <a:endParaRPr kumimoji="1" lang="ja-JP" altLang="en-US" sz="1800" b="0" i="0" u="none" strike="noStrike" cap="none" normalizeH="0" baseline="0" dirty="0" smtClean="0">
                        <a:ln>
                          <a:noFill/>
                        </a:ln>
                        <a:solidFill>
                          <a:schemeClr val="tx1"/>
                        </a:solidFill>
                        <a:effectLst/>
                        <a:latin typeface="+mn-lt"/>
                        <a:ea typeface="HGP明朝E" pitchFamily="18" charset="-128"/>
                      </a:endParaRP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91637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b="0" i="0" u="sng" strike="noStrike" cap="none" normalizeH="0" baseline="0" dirty="0" smtClean="0">
                          <a:ln>
                            <a:noFill/>
                          </a:ln>
                          <a:solidFill>
                            <a:srgbClr val="FF0000"/>
                          </a:solidFill>
                          <a:effectLst/>
                          <a:latin typeface="+mn-lt"/>
                          <a:ea typeface="HGP明朝E" pitchFamily="18" charset="-128"/>
                        </a:rPr>
                        <a:t>インスペクション</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mn-lt"/>
                          <a:ea typeface="HGP明朝E" pitchFamily="18" charset="-128"/>
                        </a:rPr>
                        <a:t>最も公式なソフトウェアレビュー。事前に定められた観点で</a:t>
                      </a:r>
                      <a:r>
                        <a:rPr kumimoji="1" lang="ja-JP" altLang="en-US" sz="1800" b="0" i="0" u="sng" strike="noStrike" cap="none" normalizeH="0" baseline="0" dirty="0" smtClean="0">
                          <a:ln>
                            <a:noFill/>
                          </a:ln>
                          <a:solidFill>
                            <a:srgbClr val="FF0000"/>
                          </a:solidFill>
                          <a:effectLst/>
                          <a:latin typeface="+mn-lt"/>
                          <a:ea typeface="HGP明朝E" pitchFamily="18" charset="-128"/>
                        </a:rPr>
                        <a:t>モデレータ</a:t>
                      </a:r>
                      <a:r>
                        <a:rPr kumimoji="1" lang="ja-JP" altLang="en-US" sz="1800" b="0" i="0" u="none" strike="noStrike" cap="none" normalizeH="0" baseline="0" dirty="0" smtClean="0">
                          <a:ln>
                            <a:noFill/>
                          </a:ln>
                          <a:solidFill>
                            <a:schemeClr val="tx1"/>
                          </a:solidFill>
                          <a:effectLst/>
                          <a:latin typeface="+mn-lt"/>
                          <a:ea typeface="HGP明朝E" pitchFamily="18" charset="-128"/>
                        </a:rPr>
                        <a:t>という責任者、第三者が厳密に欠陥の指摘と認定を行う。その結果は定めた</a:t>
                      </a:r>
                      <a:r>
                        <a:rPr lang="ja-JP" altLang="en-US" sz="1800" u="sng" dirty="0" smtClean="0">
                          <a:solidFill>
                            <a:srgbClr val="FF0000"/>
                          </a:solidFill>
                          <a:latin typeface="+mn-lt"/>
                        </a:rPr>
                        <a:t>文書化手法</a:t>
                      </a:r>
                      <a:r>
                        <a:rPr kumimoji="1" lang="ja-JP" altLang="en-US" sz="1800" b="0" i="0" u="none" strike="noStrike" cap="none" normalizeH="0" baseline="0" dirty="0" smtClean="0">
                          <a:ln>
                            <a:noFill/>
                          </a:ln>
                          <a:solidFill>
                            <a:schemeClr val="tx1"/>
                          </a:solidFill>
                          <a:effectLst/>
                          <a:latin typeface="+mn-lt"/>
                          <a:ea typeface="HGP明朝E" pitchFamily="18" charset="-128"/>
                        </a:rPr>
                        <a:t>でプロジェクトにフィードバックされる。</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Rectangle 2"/>
          <p:cNvSpPr>
            <a:spLocks noGrp="1" noChangeArrowheads="1"/>
          </p:cNvSpPr>
          <p:nvPr>
            <p:ph type="ctrTitle"/>
          </p:nvPr>
        </p:nvSpPr>
        <p:spPr/>
        <p:txBody>
          <a:bodyPr/>
          <a:lstStyle/>
          <a:p>
            <a:pPr eaLnBrk="1" hangingPunct="1"/>
            <a:r>
              <a:rPr lang="ja-JP" altLang="en-US" sz="2400" smtClean="0"/>
              <a:t>　１２．システム開発技術</a:t>
            </a:r>
            <a:br>
              <a:rPr lang="ja-JP" altLang="en-US" sz="2400" smtClean="0"/>
            </a:br>
            <a:r>
              <a:rPr lang="ja-JP" altLang="en-US" sz="3600" smtClean="0"/>
              <a:t>　　５．ソフトウェアコード作成及びテスト</a:t>
            </a:r>
          </a:p>
        </p:txBody>
      </p:sp>
      <p:sp>
        <p:nvSpPr>
          <p:cNvPr id="62468" name="Rectangle 3"/>
          <p:cNvSpPr>
            <a:spLocks noGrp="1" noChangeArrowheads="1"/>
          </p:cNvSpPr>
          <p:nvPr>
            <p:ph type="subTitle" idx="1"/>
          </p:nvPr>
        </p:nvSpPr>
        <p:spPr/>
        <p:txBody>
          <a:bodyPr/>
          <a:lstStyle/>
          <a:p>
            <a:pPr algn="l" eaLnBrk="1" hangingPunct="1"/>
            <a:r>
              <a:rPr lang="ja-JP" altLang="en-US" smtClean="0"/>
              <a:t>ソフトウェアコード作成及びテストに必要な手法について理解する。</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p:txBody>
          <a:bodyPr/>
          <a:lstStyle/>
          <a:p>
            <a:r>
              <a:rPr lang="ja-JP" altLang="en-US" sz="2000" dirty="0" smtClean="0"/>
              <a:t>１２．１．２　システム要件の定義（３）</a:t>
            </a:r>
          </a:p>
        </p:txBody>
      </p:sp>
      <p:sp>
        <p:nvSpPr>
          <p:cNvPr id="8195" name="コンテンツ プレースホルダ 2"/>
          <p:cNvSpPr>
            <a:spLocks noGrp="1"/>
          </p:cNvSpPr>
          <p:nvPr>
            <p:ph idx="1"/>
          </p:nvPr>
        </p:nvSpPr>
        <p:spPr/>
        <p:txBody>
          <a:bodyPr/>
          <a:lstStyle/>
          <a:p>
            <a:pPr>
              <a:buFontTx/>
              <a:buNone/>
            </a:pPr>
            <a:r>
              <a:rPr lang="en-US" altLang="ja-JP" sz="1800" dirty="0" smtClean="0"/>
              <a:t>【</a:t>
            </a:r>
            <a:r>
              <a:rPr lang="ja-JP" altLang="en-US" sz="1800" dirty="0" smtClean="0"/>
              <a:t>業務・組織及び利用者の要件</a:t>
            </a:r>
            <a:r>
              <a:rPr lang="en-US" altLang="ja-JP" sz="1800" dirty="0" smtClean="0"/>
              <a:t>】</a:t>
            </a:r>
          </a:p>
          <a:p>
            <a:pPr marL="630238" indent="0">
              <a:buFontTx/>
              <a:buNone/>
            </a:pPr>
            <a:r>
              <a:rPr lang="ja-JP" altLang="en-US" sz="1800" dirty="0" smtClean="0"/>
              <a:t>利用者の業務処理手順、入出力情報要件、操作手順など、利用者からの要求事項をシステム開発の項目に対応させ、明確に定義する。</a:t>
            </a:r>
            <a:endParaRPr lang="en-US" altLang="ja-JP" sz="1800" dirty="0" smtClean="0"/>
          </a:p>
          <a:p>
            <a:pPr marL="630238" indent="0">
              <a:buFontTx/>
              <a:buNone/>
            </a:pPr>
            <a:endParaRPr lang="en-US" altLang="ja-JP" sz="1800" dirty="0" smtClean="0"/>
          </a:p>
          <a:p>
            <a:pPr marL="630238" indent="0">
              <a:buFontTx/>
              <a:buNone/>
            </a:pPr>
            <a:r>
              <a:rPr lang="ja-JP" altLang="en-US" sz="1800" dirty="0" smtClean="0"/>
              <a:t>利用者からの要件として、次の内容を盛り込む。</a:t>
            </a:r>
            <a:endParaRPr lang="en-US" altLang="ja-JP" sz="1800" dirty="0" smtClean="0"/>
          </a:p>
          <a:p>
            <a:pPr marL="1430338"/>
            <a:r>
              <a:rPr lang="ja-JP" altLang="en-US" sz="1800" dirty="0" smtClean="0"/>
              <a:t>業務処理手順（業務の流れなど）</a:t>
            </a:r>
            <a:endParaRPr lang="en-US" altLang="ja-JP" sz="1800" dirty="0" smtClean="0"/>
          </a:p>
          <a:p>
            <a:pPr marL="1430338"/>
            <a:r>
              <a:rPr lang="ja-JP" altLang="en-US" sz="1800" dirty="0" smtClean="0"/>
              <a:t>入出力情報要件</a:t>
            </a:r>
            <a:endParaRPr lang="en-US" altLang="ja-JP" sz="1800" dirty="0" smtClean="0"/>
          </a:p>
          <a:p>
            <a:pPr marL="1430338"/>
            <a:r>
              <a:rPr lang="ja-JP" altLang="en-US" sz="1800" dirty="0" smtClean="0"/>
              <a:t>操作要件（入出力画面のサンプルイメージなど）</a:t>
            </a:r>
            <a:endParaRPr lang="en-US" altLang="ja-JP" sz="1800" dirty="0" smtClean="0"/>
          </a:p>
          <a:p>
            <a:pPr marL="1430338"/>
            <a:r>
              <a:rPr lang="ja-JP" altLang="en-US" sz="1800" u="sng" dirty="0" smtClean="0">
                <a:solidFill>
                  <a:srgbClr val="FF0000"/>
                </a:solidFill>
              </a:rPr>
              <a:t>データベース要件</a:t>
            </a:r>
            <a:endParaRPr lang="en-US" altLang="ja-JP" sz="1800" u="sng" dirty="0" smtClean="0">
              <a:solidFill>
                <a:srgbClr val="FF0000"/>
              </a:solidFill>
            </a:endParaRPr>
          </a:p>
          <a:p>
            <a:pPr marL="1430338"/>
            <a:r>
              <a:rPr lang="ja-JP" altLang="en-US" sz="1800" u="sng" dirty="0" smtClean="0">
                <a:solidFill>
                  <a:srgbClr val="FF0000"/>
                </a:solidFill>
              </a:rPr>
              <a:t>セキュリティ要件</a:t>
            </a:r>
            <a:endParaRPr lang="en-US" altLang="ja-JP" sz="1800" u="sng" dirty="0" smtClean="0">
              <a:solidFill>
                <a:srgbClr val="FF0000"/>
              </a:solidFill>
            </a:endParaRPr>
          </a:p>
          <a:p>
            <a:pPr marL="1430338"/>
            <a:r>
              <a:rPr lang="ja-JP" altLang="en-US" sz="1800" u="sng" dirty="0" smtClean="0">
                <a:solidFill>
                  <a:srgbClr val="FF0000"/>
                </a:solidFill>
              </a:rPr>
              <a:t>移行要件</a:t>
            </a:r>
            <a:r>
              <a:rPr lang="ja-JP" altLang="en-US" sz="1800" dirty="0" smtClean="0"/>
              <a:t>（システム移行スケジュールやユーザ教育、訓練内容など）</a:t>
            </a:r>
            <a:endParaRPr lang="en-US" altLang="ja-JP" sz="1800" dirty="0" smtClean="0"/>
          </a:p>
          <a:p>
            <a:pPr marL="1430338"/>
            <a:r>
              <a:rPr lang="ja-JP" altLang="en-US" sz="1800" u="sng" dirty="0" smtClean="0">
                <a:solidFill>
                  <a:srgbClr val="FF0000"/>
                </a:solidFill>
              </a:rPr>
              <a:t>テスト要件</a:t>
            </a:r>
            <a:endParaRPr lang="en-US" altLang="ja-JP" sz="1800" u="sng" dirty="0" smtClean="0">
              <a:solidFill>
                <a:srgbClr val="FF0000"/>
              </a:solidFill>
            </a:endParaRPr>
          </a:p>
          <a:p>
            <a:pPr marL="1430338"/>
            <a:r>
              <a:rPr lang="ja-JP" altLang="en-US" sz="1800" u="sng" dirty="0" smtClean="0">
                <a:solidFill>
                  <a:srgbClr val="FF0000"/>
                </a:solidFill>
              </a:rPr>
              <a:t>運用要件</a:t>
            </a:r>
            <a:r>
              <a:rPr lang="ja-JP" altLang="en-US" sz="1800" dirty="0" smtClean="0"/>
              <a:t>（許容障害復旧時間など）</a:t>
            </a:r>
            <a:endParaRPr lang="en-US" altLang="ja-JP" sz="1800" dirty="0" smtClean="0"/>
          </a:p>
          <a:p>
            <a:pPr marL="1430338"/>
            <a:r>
              <a:rPr lang="ja-JP" altLang="en-US" sz="1800" u="sng" dirty="0" smtClean="0">
                <a:solidFill>
                  <a:srgbClr val="FF0000"/>
                </a:solidFill>
              </a:rPr>
              <a:t>保守要件、障害対応</a:t>
            </a:r>
            <a:endParaRPr lang="en-US" altLang="ja-JP" sz="1800" u="sng" dirty="0" smtClean="0">
              <a:solidFill>
                <a:srgbClr val="FF0000"/>
              </a:solidFill>
            </a:endParaRPr>
          </a:p>
          <a:p>
            <a:pPr marL="1430338"/>
            <a:r>
              <a:rPr lang="ja-JP" altLang="en-US" sz="1800" u="sng" dirty="0" smtClean="0">
                <a:solidFill>
                  <a:srgbClr val="FF0000"/>
                </a:solidFill>
              </a:rPr>
              <a:t>教育、訓練</a:t>
            </a:r>
            <a:endParaRPr lang="en-US" altLang="ja-JP" sz="1800" u="sng" dirty="0" smtClean="0">
              <a:solidFill>
                <a:srgbClr val="FF0000"/>
              </a:solidFill>
            </a:endParaRPr>
          </a:p>
          <a:p>
            <a:pPr marL="1430338"/>
            <a:r>
              <a:rPr lang="ja-JP" altLang="en-US" sz="1800" u="sng" dirty="0" smtClean="0">
                <a:solidFill>
                  <a:srgbClr val="FF0000"/>
                </a:solidFill>
              </a:rPr>
              <a:t>費用</a:t>
            </a:r>
          </a:p>
        </p:txBody>
      </p:sp>
      <p:sp>
        <p:nvSpPr>
          <p:cNvPr id="4" name="フッター プレースホルダ 3"/>
          <p:cNvSpPr>
            <a:spLocks noGrp="1"/>
          </p:cNvSpPr>
          <p:nvPr>
            <p:ph type="ftr" sz="quarter" idx="11"/>
          </p:nvPr>
        </p:nvSpPr>
        <p:spPr/>
        <p:txBody>
          <a:bodyPr/>
          <a:lstStyle/>
          <a:p>
            <a:pPr>
              <a:defRPr/>
            </a:pPr>
            <a:r>
              <a:rPr lang="en-US" altLang="ja-JP" dirty="0" smtClean="0"/>
              <a:t>Copyright © 2012 Funabashi </a:t>
            </a:r>
            <a:r>
              <a:rPr lang="ja-JP" altLang="en-US" dirty="0" smtClean="0"/>
              <a:t>ＩＴ</a:t>
            </a:r>
            <a:r>
              <a:rPr lang="en-US" altLang="ja-JP" dirty="0" smtClean="0"/>
              <a:t>-Lab. All right reserved</a:t>
            </a:r>
            <a:endParaRPr lang="en-US" altLang="ja-JP" dirty="0"/>
          </a:p>
        </p:txBody>
      </p:sp>
      <p:sp>
        <p:nvSpPr>
          <p:cNvPr id="5" name="スライド番号プレースホルダ 4"/>
          <p:cNvSpPr>
            <a:spLocks noGrp="1"/>
          </p:cNvSpPr>
          <p:nvPr>
            <p:ph type="sldNum" sz="quarter" idx="12"/>
          </p:nvPr>
        </p:nvSpPr>
        <p:spPr/>
        <p:txBody>
          <a:bodyPr/>
          <a:lstStyle/>
          <a:p>
            <a:pPr>
              <a:defRPr/>
            </a:pPr>
            <a:fld id="{BBF465BB-F7F1-481A-A396-7F375E7083C2}" type="slidenum">
              <a:rPr lang="en-US" altLang="ja-JP" smtClean="0"/>
              <a:pPr>
                <a:defRPr/>
              </a:pPr>
              <a:t>7</a:t>
            </a:fld>
            <a:endParaRPr lang="en-US" altLang="ja-JP"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2" name="Rectangle 2"/>
          <p:cNvSpPr>
            <a:spLocks noGrp="1" noChangeArrowheads="1"/>
          </p:cNvSpPr>
          <p:nvPr>
            <p:ph type="title"/>
          </p:nvPr>
        </p:nvSpPr>
        <p:spPr/>
        <p:txBody>
          <a:bodyPr/>
          <a:lstStyle/>
          <a:p>
            <a:pPr eaLnBrk="1" hangingPunct="1"/>
            <a:r>
              <a:rPr lang="ja-JP" altLang="en-US" sz="1900" dirty="0" smtClean="0"/>
              <a:t>１２．５．１　ソフトウェアコード作成及びテストのタスク～１２．５．２　ソフトウェアコード作成</a:t>
            </a:r>
          </a:p>
        </p:txBody>
      </p:sp>
      <p:sp>
        <p:nvSpPr>
          <p:cNvPr id="13" name="コンテンツ プレースホルダ 12"/>
          <p:cNvSpPr>
            <a:spLocks noGrp="1"/>
          </p:cNvSpPr>
          <p:nvPr>
            <p:ph idx="1"/>
          </p:nvPr>
        </p:nvSpPr>
        <p:spPr/>
        <p:txBody>
          <a:bodyPr/>
          <a:lstStyle/>
          <a:p>
            <a:pPr marL="719138" indent="-719138"/>
            <a:r>
              <a:rPr lang="en-US" altLang="ja-JP" dirty="0">
                <a:latin typeface="HGP明朝E" pitchFamily="18" charset="-128"/>
              </a:rPr>
              <a:t>【</a:t>
            </a:r>
            <a:r>
              <a:rPr lang="ja-JP" altLang="en-US" dirty="0"/>
              <a:t>ソフトウェアコード作成及びテストのタスク</a:t>
            </a:r>
            <a:r>
              <a:rPr lang="en-US" altLang="ja-JP" dirty="0" smtClean="0">
                <a:latin typeface="HGP明朝E" pitchFamily="18" charset="-128"/>
              </a:rPr>
              <a:t>】</a:t>
            </a:r>
          </a:p>
          <a:p>
            <a:pPr marL="628650" indent="0"/>
            <a:r>
              <a:rPr lang="ja-JP" altLang="en-US" dirty="0" smtClean="0">
                <a:latin typeface="HGP明朝E" pitchFamily="18" charset="-128"/>
              </a:rPr>
              <a:t>ソフトウェアコード</a:t>
            </a:r>
            <a:r>
              <a:rPr lang="ja-JP" altLang="en-US" dirty="0">
                <a:latin typeface="HGP明朝E" pitchFamily="18" charset="-128"/>
              </a:rPr>
              <a:t>作成及びテストのタスクは</a:t>
            </a:r>
            <a:r>
              <a:rPr lang="ja-JP" altLang="en-US" dirty="0" smtClean="0">
                <a:latin typeface="HGP明朝E" pitchFamily="18" charset="-128"/>
              </a:rPr>
              <a:t>、ソフトウェアユニット</a:t>
            </a:r>
            <a:r>
              <a:rPr lang="ja-JP" altLang="en-US" dirty="0">
                <a:latin typeface="HGP明朝E" pitchFamily="18" charset="-128"/>
              </a:rPr>
              <a:t>の作成，テスト手順，テストデータの作成，ソフトウェアユニットのテストの実施，利用者文書の更新，ソフトウェア結合テスト要求事項の更新，ソフトウェアコード及びテスト結果の評価を実施する</a:t>
            </a:r>
            <a:r>
              <a:rPr lang="ja-JP" altLang="en-US" dirty="0" smtClean="0">
                <a:latin typeface="HGP明朝E" pitchFamily="18" charset="-128"/>
              </a:rPr>
              <a:t>。</a:t>
            </a:r>
            <a:endParaRPr lang="en-US" altLang="ja-JP" dirty="0" smtClean="0">
              <a:latin typeface="HGP明朝E" pitchFamily="18" charset="-128"/>
            </a:endParaRPr>
          </a:p>
          <a:p>
            <a:pPr marL="628650" indent="0"/>
            <a:endParaRPr lang="en-US" altLang="ja-JP" dirty="0">
              <a:latin typeface="HGP明朝E" pitchFamily="18" charset="-128"/>
            </a:endParaRPr>
          </a:p>
          <a:p>
            <a:pPr marL="719138" indent="-719138"/>
            <a:r>
              <a:rPr lang="en-US" altLang="ja-JP" dirty="0">
                <a:latin typeface="HGP明朝E" pitchFamily="18" charset="-128"/>
              </a:rPr>
              <a:t>【</a:t>
            </a:r>
            <a:r>
              <a:rPr lang="ja-JP" altLang="en-US" dirty="0">
                <a:latin typeface="HGP明朝E" pitchFamily="18" charset="-128"/>
              </a:rPr>
              <a:t>プログラミング（ソフトウェアコード作成）</a:t>
            </a:r>
            <a:r>
              <a:rPr lang="en-US" altLang="ja-JP" dirty="0" smtClean="0">
                <a:latin typeface="HGP明朝E" pitchFamily="18" charset="-128"/>
              </a:rPr>
              <a:t>】</a:t>
            </a:r>
          </a:p>
          <a:p>
            <a:pPr marL="628650" indent="0"/>
            <a:r>
              <a:rPr lang="ja-JP" altLang="en-US" dirty="0" smtClean="0">
                <a:latin typeface="HGP明朝E" pitchFamily="18" charset="-128"/>
              </a:rPr>
              <a:t>プログラム</a:t>
            </a:r>
            <a:r>
              <a:rPr lang="ja-JP" altLang="en-US" dirty="0">
                <a:latin typeface="HGP明朝E" pitchFamily="18" charset="-128"/>
              </a:rPr>
              <a:t>設計書やモジュール設計書（ソフトウェア詳細設計書）に基づいて、</a:t>
            </a:r>
            <a:r>
              <a:rPr lang="ja-JP" altLang="en-US" u="sng" dirty="0">
                <a:solidFill>
                  <a:srgbClr val="FF0000"/>
                </a:solidFill>
                <a:latin typeface="HGP明朝E" pitchFamily="18" charset="-128"/>
              </a:rPr>
              <a:t>アルゴリズム</a:t>
            </a:r>
            <a:r>
              <a:rPr lang="ja-JP" altLang="en-US" dirty="0">
                <a:latin typeface="HGP明朝E" pitchFamily="18" charset="-128"/>
              </a:rPr>
              <a:t>と</a:t>
            </a:r>
            <a:r>
              <a:rPr lang="ja-JP" altLang="en-US" u="sng" dirty="0">
                <a:solidFill>
                  <a:srgbClr val="FF0000"/>
                </a:solidFill>
                <a:latin typeface="HGP明朝E" pitchFamily="18" charset="-128"/>
              </a:rPr>
              <a:t>データ処理</a:t>
            </a:r>
            <a:r>
              <a:rPr lang="ja-JP" altLang="en-US" dirty="0">
                <a:latin typeface="HGP明朝E" pitchFamily="18" charset="-128"/>
              </a:rPr>
              <a:t>等を</a:t>
            </a:r>
            <a:r>
              <a:rPr lang="ja-JP" altLang="en-US" u="sng" dirty="0">
                <a:solidFill>
                  <a:srgbClr val="FF0000"/>
                </a:solidFill>
                <a:latin typeface="HGP明朝E" pitchFamily="18" charset="-128"/>
              </a:rPr>
              <a:t>プログラミング言語</a:t>
            </a:r>
            <a:r>
              <a:rPr lang="ja-JP" altLang="en-US" dirty="0">
                <a:latin typeface="HGP明朝E" pitchFamily="18" charset="-128"/>
              </a:rPr>
              <a:t>でソースコードにする作成する作業</a:t>
            </a:r>
            <a:r>
              <a:rPr lang="ja-JP" altLang="en-US" dirty="0" smtClean="0">
                <a:latin typeface="HGP明朝E" pitchFamily="18" charset="-128"/>
              </a:rPr>
              <a:t>。</a:t>
            </a:r>
            <a:endParaRPr lang="en-US" altLang="ja-JP" dirty="0" smtClean="0">
              <a:latin typeface="HGP明朝E" pitchFamily="18" charset="-128"/>
            </a:endParaRPr>
          </a:p>
          <a:p>
            <a:pPr marL="628650" indent="0"/>
            <a:endParaRPr lang="en-US" altLang="ja-JP" dirty="0">
              <a:latin typeface="HGP明朝E" pitchFamily="18" charset="-128"/>
            </a:endParaRPr>
          </a:p>
          <a:p>
            <a:pPr marL="4757738" indent="0" eaLnBrk="1" hangingPunct="1">
              <a:spcBef>
                <a:spcPct val="50000"/>
              </a:spcBef>
            </a:pPr>
            <a:r>
              <a:rPr lang="ja-JP" altLang="en-US" sz="1600" dirty="0" smtClean="0"/>
              <a:t>成果物</a:t>
            </a:r>
            <a:endParaRPr lang="en-US" altLang="ja-JP" sz="1600" dirty="0" smtClean="0"/>
          </a:p>
          <a:p>
            <a:pPr marL="4757738" indent="0" eaLnBrk="1" hangingPunct="1">
              <a:spcBef>
                <a:spcPct val="50000"/>
              </a:spcBef>
            </a:pPr>
            <a:r>
              <a:rPr lang="ja-JP" altLang="en-US" sz="1600" dirty="0" smtClean="0"/>
              <a:t>●ソースコード</a:t>
            </a:r>
            <a:endParaRPr lang="en-US" altLang="ja-JP" sz="1600" dirty="0" smtClean="0"/>
          </a:p>
          <a:p>
            <a:pPr marL="4757738" indent="0" eaLnBrk="1" hangingPunct="1">
              <a:spcBef>
                <a:spcPct val="50000"/>
              </a:spcBef>
            </a:pPr>
            <a:r>
              <a:rPr lang="ja-JP" altLang="en-US" sz="1600" dirty="0" smtClean="0"/>
              <a:t>●</a:t>
            </a:r>
            <a:r>
              <a:rPr lang="ja-JP" altLang="en-US" sz="1600" dirty="0"/>
              <a:t>ソフトウェア結合テスト要求事項（更新</a:t>
            </a:r>
            <a:r>
              <a:rPr lang="ja-JP" altLang="en-US" sz="1600" dirty="0" smtClean="0"/>
              <a:t>）</a:t>
            </a:r>
            <a:endParaRPr lang="en-US" altLang="ja-JP" sz="1600" dirty="0" smtClean="0"/>
          </a:p>
          <a:p>
            <a:pPr marL="4757738" indent="0" eaLnBrk="1" hangingPunct="1">
              <a:spcBef>
                <a:spcPct val="50000"/>
              </a:spcBef>
            </a:pPr>
            <a:r>
              <a:rPr lang="ja-JP" altLang="en-US" sz="1600" dirty="0" smtClean="0"/>
              <a:t>●</a:t>
            </a:r>
            <a:r>
              <a:rPr lang="ja-JP" altLang="en-US" sz="1600" dirty="0"/>
              <a:t>単体テスト結果</a:t>
            </a:r>
            <a:endParaRPr lang="en-US" altLang="ja-JP" sz="1600" dirty="0"/>
          </a:p>
          <a:p>
            <a:pPr marL="628650" indent="0"/>
            <a:endParaRPr lang="ja-JP" altLang="en-US" sz="1600" dirty="0">
              <a:latin typeface="HGP明朝E" pitchFamily="18" charset="-128"/>
            </a:endParaRPr>
          </a:p>
          <a:p>
            <a:endParaRPr kumimoji="1" lang="ja-JP" altLang="en-US" sz="1600" dirty="0"/>
          </a:p>
        </p:txBody>
      </p:sp>
      <p:sp>
        <p:nvSpPr>
          <p:cNvPr id="11" name="フッター プレースホルダ 4"/>
          <p:cNvSpPr>
            <a:spLocks noGrp="1"/>
          </p:cNvSpPr>
          <p:nvPr>
            <p:ph type="ftr" sz="quarter" idx="11"/>
          </p:nvPr>
        </p:nvSpPr>
        <p:spPr/>
        <p:txBody>
          <a:bodyPr/>
          <a:lstStyle/>
          <a:p>
            <a:pPr>
              <a:defRPr/>
            </a:pPr>
            <a:r>
              <a:rPr lang="en-US" altLang="ja-JP" smtClean="0"/>
              <a:t>Copyright © 2012 Funabashi </a:t>
            </a:r>
            <a:r>
              <a:rPr lang="ja-JP" altLang="en-US" smtClean="0"/>
              <a:t>ＩＴ</a:t>
            </a:r>
            <a:r>
              <a:rPr lang="en-US" altLang="ja-JP" smtClean="0"/>
              <a:t>-Lab. All right reserved</a:t>
            </a:r>
            <a:endParaRPr lang="en-US" altLang="ja-JP"/>
          </a:p>
        </p:txBody>
      </p:sp>
      <p:sp>
        <p:nvSpPr>
          <p:cNvPr id="12" name="スライド番号プレースホルダ 5"/>
          <p:cNvSpPr>
            <a:spLocks noGrp="1"/>
          </p:cNvSpPr>
          <p:nvPr>
            <p:ph type="sldNum" sz="quarter" idx="12"/>
          </p:nvPr>
        </p:nvSpPr>
        <p:spPr/>
        <p:txBody>
          <a:bodyPr/>
          <a:lstStyle/>
          <a:p>
            <a:pPr>
              <a:defRPr/>
            </a:pPr>
            <a:fld id="{28274271-BEF0-4B44-A399-843B6B22418D}" type="slidenum">
              <a:rPr lang="en-US" altLang="ja-JP"/>
              <a:pPr>
                <a:defRPr/>
              </a:pPr>
              <a:t>70</a:t>
            </a:fld>
            <a:endParaRPr lang="en-US" altLang="ja-JP"/>
          </a:p>
        </p:txBody>
      </p:sp>
      <p:sp>
        <p:nvSpPr>
          <p:cNvPr id="63494" name="Line 4"/>
          <p:cNvSpPr>
            <a:spLocks noChangeShapeType="1"/>
          </p:cNvSpPr>
          <p:nvPr/>
        </p:nvSpPr>
        <p:spPr bwMode="auto">
          <a:xfrm>
            <a:off x="3082055" y="4410423"/>
            <a:ext cx="0" cy="528637"/>
          </a:xfrm>
          <a:prstGeom prst="line">
            <a:avLst/>
          </a:prstGeom>
          <a:noFill/>
          <a:ln w="28575">
            <a:solidFill>
              <a:schemeClr val="tx1"/>
            </a:solidFill>
            <a:round/>
            <a:headEnd/>
            <a:tailEnd type="triangle" w="lg" len="lg"/>
          </a:ln>
          <a:extLst>
            <a:ext uri="{909E8E84-426E-40DD-AFC4-6F175D3DCCD1}">
              <a14:hiddenFill xmlns:a14="http://schemas.microsoft.com/office/drawing/2010/main">
                <a:noFill/>
              </a14:hiddenFill>
            </a:ext>
          </a:extLst>
        </p:spPr>
        <p:txBody>
          <a:bodyPr wrap="none" anchor="ctr"/>
          <a:lstStyle/>
          <a:p>
            <a:endParaRPr lang="ja-JP" altLang="en-US"/>
          </a:p>
        </p:txBody>
      </p:sp>
      <p:sp>
        <p:nvSpPr>
          <p:cNvPr id="63495" name="Text Box 5"/>
          <p:cNvSpPr txBox="1">
            <a:spLocks noChangeArrowheads="1"/>
          </p:cNvSpPr>
          <p:nvPr/>
        </p:nvSpPr>
        <p:spPr bwMode="auto">
          <a:xfrm>
            <a:off x="1286593" y="4005609"/>
            <a:ext cx="3666596" cy="406400"/>
          </a:xfrm>
          <a:prstGeom prst="rect">
            <a:avLst/>
          </a:prstGeom>
          <a:solidFill>
            <a:schemeClr val="bg1"/>
          </a:solidFill>
          <a:ln w="9525" algn="ctr">
            <a:solidFill>
              <a:schemeClr val="tx1"/>
            </a:solidFill>
            <a:miter lim="800000"/>
            <a:headEnd/>
            <a:tailEnd/>
          </a:ln>
        </p:spPr>
        <p:txBody>
          <a:bodyPr>
            <a:spAutoFit/>
          </a:bodyPr>
          <a:lstStyle>
            <a:lvl1pPr eaLnBrk="0" hangingPunct="0">
              <a:defRPr kumimoji="1" sz="2000">
                <a:solidFill>
                  <a:schemeClr val="tx1"/>
                </a:solidFill>
                <a:latin typeface="Arial" charset="0"/>
                <a:ea typeface="HGP明朝E" pitchFamily="18" charset="-128"/>
              </a:defRPr>
            </a:lvl1pPr>
            <a:lvl2pPr marL="742950" indent="-285750" eaLnBrk="0" hangingPunct="0">
              <a:defRPr kumimoji="1" sz="2000">
                <a:solidFill>
                  <a:schemeClr val="tx1"/>
                </a:solidFill>
                <a:latin typeface="Arial" charset="0"/>
                <a:ea typeface="HGP明朝E" pitchFamily="18" charset="-128"/>
              </a:defRPr>
            </a:lvl2pPr>
            <a:lvl3pPr marL="1143000" indent="-228600" eaLnBrk="0" hangingPunct="0">
              <a:defRPr kumimoji="1" sz="2000">
                <a:solidFill>
                  <a:schemeClr val="tx1"/>
                </a:solidFill>
                <a:latin typeface="Arial" charset="0"/>
                <a:ea typeface="HGP明朝E" pitchFamily="18" charset="-128"/>
              </a:defRPr>
            </a:lvl3pPr>
            <a:lvl4pPr marL="1600200" indent="-228600" eaLnBrk="0" hangingPunct="0">
              <a:defRPr kumimoji="1" sz="2000">
                <a:solidFill>
                  <a:schemeClr val="tx1"/>
                </a:solidFill>
                <a:latin typeface="Arial" charset="0"/>
                <a:ea typeface="HGP明朝E" pitchFamily="18" charset="-128"/>
              </a:defRPr>
            </a:lvl4pPr>
            <a:lvl5pPr marL="2057400" indent="-228600" eaLnBrk="0" hangingPunct="0">
              <a:defRPr kumimoji="1" sz="2000">
                <a:solidFill>
                  <a:schemeClr val="tx1"/>
                </a:solidFill>
                <a:latin typeface="Arial" charset="0"/>
                <a:ea typeface="HGP明朝E" pitchFamily="18" charset="-128"/>
              </a:defRPr>
            </a:lvl5pPr>
            <a:lvl6pPr marL="2514600" indent="-228600" algn="ctr" eaLnBrk="0" fontAlgn="base" hangingPunct="0">
              <a:spcBef>
                <a:spcPct val="0"/>
              </a:spcBef>
              <a:spcAft>
                <a:spcPct val="0"/>
              </a:spcAft>
              <a:defRPr kumimoji="1" sz="2000">
                <a:solidFill>
                  <a:schemeClr val="tx1"/>
                </a:solidFill>
                <a:latin typeface="Arial" charset="0"/>
                <a:ea typeface="HGP明朝E" pitchFamily="18" charset="-128"/>
              </a:defRPr>
            </a:lvl6pPr>
            <a:lvl7pPr marL="2971800" indent="-228600" algn="ctr" eaLnBrk="0" fontAlgn="base" hangingPunct="0">
              <a:spcBef>
                <a:spcPct val="0"/>
              </a:spcBef>
              <a:spcAft>
                <a:spcPct val="0"/>
              </a:spcAft>
              <a:defRPr kumimoji="1" sz="2000">
                <a:solidFill>
                  <a:schemeClr val="tx1"/>
                </a:solidFill>
                <a:latin typeface="Arial" charset="0"/>
                <a:ea typeface="HGP明朝E" pitchFamily="18" charset="-128"/>
              </a:defRPr>
            </a:lvl7pPr>
            <a:lvl8pPr marL="3429000" indent="-228600" algn="ctr" eaLnBrk="0" fontAlgn="base" hangingPunct="0">
              <a:spcBef>
                <a:spcPct val="0"/>
              </a:spcBef>
              <a:spcAft>
                <a:spcPct val="0"/>
              </a:spcAft>
              <a:defRPr kumimoji="1" sz="2000">
                <a:solidFill>
                  <a:schemeClr val="tx1"/>
                </a:solidFill>
                <a:latin typeface="Arial" charset="0"/>
                <a:ea typeface="HGP明朝E" pitchFamily="18" charset="-128"/>
              </a:defRPr>
            </a:lvl8pPr>
            <a:lvl9pPr marL="3886200" indent="-228600" algn="ctr" eaLnBrk="0" fontAlgn="base" hangingPunct="0">
              <a:spcBef>
                <a:spcPct val="0"/>
              </a:spcBef>
              <a:spcAft>
                <a:spcPct val="0"/>
              </a:spcAft>
              <a:defRPr kumimoji="1" sz="2000">
                <a:solidFill>
                  <a:schemeClr val="tx1"/>
                </a:solidFill>
                <a:latin typeface="Arial" charset="0"/>
                <a:ea typeface="HGP明朝E" pitchFamily="18" charset="-128"/>
              </a:defRPr>
            </a:lvl9pPr>
          </a:lstStyle>
          <a:p>
            <a:pPr eaLnBrk="1" hangingPunct="1">
              <a:spcBef>
                <a:spcPct val="50000"/>
              </a:spcBef>
            </a:pPr>
            <a:r>
              <a:rPr lang="en-US" altLang="ja-JP" dirty="0"/>
              <a:t>①</a:t>
            </a:r>
            <a:r>
              <a:rPr lang="ja-JP" altLang="en-US" u="sng" dirty="0">
                <a:solidFill>
                  <a:srgbClr val="FF0000"/>
                </a:solidFill>
              </a:rPr>
              <a:t>コーディング</a:t>
            </a:r>
          </a:p>
        </p:txBody>
      </p:sp>
      <p:sp>
        <p:nvSpPr>
          <p:cNvPr id="63496" name="Line 6"/>
          <p:cNvSpPr>
            <a:spLocks noChangeShapeType="1"/>
          </p:cNvSpPr>
          <p:nvPr/>
        </p:nvSpPr>
        <p:spPr bwMode="auto">
          <a:xfrm>
            <a:off x="3082055" y="5347048"/>
            <a:ext cx="0" cy="530225"/>
          </a:xfrm>
          <a:prstGeom prst="line">
            <a:avLst/>
          </a:prstGeom>
          <a:noFill/>
          <a:ln w="28575">
            <a:solidFill>
              <a:schemeClr val="tx1"/>
            </a:solidFill>
            <a:round/>
            <a:headEnd/>
            <a:tailEnd type="triangle" w="lg" len="lg"/>
          </a:ln>
          <a:extLst>
            <a:ext uri="{909E8E84-426E-40DD-AFC4-6F175D3DCCD1}">
              <a14:hiddenFill xmlns:a14="http://schemas.microsoft.com/office/drawing/2010/main">
                <a:noFill/>
              </a14:hiddenFill>
            </a:ext>
          </a:extLst>
        </p:spPr>
        <p:txBody>
          <a:bodyPr wrap="none" anchor="ctr"/>
          <a:lstStyle/>
          <a:p>
            <a:endParaRPr lang="ja-JP" altLang="en-US"/>
          </a:p>
        </p:txBody>
      </p:sp>
      <p:sp>
        <p:nvSpPr>
          <p:cNvPr id="63497" name="Text Box 7"/>
          <p:cNvSpPr txBox="1">
            <a:spLocks noChangeArrowheads="1"/>
          </p:cNvSpPr>
          <p:nvPr/>
        </p:nvSpPr>
        <p:spPr bwMode="auto">
          <a:xfrm>
            <a:off x="1286593" y="4940647"/>
            <a:ext cx="3666596" cy="406400"/>
          </a:xfrm>
          <a:prstGeom prst="rect">
            <a:avLst/>
          </a:prstGeom>
          <a:solidFill>
            <a:schemeClr val="bg1"/>
          </a:solidFill>
          <a:ln w="9525" algn="ctr">
            <a:solidFill>
              <a:schemeClr val="tx1"/>
            </a:solidFill>
            <a:miter lim="800000"/>
            <a:headEnd/>
            <a:tailEnd/>
          </a:ln>
        </p:spPr>
        <p:txBody>
          <a:bodyPr>
            <a:spAutoFit/>
          </a:bodyPr>
          <a:lstStyle>
            <a:lvl1pPr eaLnBrk="0" hangingPunct="0">
              <a:defRPr kumimoji="1" sz="2000">
                <a:solidFill>
                  <a:schemeClr val="tx1"/>
                </a:solidFill>
                <a:latin typeface="Arial" charset="0"/>
                <a:ea typeface="HGP明朝E" pitchFamily="18" charset="-128"/>
              </a:defRPr>
            </a:lvl1pPr>
            <a:lvl2pPr marL="742950" indent="-285750" eaLnBrk="0" hangingPunct="0">
              <a:defRPr kumimoji="1" sz="2000">
                <a:solidFill>
                  <a:schemeClr val="tx1"/>
                </a:solidFill>
                <a:latin typeface="Arial" charset="0"/>
                <a:ea typeface="HGP明朝E" pitchFamily="18" charset="-128"/>
              </a:defRPr>
            </a:lvl2pPr>
            <a:lvl3pPr marL="1143000" indent="-228600" eaLnBrk="0" hangingPunct="0">
              <a:defRPr kumimoji="1" sz="2000">
                <a:solidFill>
                  <a:schemeClr val="tx1"/>
                </a:solidFill>
                <a:latin typeface="Arial" charset="0"/>
                <a:ea typeface="HGP明朝E" pitchFamily="18" charset="-128"/>
              </a:defRPr>
            </a:lvl3pPr>
            <a:lvl4pPr marL="1600200" indent="-228600" eaLnBrk="0" hangingPunct="0">
              <a:defRPr kumimoji="1" sz="2000">
                <a:solidFill>
                  <a:schemeClr val="tx1"/>
                </a:solidFill>
                <a:latin typeface="Arial" charset="0"/>
                <a:ea typeface="HGP明朝E" pitchFamily="18" charset="-128"/>
              </a:defRPr>
            </a:lvl4pPr>
            <a:lvl5pPr marL="2057400" indent="-228600" eaLnBrk="0" hangingPunct="0">
              <a:defRPr kumimoji="1" sz="2000">
                <a:solidFill>
                  <a:schemeClr val="tx1"/>
                </a:solidFill>
                <a:latin typeface="Arial" charset="0"/>
                <a:ea typeface="HGP明朝E" pitchFamily="18" charset="-128"/>
              </a:defRPr>
            </a:lvl5pPr>
            <a:lvl6pPr marL="2514600" indent="-228600" algn="ctr" eaLnBrk="0" fontAlgn="base" hangingPunct="0">
              <a:spcBef>
                <a:spcPct val="0"/>
              </a:spcBef>
              <a:spcAft>
                <a:spcPct val="0"/>
              </a:spcAft>
              <a:defRPr kumimoji="1" sz="2000">
                <a:solidFill>
                  <a:schemeClr val="tx1"/>
                </a:solidFill>
                <a:latin typeface="Arial" charset="0"/>
                <a:ea typeface="HGP明朝E" pitchFamily="18" charset="-128"/>
              </a:defRPr>
            </a:lvl6pPr>
            <a:lvl7pPr marL="2971800" indent="-228600" algn="ctr" eaLnBrk="0" fontAlgn="base" hangingPunct="0">
              <a:spcBef>
                <a:spcPct val="0"/>
              </a:spcBef>
              <a:spcAft>
                <a:spcPct val="0"/>
              </a:spcAft>
              <a:defRPr kumimoji="1" sz="2000">
                <a:solidFill>
                  <a:schemeClr val="tx1"/>
                </a:solidFill>
                <a:latin typeface="Arial" charset="0"/>
                <a:ea typeface="HGP明朝E" pitchFamily="18" charset="-128"/>
              </a:defRPr>
            </a:lvl7pPr>
            <a:lvl8pPr marL="3429000" indent="-228600" algn="ctr" eaLnBrk="0" fontAlgn="base" hangingPunct="0">
              <a:spcBef>
                <a:spcPct val="0"/>
              </a:spcBef>
              <a:spcAft>
                <a:spcPct val="0"/>
              </a:spcAft>
              <a:defRPr kumimoji="1" sz="2000">
                <a:solidFill>
                  <a:schemeClr val="tx1"/>
                </a:solidFill>
                <a:latin typeface="Arial" charset="0"/>
                <a:ea typeface="HGP明朝E" pitchFamily="18" charset="-128"/>
              </a:defRPr>
            </a:lvl8pPr>
            <a:lvl9pPr marL="3886200" indent="-228600" algn="ctr" eaLnBrk="0" fontAlgn="base" hangingPunct="0">
              <a:spcBef>
                <a:spcPct val="0"/>
              </a:spcBef>
              <a:spcAft>
                <a:spcPct val="0"/>
              </a:spcAft>
              <a:defRPr kumimoji="1" sz="2000">
                <a:solidFill>
                  <a:schemeClr val="tx1"/>
                </a:solidFill>
                <a:latin typeface="Arial" charset="0"/>
                <a:ea typeface="HGP明朝E" pitchFamily="18" charset="-128"/>
              </a:defRPr>
            </a:lvl9pPr>
          </a:lstStyle>
          <a:p>
            <a:pPr eaLnBrk="1" hangingPunct="1">
              <a:spcBef>
                <a:spcPct val="50000"/>
              </a:spcBef>
            </a:pPr>
            <a:r>
              <a:rPr lang="en-US" altLang="ja-JP"/>
              <a:t>②</a:t>
            </a:r>
            <a:r>
              <a:rPr lang="ja-JP" altLang="en-US"/>
              <a:t>デバッグ</a:t>
            </a:r>
          </a:p>
        </p:txBody>
      </p:sp>
      <p:sp>
        <p:nvSpPr>
          <p:cNvPr id="63498" name="Text Box 9"/>
          <p:cNvSpPr txBox="1">
            <a:spLocks noChangeArrowheads="1"/>
          </p:cNvSpPr>
          <p:nvPr/>
        </p:nvSpPr>
        <p:spPr bwMode="auto">
          <a:xfrm>
            <a:off x="1286593" y="5877272"/>
            <a:ext cx="3666596" cy="406400"/>
          </a:xfrm>
          <a:prstGeom prst="rect">
            <a:avLst/>
          </a:prstGeom>
          <a:solidFill>
            <a:schemeClr val="bg1"/>
          </a:solidFill>
          <a:ln w="9525" algn="ctr">
            <a:solidFill>
              <a:schemeClr val="tx1"/>
            </a:solidFill>
            <a:miter lim="800000"/>
            <a:headEnd/>
            <a:tailEnd/>
          </a:ln>
        </p:spPr>
        <p:txBody>
          <a:bodyPr>
            <a:spAutoFit/>
          </a:bodyPr>
          <a:lstStyle>
            <a:lvl1pPr eaLnBrk="0" hangingPunct="0">
              <a:defRPr kumimoji="1" sz="2000">
                <a:solidFill>
                  <a:schemeClr val="tx1"/>
                </a:solidFill>
                <a:latin typeface="Arial" charset="0"/>
                <a:ea typeface="HGP明朝E" pitchFamily="18" charset="-128"/>
              </a:defRPr>
            </a:lvl1pPr>
            <a:lvl2pPr marL="742950" indent="-285750" eaLnBrk="0" hangingPunct="0">
              <a:defRPr kumimoji="1" sz="2000">
                <a:solidFill>
                  <a:schemeClr val="tx1"/>
                </a:solidFill>
                <a:latin typeface="Arial" charset="0"/>
                <a:ea typeface="HGP明朝E" pitchFamily="18" charset="-128"/>
              </a:defRPr>
            </a:lvl2pPr>
            <a:lvl3pPr marL="1143000" indent="-228600" eaLnBrk="0" hangingPunct="0">
              <a:defRPr kumimoji="1" sz="2000">
                <a:solidFill>
                  <a:schemeClr val="tx1"/>
                </a:solidFill>
                <a:latin typeface="Arial" charset="0"/>
                <a:ea typeface="HGP明朝E" pitchFamily="18" charset="-128"/>
              </a:defRPr>
            </a:lvl3pPr>
            <a:lvl4pPr marL="1600200" indent="-228600" eaLnBrk="0" hangingPunct="0">
              <a:defRPr kumimoji="1" sz="2000">
                <a:solidFill>
                  <a:schemeClr val="tx1"/>
                </a:solidFill>
                <a:latin typeface="Arial" charset="0"/>
                <a:ea typeface="HGP明朝E" pitchFamily="18" charset="-128"/>
              </a:defRPr>
            </a:lvl4pPr>
            <a:lvl5pPr marL="2057400" indent="-228600" eaLnBrk="0" hangingPunct="0">
              <a:defRPr kumimoji="1" sz="2000">
                <a:solidFill>
                  <a:schemeClr val="tx1"/>
                </a:solidFill>
                <a:latin typeface="Arial" charset="0"/>
                <a:ea typeface="HGP明朝E" pitchFamily="18" charset="-128"/>
              </a:defRPr>
            </a:lvl5pPr>
            <a:lvl6pPr marL="2514600" indent="-228600" algn="ctr" eaLnBrk="0" fontAlgn="base" hangingPunct="0">
              <a:spcBef>
                <a:spcPct val="0"/>
              </a:spcBef>
              <a:spcAft>
                <a:spcPct val="0"/>
              </a:spcAft>
              <a:defRPr kumimoji="1" sz="2000">
                <a:solidFill>
                  <a:schemeClr val="tx1"/>
                </a:solidFill>
                <a:latin typeface="Arial" charset="0"/>
                <a:ea typeface="HGP明朝E" pitchFamily="18" charset="-128"/>
              </a:defRPr>
            </a:lvl6pPr>
            <a:lvl7pPr marL="2971800" indent="-228600" algn="ctr" eaLnBrk="0" fontAlgn="base" hangingPunct="0">
              <a:spcBef>
                <a:spcPct val="0"/>
              </a:spcBef>
              <a:spcAft>
                <a:spcPct val="0"/>
              </a:spcAft>
              <a:defRPr kumimoji="1" sz="2000">
                <a:solidFill>
                  <a:schemeClr val="tx1"/>
                </a:solidFill>
                <a:latin typeface="Arial" charset="0"/>
                <a:ea typeface="HGP明朝E" pitchFamily="18" charset="-128"/>
              </a:defRPr>
            </a:lvl7pPr>
            <a:lvl8pPr marL="3429000" indent="-228600" algn="ctr" eaLnBrk="0" fontAlgn="base" hangingPunct="0">
              <a:spcBef>
                <a:spcPct val="0"/>
              </a:spcBef>
              <a:spcAft>
                <a:spcPct val="0"/>
              </a:spcAft>
              <a:defRPr kumimoji="1" sz="2000">
                <a:solidFill>
                  <a:schemeClr val="tx1"/>
                </a:solidFill>
                <a:latin typeface="Arial" charset="0"/>
                <a:ea typeface="HGP明朝E" pitchFamily="18" charset="-128"/>
              </a:defRPr>
            </a:lvl8pPr>
            <a:lvl9pPr marL="3886200" indent="-228600" algn="ctr" eaLnBrk="0" fontAlgn="base" hangingPunct="0">
              <a:spcBef>
                <a:spcPct val="0"/>
              </a:spcBef>
              <a:spcAft>
                <a:spcPct val="0"/>
              </a:spcAft>
              <a:defRPr kumimoji="1" sz="2000">
                <a:solidFill>
                  <a:schemeClr val="tx1"/>
                </a:solidFill>
                <a:latin typeface="Arial" charset="0"/>
                <a:ea typeface="HGP明朝E" pitchFamily="18" charset="-128"/>
              </a:defRPr>
            </a:lvl9pPr>
          </a:lstStyle>
          <a:p>
            <a:pPr eaLnBrk="1" hangingPunct="1">
              <a:spcBef>
                <a:spcPct val="50000"/>
              </a:spcBef>
            </a:pPr>
            <a:r>
              <a:rPr lang="en-US" altLang="ja-JP"/>
              <a:t>③</a:t>
            </a:r>
            <a:r>
              <a:rPr lang="ja-JP" altLang="en-US"/>
              <a:t>単体テスト</a:t>
            </a: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タイトル 1"/>
          <p:cNvSpPr>
            <a:spLocks noGrp="1"/>
          </p:cNvSpPr>
          <p:nvPr>
            <p:ph type="title"/>
          </p:nvPr>
        </p:nvSpPr>
        <p:spPr/>
        <p:txBody>
          <a:bodyPr/>
          <a:lstStyle/>
          <a:p>
            <a:r>
              <a:rPr lang="ja-JP" altLang="en-US" sz="2000" smtClean="0"/>
              <a:t>１２．５．３　ソフトウェアコード及びテスト結果の評価基準</a:t>
            </a:r>
          </a:p>
        </p:txBody>
      </p:sp>
      <p:sp>
        <p:nvSpPr>
          <p:cNvPr id="64515" name="コンテンツ プレースホルダ 2"/>
          <p:cNvSpPr>
            <a:spLocks noGrp="1"/>
          </p:cNvSpPr>
          <p:nvPr>
            <p:ph idx="1"/>
          </p:nvPr>
        </p:nvSpPr>
        <p:spPr/>
        <p:txBody>
          <a:bodyPr/>
          <a:lstStyle/>
          <a:p>
            <a:pPr marL="0" indent="0">
              <a:buFontTx/>
              <a:buNone/>
            </a:pPr>
            <a:r>
              <a:rPr lang="en-US" altLang="ja-JP" dirty="0" smtClean="0">
                <a:latin typeface="+mn-ea"/>
              </a:rPr>
              <a:t>【</a:t>
            </a:r>
            <a:r>
              <a:rPr lang="ja-JP" altLang="en-US" dirty="0" smtClean="0">
                <a:latin typeface="+mn-ea"/>
              </a:rPr>
              <a:t>評価基準</a:t>
            </a:r>
            <a:r>
              <a:rPr lang="en-US" altLang="ja-JP" dirty="0" smtClean="0">
                <a:latin typeface="+mn-ea"/>
              </a:rPr>
              <a:t>】</a:t>
            </a:r>
          </a:p>
          <a:p>
            <a:pPr marL="627063" indent="0">
              <a:buFontTx/>
              <a:buNone/>
            </a:pPr>
            <a:r>
              <a:rPr lang="ja-JP" altLang="en-US" dirty="0" smtClean="0">
                <a:latin typeface="+mn-ea"/>
              </a:rPr>
              <a:t>システム化要件およびシステム設計からの</a:t>
            </a:r>
            <a:r>
              <a:rPr lang="ja-JP" altLang="en-US" u="sng" dirty="0" smtClean="0">
                <a:solidFill>
                  <a:srgbClr val="FF0000"/>
                </a:solidFill>
                <a:latin typeface="+mn-ea"/>
              </a:rPr>
              <a:t>追跡可能性</a:t>
            </a:r>
            <a:r>
              <a:rPr lang="ja-JP" altLang="en-US" dirty="0" smtClean="0">
                <a:latin typeface="+mn-ea"/>
              </a:rPr>
              <a:t>が確保されること</a:t>
            </a:r>
            <a:endParaRPr lang="en-US" altLang="ja-JP" dirty="0" smtClean="0">
              <a:latin typeface="+mn-ea"/>
            </a:endParaRPr>
          </a:p>
          <a:p>
            <a:pPr marL="627063" indent="0">
              <a:buFontTx/>
              <a:buNone/>
            </a:pPr>
            <a:r>
              <a:rPr lang="ja-JP" altLang="en-US" dirty="0" smtClean="0">
                <a:latin typeface="+mn-ea"/>
              </a:rPr>
              <a:t>システム化要件との</a:t>
            </a:r>
            <a:r>
              <a:rPr lang="ja-JP" altLang="en-US" u="sng" dirty="0" smtClean="0">
                <a:solidFill>
                  <a:srgbClr val="FF0000"/>
                </a:solidFill>
                <a:latin typeface="+mn-ea"/>
              </a:rPr>
              <a:t>外部一貫性</a:t>
            </a:r>
            <a:r>
              <a:rPr lang="ja-JP" altLang="en-US" dirty="0" smtClean="0">
                <a:latin typeface="+mn-ea"/>
              </a:rPr>
              <a:t>が確保されていること</a:t>
            </a:r>
            <a:endParaRPr lang="en-US" altLang="ja-JP" dirty="0" smtClean="0">
              <a:latin typeface="+mn-ea"/>
            </a:endParaRPr>
          </a:p>
          <a:p>
            <a:pPr marL="627063" indent="0">
              <a:buFontTx/>
              <a:buNone/>
            </a:pPr>
            <a:r>
              <a:rPr lang="ja-JP" altLang="en-US" dirty="0" smtClean="0">
                <a:latin typeface="+mn-ea"/>
              </a:rPr>
              <a:t>ソフトウェア構成品目ごとに</a:t>
            </a:r>
            <a:r>
              <a:rPr lang="ja-JP" altLang="en-US" u="sng" dirty="0" smtClean="0">
                <a:solidFill>
                  <a:srgbClr val="FF0000"/>
                </a:solidFill>
                <a:latin typeface="+mn-ea"/>
              </a:rPr>
              <a:t>内部一貫性</a:t>
            </a:r>
            <a:r>
              <a:rPr lang="ja-JP" altLang="en-US" dirty="0" smtClean="0">
                <a:latin typeface="+mn-ea"/>
              </a:rPr>
              <a:t>が確保されていること</a:t>
            </a:r>
            <a:endParaRPr lang="en-US" altLang="ja-JP" dirty="0" smtClean="0">
              <a:latin typeface="+mn-ea"/>
            </a:endParaRPr>
          </a:p>
          <a:p>
            <a:pPr marL="627063" indent="0">
              <a:buFontTx/>
              <a:buNone/>
            </a:pPr>
            <a:r>
              <a:rPr lang="ja-JP" altLang="en-US" dirty="0" smtClean="0">
                <a:latin typeface="+mn-ea"/>
              </a:rPr>
              <a:t>適格性確認要求事項に関するテストが適切に設定されうること</a:t>
            </a:r>
            <a:endParaRPr lang="en-US" altLang="ja-JP" dirty="0" smtClean="0">
              <a:latin typeface="+mn-ea"/>
            </a:endParaRPr>
          </a:p>
          <a:p>
            <a:pPr marL="627063" indent="0">
              <a:buFontTx/>
              <a:buNone/>
            </a:pPr>
            <a:r>
              <a:rPr lang="ja-JP" altLang="en-US" u="sng" dirty="0" smtClean="0">
                <a:solidFill>
                  <a:srgbClr val="FF0000"/>
                </a:solidFill>
                <a:latin typeface="+mn-ea"/>
              </a:rPr>
              <a:t>ユニットテストの網羅性</a:t>
            </a:r>
            <a:r>
              <a:rPr lang="ja-JP" altLang="en-US" dirty="0" smtClean="0">
                <a:latin typeface="+mn-ea"/>
              </a:rPr>
              <a:t>があること</a:t>
            </a:r>
            <a:endParaRPr lang="en-US" altLang="ja-JP" dirty="0" smtClean="0">
              <a:latin typeface="+mn-ea"/>
            </a:endParaRPr>
          </a:p>
          <a:p>
            <a:pPr marL="627063" indent="0">
              <a:buFontTx/>
              <a:buNone/>
            </a:pPr>
            <a:r>
              <a:rPr lang="ja-JP" altLang="en-US" dirty="0" smtClean="0">
                <a:latin typeface="+mn-ea"/>
              </a:rPr>
              <a:t>ソフトウェアの設計の実現性があること</a:t>
            </a:r>
            <a:endParaRPr lang="en-US" altLang="ja-JP" dirty="0" smtClean="0">
              <a:latin typeface="+mn-ea"/>
            </a:endParaRPr>
          </a:p>
          <a:p>
            <a:pPr marL="627063" indent="0">
              <a:buFontTx/>
              <a:buNone/>
            </a:pPr>
            <a:r>
              <a:rPr lang="ja-JP" altLang="en-US" u="sng" dirty="0" smtClean="0">
                <a:solidFill>
                  <a:srgbClr val="FF0000"/>
                </a:solidFill>
                <a:latin typeface="+mn-ea"/>
              </a:rPr>
              <a:t>ソフトウェア結合及びテストの実現可能性</a:t>
            </a:r>
            <a:r>
              <a:rPr lang="ja-JP" altLang="en-US" dirty="0" smtClean="0">
                <a:latin typeface="+mn-ea"/>
              </a:rPr>
              <a:t>があること</a:t>
            </a:r>
            <a:endParaRPr lang="en-US" altLang="ja-JP" dirty="0" smtClean="0">
              <a:latin typeface="+mn-ea"/>
            </a:endParaRPr>
          </a:p>
          <a:p>
            <a:pPr marL="627063" indent="0">
              <a:buFontTx/>
              <a:buNone/>
            </a:pPr>
            <a:r>
              <a:rPr lang="ja-JP" altLang="en-US" u="sng" dirty="0" smtClean="0">
                <a:solidFill>
                  <a:srgbClr val="FF0000"/>
                </a:solidFill>
                <a:latin typeface="+mn-ea"/>
              </a:rPr>
              <a:t>運用及び保守の実現可能性</a:t>
            </a:r>
            <a:r>
              <a:rPr lang="ja-JP" altLang="en-US" dirty="0" smtClean="0">
                <a:latin typeface="+mn-ea"/>
              </a:rPr>
              <a:t>があること</a:t>
            </a:r>
            <a:endParaRPr lang="en-US" altLang="ja-JP" dirty="0" smtClean="0">
              <a:latin typeface="+mn-ea"/>
            </a:endParaRPr>
          </a:p>
          <a:p>
            <a:pPr marL="627063" indent="0">
              <a:buFontTx/>
              <a:buNone/>
            </a:pPr>
            <a:r>
              <a:rPr lang="ja-JP" altLang="en-US" u="sng" dirty="0" smtClean="0">
                <a:solidFill>
                  <a:srgbClr val="FF0000"/>
                </a:solidFill>
                <a:latin typeface="+mn-ea"/>
              </a:rPr>
              <a:t>コード</a:t>
            </a:r>
            <a:r>
              <a:rPr lang="ja-JP" altLang="en-US" u="sng" dirty="0">
                <a:solidFill>
                  <a:srgbClr val="FF0000"/>
                </a:solidFill>
                <a:latin typeface="+mn-ea"/>
              </a:rPr>
              <a:t>作成手法及び標準の</a:t>
            </a:r>
            <a:r>
              <a:rPr lang="ja-JP" altLang="en-US" u="sng" dirty="0" smtClean="0">
                <a:solidFill>
                  <a:srgbClr val="FF0000"/>
                </a:solidFill>
                <a:latin typeface="+mn-ea"/>
              </a:rPr>
              <a:t>適切性</a:t>
            </a:r>
            <a:r>
              <a:rPr lang="ja-JP" altLang="en-US" dirty="0">
                <a:latin typeface="+mn-ea"/>
              </a:rPr>
              <a:t>がある</a:t>
            </a:r>
            <a:r>
              <a:rPr lang="ja-JP" altLang="en-US" dirty="0" smtClean="0">
                <a:latin typeface="+mn-ea"/>
              </a:rPr>
              <a:t>こと</a:t>
            </a:r>
            <a:endParaRPr lang="en-US" altLang="ja-JP" dirty="0" smtClean="0">
              <a:latin typeface="+mn-ea"/>
            </a:endParaRPr>
          </a:p>
          <a:p>
            <a:pPr>
              <a:buFontTx/>
              <a:buNone/>
            </a:pPr>
            <a:endParaRPr lang="en-US" altLang="ja-JP" dirty="0" smtClean="0">
              <a:latin typeface="+mn-ea"/>
            </a:endParaRPr>
          </a:p>
          <a:p>
            <a:pPr marL="0" indent="0">
              <a:buFontTx/>
              <a:buNone/>
            </a:pPr>
            <a:r>
              <a:rPr lang="en-US" altLang="ja-JP" dirty="0" smtClean="0">
                <a:latin typeface="+mn-ea"/>
              </a:rPr>
              <a:t>【</a:t>
            </a:r>
            <a:r>
              <a:rPr lang="ja-JP" altLang="en-US" dirty="0" smtClean="0">
                <a:latin typeface="+mn-ea"/>
              </a:rPr>
              <a:t>レビュー</a:t>
            </a:r>
            <a:r>
              <a:rPr lang="en-US" altLang="ja-JP" dirty="0" smtClean="0">
                <a:latin typeface="+mn-ea"/>
              </a:rPr>
              <a:t>】</a:t>
            </a:r>
          </a:p>
          <a:p>
            <a:pPr marL="627063" indent="0">
              <a:buFontTx/>
              <a:buNone/>
            </a:pPr>
            <a:r>
              <a:rPr lang="ja-JP" altLang="en-US" dirty="0" smtClean="0">
                <a:latin typeface="+mn-ea"/>
              </a:rPr>
              <a:t>コードの生成、単体テスト（ユニットテスト）終了後、レビューを行う。</a:t>
            </a:r>
            <a:endParaRPr lang="en-US" altLang="ja-JP" dirty="0" smtClean="0">
              <a:latin typeface="+mn-ea"/>
            </a:endParaRPr>
          </a:p>
          <a:p>
            <a:endParaRPr lang="ja-JP" altLang="en-US" dirty="0" smtClean="0">
              <a:latin typeface="+mn-ea"/>
            </a:endParaRPr>
          </a:p>
        </p:txBody>
      </p:sp>
      <p:sp>
        <p:nvSpPr>
          <p:cNvPr id="4" name="フッター プレースホルダ 3"/>
          <p:cNvSpPr>
            <a:spLocks noGrp="1"/>
          </p:cNvSpPr>
          <p:nvPr>
            <p:ph type="ftr" sz="quarter" idx="11"/>
          </p:nvPr>
        </p:nvSpPr>
        <p:spPr/>
        <p:txBody>
          <a:bodyPr/>
          <a:lstStyle/>
          <a:p>
            <a:pPr>
              <a:defRPr/>
            </a:pPr>
            <a:r>
              <a:rPr lang="en-US" altLang="ja-JP" smtClean="0"/>
              <a:t>Copyright © 2012 Funabashi </a:t>
            </a:r>
            <a:r>
              <a:rPr lang="ja-JP" altLang="en-US" smtClean="0"/>
              <a:t>ＩＴ</a:t>
            </a:r>
            <a:r>
              <a:rPr lang="en-US" altLang="ja-JP" smtClean="0"/>
              <a:t>-Lab. All right reserved</a:t>
            </a:r>
            <a:endParaRPr lang="en-US" altLang="ja-JP"/>
          </a:p>
        </p:txBody>
      </p:sp>
      <p:sp>
        <p:nvSpPr>
          <p:cNvPr id="5" name="スライド番号プレースホルダ 4"/>
          <p:cNvSpPr>
            <a:spLocks noGrp="1"/>
          </p:cNvSpPr>
          <p:nvPr>
            <p:ph type="sldNum" sz="quarter" idx="12"/>
          </p:nvPr>
        </p:nvSpPr>
        <p:spPr/>
        <p:txBody>
          <a:bodyPr/>
          <a:lstStyle/>
          <a:p>
            <a:pPr>
              <a:defRPr/>
            </a:pPr>
            <a:fld id="{8FC93247-5CF2-4EFE-A97E-6EC8645A0F6C}" type="slidenum">
              <a:rPr lang="en-US" altLang="ja-JP" smtClean="0"/>
              <a:pPr>
                <a:defRPr/>
              </a:pPr>
              <a:t>71</a:t>
            </a:fld>
            <a:endParaRPr lang="en-US" altLang="ja-JP"/>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タイトル 1"/>
          <p:cNvSpPr>
            <a:spLocks noGrp="1"/>
          </p:cNvSpPr>
          <p:nvPr>
            <p:ph type="title"/>
          </p:nvPr>
        </p:nvSpPr>
        <p:spPr/>
        <p:txBody>
          <a:bodyPr/>
          <a:lstStyle/>
          <a:p>
            <a:r>
              <a:rPr lang="ja-JP" altLang="en-US" sz="2000" smtClean="0"/>
              <a:t>１２．５．４　コーディング基準</a:t>
            </a:r>
          </a:p>
        </p:txBody>
      </p:sp>
      <p:sp>
        <p:nvSpPr>
          <p:cNvPr id="65539" name="コンテンツ プレースホルダ 2"/>
          <p:cNvSpPr>
            <a:spLocks noGrp="1"/>
          </p:cNvSpPr>
          <p:nvPr>
            <p:ph idx="1"/>
          </p:nvPr>
        </p:nvSpPr>
        <p:spPr/>
        <p:txBody>
          <a:bodyPr/>
          <a:lstStyle/>
          <a:p>
            <a:pPr>
              <a:buFontTx/>
              <a:buNone/>
            </a:pPr>
            <a:r>
              <a:rPr lang="en-US" altLang="ja-JP" sz="1800" dirty="0" smtClean="0"/>
              <a:t>【</a:t>
            </a:r>
            <a:r>
              <a:rPr lang="ja-JP" altLang="en-US" sz="1800" dirty="0" smtClean="0"/>
              <a:t>コーディング基準</a:t>
            </a:r>
            <a:r>
              <a:rPr lang="en-US" altLang="ja-JP" sz="1800" dirty="0" smtClean="0"/>
              <a:t>】</a:t>
            </a:r>
          </a:p>
          <a:p>
            <a:pPr marL="627063" indent="0">
              <a:buFontTx/>
              <a:buNone/>
            </a:pPr>
            <a:r>
              <a:rPr lang="ja-JP" altLang="en-US" sz="1800" dirty="0" smtClean="0"/>
              <a:t>誰がプログラムを読んでもわかるように、コーディング時には以下の項目等に関する基準を定めて守る。</a:t>
            </a:r>
            <a:endParaRPr lang="en-US" altLang="ja-JP" sz="1800" dirty="0" smtClean="0"/>
          </a:p>
          <a:p>
            <a:pPr marL="627063" indent="0">
              <a:buFontTx/>
              <a:buNone/>
            </a:pPr>
            <a:r>
              <a:rPr lang="ja-JP" altLang="en-US" sz="1800" dirty="0" smtClean="0"/>
              <a:t>繰返しや条件分岐の</a:t>
            </a:r>
            <a:r>
              <a:rPr lang="ja-JP" altLang="en-US" sz="1800" u="sng" dirty="0" smtClean="0">
                <a:solidFill>
                  <a:srgbClr val="FF0000"/>
                </a:solidFill>
              </a:rPr>
              <a:t>ネスト</a:t>
            </a:r>
            <a:r>
              <a:rPr lang="ja-JP" altLang="en-US" sz="1800" dirty="0" smtClean="0"/>
              <a:t>構造が見えるように、定められた</a:t>
            </a:r>
            <a:r>
              <a:rPr lang="ja-JP" altLang="en-US" sz="1800" u="sng" dirty="0" smtClean="0">
                <a:solidFill>
                  <a:srgbClr val="FF0000"/>
                </a:solidFill>
              </a:rPr>
              <a:t>インデンテーション</a:t>
            </a:r>
            <a:r>
              <a:rPr lang="ja-JP" altLang="en-US" sz="1800" dirty="0" smtClean="0"/>
              <a:t>を入れる。</a:t>
            </a:r>
            <a:r>
              <a:rPr lang="ja-JP" altLang="en-US" sz="1800" u="sng" dirty="0" smtClean="0">
                <a:solidFill>
                  <a:srgbClr val="FF0000"/>
                </a:solidFill>
              </a:rPr>
              <a:t>ネスト</a:t>
            </a:r>
            <a:r>
              <a:rPr lang="ja-JP" altLang="en-US" sz="1800" dirty="0" smtClean="0"/>
              <a:t>の深さについても深くなりすぎないように限度を規則で定める。</a:t>
            </a:r>
            <a:endParaRPr lang="en-US" altLang="ja-JP" dirty="0"/>
          </a:p>
          <a:p>
            <a:pPr marL="627063" indent="0">
              <a:buFontTx/>
              <a:buNone/>
            </a:pPr>
            <a:endParaRPr lang="en-US" altLang="ja-JP" sz="1800" dirty="0" smtClean="0"/>
          </a:p>
          <a:p>
            <a:pPr marL="627063" indent="0">
              <a:buFontTx/>
              <a:buNone/>
            </a:pPr>
            <a:endParaRPr lang="en-US" altLang="ja-JP" dirty="0"/>
          </a:p>
          <a:p>
            <a:pPr marL="627063" indent="0">
              <a:buFontTx/>
              <a:buNone/>
            </a:pPr>
            <a:endParaRPr lang="en-US" altLang="ja-JP" sz="1800" dirty="0" smtClean="0"/>
          </a:p>
          <a:p>
            <a:pPr marL="627063" indent="0">
              <a:buFontTx/>
              <a:buNone/>
            </a:pPr>
            <a:endParaRPr lang="en-US" altLang="ja-JP" dirty="0"/>
          </a:p>
          <a:p>
            <a:pPr marL="627063" indent="0">
              <a:buFontTx/>
              <a:buNone/>
            </a:pPr>
            <a:endParaRPr lang="en-US" altLang="ja-JP" sz="1800" dirty="0" smtClean="0"/>
          </a:p>
          <a:p>
            <a:pPr marL="627063" indent="0">
              <a:buFontTx/>
              <a:buNone/>
            </a:pPr>
            <a:endParaRPr lang="en-US" altLang="ja-JP" dirty="0"/>
          </a:p>
          <a:p>
            <a:pPr marL="627063" indent="0">
              <a:buFontTx/>
              <a:buNone/>
            </a:pPr>
            <a:endParaRPr lang="en-US" altLang="ja-JP" sz="1800" dirty="0" smtClean="0"/>
          </a:p>
          <a:p>
            <a:pPr marL="627063" indent="0">
              <a:buFontTx/>
              <a:buNone/>
            </a:pPr>
            <a:endParaRPr lang="en-US" altLang="ja-JP" dirty="0"/>
          </a:p>
          <a:p>
            <a:pPr marL="627063" indent="0">
              <a:buFontTx/>
              <a:buNone/>
            </a:pPr>
            <a:endParaRPr lang="en-US" altLang="ja-JP" sz="1800" dirty="0" smtClean="0"/>
          </a:p>
          <a:p>
            <a:pPr marL="627063" indent="0">
              <a:buFontTx/>
              <a:buNone/>
            </a:pPr>
            <a:r>
              <a:rPr lang="ja-JP" altLang="en-US" sz="1800" dirty="0" smtClean="0"/>
              <a:t>変数名の</a:t>
            </a:r>
            <a:r>
              <a:rPr lang="ja-JP" altLang="en-US" sz="1800" u="sng" dirty="0" smtClean="0">
                <a:solidFill>
                  <a:srgbClr val="FF0000"/>
                </a:solidFill>
              </a:rPr>
              <a:t>命名規則</a:t>
            </a:r>
            <a:r>
              <a:rPr lang="ja-JP" altLang="en-US" sz="1800" dirty="0" smtClean="0"/>
              <a:t>を作成する。</a:t>
            </a:r>
            <a:endParaRPr lang="en-US" altLang="ja-JP" sz="1800" dirty="0" smtClean="0"/>
          </a:p>
          <a:p>
            <a:pPr marL="627063" indent="0">
              <a:buFontTx/>
              <a:buNone/>
            </a:pPr>
            <a:r>
              <a:rPr lang="ja-JP" altLang="en-US" sz="1800" dirty="0" smtClean="0"/>
              <a:t>品質</a:t>
            </a:r>
            <a:r>
              <a:rPr lang="ja-JP" altLang="en-US" sz="1800" dirty="0"/>
              <a:t>要件等の</a:t>
            </a:r>
            <a:r>
              <a:rPr lang="ja-JP" altLang="en-US" sz="1800" dirty="0" smtClean="0"/>
              <a:t>理由で、使用が勧められない命令は、</a:t>
            </a:r>
            <a:r>
              <a:rPr lang="ja-JP" altLang="en-US" sz="1800" u="sng" dirty="0" smtClean="0">
                <a:solidFill>
                  <a:srgbClr val="FF0000"/>
                </a:solidFill>
              </a:rPr>
              <a:t>使用禁止命令</a:t>
            </a:r>
            <a:r>
              <a:rPr lang="ja-JP" altLang="en-US" sz="1800" dirty="0" smtClean="0"/>
              <a:t>にする。</a:t>
            </a:r>
            <a:endParaRPr lang="en-US" altLang="ja-JP" sz="1800" dirty="0" smtClean="0"/>
          </a:p>
        </p:txBody>
      </p:sp>
      <p:sp>
        <p:nvSpPr>
          <p:cNvPr id="4" name="フッター プレースホルダ 3"/>
          <p:cNvSpPr>
            <a:spLocks noGrp="1"/>
          </p:cNvSpPr>
          <p:nvPr>
            <p:ph type="ftr" sz="quarter" idx="11"/>
          </p:nvPr>
        </p:nvSpPr>
        <p:spPr/>
        <p:txBody>
          <a:bodyPr/>
          <a:lstStyle/>
          <a:p>
            <a:pPr>
              <a:defRPr/>
            </a:pPr>
            <a:r>
              <a:rPr lang="en-US" altLang="ja-JP" smtClean="0"/>
              <a:t>Copyright © 2012 Funabashi </a:t>
            </a:r>
            <a:r>
              <a:rPr lang="ja-JP" altLang="en-US" smtClean="0"/>
              <a:t>ＩＴ</a:t>
            </a:r>
            <a:r>
              <a:rPr lang="en-US" altLang="ja-JP" smtClean="0"/>
              <a:t>-Lab. All right reserved</a:t>
            </a:r>
            <a:endParaRPr lang="en-US" altLang="ja-JP"/>
          </a:p>
        </p:txBody>
      </p:sp>
      <p:sp>
        <p:nvSpPr>
          <p:cNvPr id="5" name="スライド番号プレースホルダ 4"/>
          <p:cNvSpPr>
            <a:spLocks noGrp="1"/>
          </p:cNvSpPr>
          <p:nvPr>
            <p:ph type="sldNum" sz="quarter" idx="12"/>
          </p:nvPr>
        </p:nvSpPr>
        <p:spPr/>
        <p:txBody>
          <a:bodyPr/>
          <a:lstStyle/>
          <a:p>
            <a:pPr>
              <a:defRPr/>
            </a:pPr>
            <a:fld id="{8EB96209-792F-4103-9F41-009A7A254ACD}" type="slidenum">
              <a:rPr lang="en-US" altLang="ja-JP" smtClean="0"/>
              <a:pPr>
                <a:defRPr/>
              </a:pPr>
              <a:t>72</a:t>
            </a:fld>
            <a:endParaRPr lang="en-US" altLang="ja-JP"/>
          </a:p>
        </p:txBody>
      </p:sp>
      <p:sp>
        <p:nvSpPr>
          <p:cNvPr id="65542" name="正方形/長方形 7"/>
          <p:cNvSpPr>
            <a:spLocks noChangeArrowheads="1"/>
          </p:cNvSpPr>
          <p:nvPr/>
        </p:nvSpPr>
        <p:spPr bwMode="auto">
          <a:xfrm>
            <a:off x="5540606" y="2708920"/>
            <a:ext cx="4057685" cy="2520280"/>
          </a:xfrm>
          <a:prstGeom prst="rect">
            <a:avLst/>
          </a:prstGeom>
          <a:solidFill>
            <a:schemeClr val="bg1"/>
          </a:solidFill>
          <a:ln w="9525" algn="ctr">
            <a:solidFill>
              <a:schemeClr val="tx1"/>
            </a:solidFill>
            <a:round/>
            <a:headEnd/>
            <a:tailEnd type="triangle" w="med" len="med"/>
          </a:ln>
        </p:spPr>
        <p:txBody>
          <a:bodyPr wrap="none" anchor="ctr"/>
          <a:lstStyle/>
          <a:p>
            <a:pPr algn="l"/>
            <a:r>
              <a:rPr lang="ja-JP" altLang="en-US" sz="1800" dirty="0"/>
              <a:t>良い例</a:t>
            </a:r>
            <a:r>
              <a:rPr lang="en-US" altLang="ja-JP" sz="1800" dirty="0"/>
              <a:t/>
            </a:r>
            <a:br>
              <a:rPr lang="en-US" altLang="ja-JP" sz="1800" dirty="0"/>
            </a:br>
            <a:r>
              <a:rPr lang="en-US" altLang="ja-JP" sz="1800" dirty="0"/>
              <a:t/>
            </a:r>
            <a:br>
              <a:rPr lang="en-US" altLang="ja-JP" sz="1800" dirty="0"/>
            </a:br>
            <a:r>
              <a:rPr lang="en-US" altLang="ja-JP" sz="1800" dirty="0"/>
              <a:t>for(</a:t>
            </a:r>
            <a:r>
              <a:rPr lang="en-US" altLang="ja-JP" sz="1800" dirty="0" err="1"/>
              <a:t>i</a:t>
            </a:r>
            <a:r>
              <a:rPr lang="en-US" altLang="ja-JP" sz="1800" dirty="0"/>
              <a:t>=0; </a:t>
            </a:r>
            <a:r>
              <a:rPr lang="en-US" altLang="ja-JP" sz="1800" dirty="0" err="1"/>
              <a:t>i</a:t>
            </a:r>
            <a:r>
              <a:rPr lang="en-US" altLang="ja-JP" sz="1800" dirty="0"/>
              <a:t>&lt;10; </a:t>
            </a:r>
            <a:r>
              <a:rPr lang="en-US" altLang="ja-JP" sz="1800" dirty="0" err="1"/>
              <a:t>i</a:t>
            </a:r>
            <a:r>
              <a:rPr lang="en-US" altLang="ja-JP" sz="1800" dirty="0"/>
              <a:t>++){</a:t>
            </a:r>
          </a:p>
          <a:p>
            <a:pPr algn="l"/>
            <a:r>
              <a:rPr lang="en-US" altLang="ja-JP" sz="1800" dirty="0"/>
              <a:t>    if(</a:t>
            </a:r>
            <a:r>
              <a:rPr lang="en-US" altLang="ja-JP" sz="1800" dirty="0" err="1"/>
              <a:t>i</a:t>
            </a:r>
            <a:r>
              <a:rPr lang="en-US" altLang="ja-JP" sz="1800" dirty="0"/>
              <a:t>=1){</a:t>
            </a:r>
          </a:p>
          <a:p>
            <a:pPr algn="l"/>
            <a:r>
              <a:rPr lang="en-US" altLang="ja-JP" sz="1800" dirty="0"/>
              <a:t>        </a:t>
            </a:r>
            <a:r>
              <a:rPr lang="en-US" altLang="ja-JP" sz="1800" dirty="0" err="1"/>
              <a:t>printf</a:t>
            </a:r>
            <a:r>
              <a:rPr lang="en-US" altLang="ja-JP" sz="1800" dirty="0"/>
              <a:t>(”</a:t>
            </a:r>
            <a:r>
              <a:rPr lang="en-US" altLang="ja-JP" sz="1800" dirty="0" err="1"/>
              <a:t>i</a:t>
            </a:r>
            <a:r>
              <a:rPr lang="ja-JP" altLang="en-US" sz="1800" dirty="0"/>
              <a:t>は</a:t>
            </a:r>
            <a:r>
              <a:rPr lang="en-US" altLang="ja-JP" sz="1800" dirty="0"/>
              <a:t>1</a:t>
            </a:r>
            <a:r>
              <a:rPr lang="ja-JP" altLang="en-US" sz="1800" dirty="0" err="1"/>
              <a:t>です</a:t>
            </a:r>
            <a:r>
              <a:rPr lang="en-US" altLang="ja-JP" sz="1800" dirty="0"/>
              <a:t>\n”);</a:t>
            </a:r>
          </a:p>
          <a:p>
            <a:pPr algn="l"/>
            <a:r>
              <a:rPr lang="en-US" altLang="ja-JP" sz="1800" dirty="0"/>
              <a:t>    }else{</a:t>
            </a:r>
          </a:p>
          <a:p>
            <a:pPr algn="l"/>
            <a:r>
              <a:rPr lang="en-US" altLang="ja-JP" sz="1800" dirty="0"/>
              <a:t>        </a:t>
            </a:r>
            <a:r>
              <a:rPr lang="en-US" altLang="ja-JP" sz="1800" dirty="0" err="1"/>
              <a:t>printf</a:t>
            </a:r>
            <a:r>
              <a:rPr lang="en-US" altLang="ja-JP" sz="1800" dirty="0"/>
              <a:t>(”</a:t>
            </a:r>
            <a:r>
              <a:rPr lang="en-US" altLang="ja-JP" sz="1800" dirty="0" err="1"/>
              <a:t>i</a:t>
            </a:r>
            <a:r>
              <a:rPr lang="ja-JP" altLang="en-US" sz="1800" dirty="0"/>
              <a:t>は</a:t>
            </a:r>
            <a:r>
              <a:rPr lang="en-US" altLang="ja-JP" sz="1800" dirty="0"/>
              <a:t>1</a:t>
            </a:r>
            <a:r>
              <a:rPr lang="ja-JP" altLang="en-US" sz="1800" dirty="0"/>
              <a:t>ではありません</a:t>
            </a:r>
            <a:r>
              <a:rPr lang="en-US" altLang="ja-JP" sz="1800" dirty="0"/>
              <a:t>\n”);</a:t>
            </a:r>
          </a:p>
          <a:p>
            <a:pPr algn="l"/>
            <a:r>
              <a:rPr lang="en-US" altLang="ja-JP" sz="1800" dirty="0"/>
              <a:t>    }</a:t>
            </a:r>
          </a:p>
          <a:p>
            <a:pPr algn="l"/>
            <a:r>
              <a:rPr lang="en-US" altLang="ja-JP" sz="1800" dirty="0"/>
              <a:t>}</a:t>
            </a:r>
            <a:endParaRPr lang="ja-JP" altLang="en-US" sz="1800" dirty="0"/>
          </a:p>
        </p:txBody>
      </p:sp>
      <p:sp>
        <p:nvSpPr>
          <p:cNvPr id="65543" name="正方形/長方形 8"/>
          <p:cNvSpPr>
            <a:spLocks noChangeArrowheads="1"/>
          </p:cNvSpPr>
          <p:nvPr/>
        </p:nvSpPr>
        <p:spPr bwMode="auto">
          <a:xfrm>
            <a:off x="974558" y="2708920"/>
            <a:ext cx="4019987" cy="2520280"/>
          </a:xfrm>
          <a:prstGeom prst="rect">
            <a:avLst/>
          </a:prstGeom>
          <a:solidFill>
            <a:schemeClr val="bg1"/>
          </a:solidFill>
          <a:ln w="9525" algn="ctr">
            <a:solidFill>
              <a:schemeClr val="tx1"/>
            </a:solidFill>
            <a:round/>
            <a:headEnd/>
            <a:tailEnd type="triangle" w="med" len="med"/>
          </a:ln>
        </p:spPr>
        <p:txBody>
          <a:bodyPr wrap="none" anchor="ctr"/>
          <a:lstStyle/>
          <a:p>
            <a:pPr algn="l"/>
            <a:r>
              <a:rPr lang="ja-JP" altLang="en-US" sz="1800" dirty="0"/>
              <a:t>悪い例</a:t>
            </a:r>
            <a:r>
              <a:rPr lang="en-US" altLang="ja-JP" sz="1800" dirty="0"/>
              <a:t/>
            </a:r>
            <a:br>
              <a:rPr lang="en-US" altLang="ja-JP" sz="1800" dirty="0"/>
            </a:br>
            <a:r>
              <a:rPr lang="en-US" altLang="ja-JP" sz="1800" dirty="0"/>
              <a:t/>
            </a:r>
            <a:br>
              <a:rPr lang="en-US" altLang="ja-JP" sz="1800" dirty="0"/>
            </a:br>
            <a:r>
              <a:rPr lang="en-US" altLang="ja-JP" sz="1800" dirty="0"/>
              <a:t>for(</a:t>
            </a:r>
            <a:r>
              <a:rPr lang="en-US" altLang="ja-JP" sz="1800" dirty="0" err="1"/>
              <a:t>i</a:t>
            </a:r>
            <a:r>
              <a:rPr lang="en-US" altLang="ja-JP" sz="1800" dirty="0"/>
              <a:t>=0; </a:t>
            </a:r>
            <a:r>
              <a:rPr lang="en-US" altLang="ja-JP" sz="1800" dirty="0" err="1"/>
              <a:t>i</a:t>
            </a:r>
            <a:r>
              <a:rPr lang="en-US" altLang="ja-JP" sz="1800" dirty="0"/>
              <a:t>&lt;10; </a:t>
            </a:r>
            <a:r>
              <a:rPr lang="en-US" altLang="ja-JP" sz="1800" dirty="0" err="1"/>
              <a:t>i</a:t>
            </a:r>
            <a:r>
              <a:rPr lang="en-US" altLang="ja-JP" sz="1800" dirty="0"/>
              <a:t>++){</a:t>
            </a:r>
          </a:p>
          <a:p>
            <a:pPr algn="l"/>
            <a:r>
              <a:rPr lang="en-US" altLang="ja-JP" sz="1800" dirty="0"/>
              <a:t>if(</a:t>
            </a:r>
            <a:r>
              <a:rPr lang="en-US" altLang="ja-JP" sz="1800" dirty="0" err="1"/>
              <a:t>i</a:t>
            </a:r>
            <a:r>
              <a:rPr lang="en-US" altLang="ja-JP" sz="1800" dirty="0"/>
              <a:t>=1){</a:t>
            </a:r>
          </a:p>
          <a:p>
            <a:pPr algn="l"/>
            <a:r>
              <a:rPr lang="en-US" altLang="ja-JP" sz="1800" dirty="0" err="1"/>
              <a:t>printf</a:t>
            </a:r>
            <a:r>
              <a:rPr lang="en-US" altLang="ja-JP" sz="1800" dirty="0"/>
              <a:t>(”</a:t>
            </a:r>
            <a:r>
              <a:rPr lang="en-US" altLang="ja-JP" sz="1800" dirty="0" err="1"/>
              <a:t>i</a:t>
            </a:r>
            <a:r>
              <a:rPr lang="ja-JP" altLang="en-US" sz="1800" dirty="0"/>
              <a:t>は</a:t>
            </a:r>
            <a:r>
              <a:rPr lang="en-US" altLang="ja-JP" sz="1800" dirty="0"/>
              <a:t>1</a:t>
            </a:r>
            <a:r>
              <a:rPr lang="ja-JP" altLang="en-US" sz="1800" dirty="0" err="1"/>
              <a:t>です</a:t>
            </a:r>
            <a:r>
              <a:rPr lang="en-US" altLang="ja-JP" sz="1800" dirty="0"/>
              <a:t>\n”);</a:t>
            </a:r>
          </a:p>
          <a:p>
            <a:pPr algn="l"/>
            <a:r>
              <a:rPr lang="en-US" altLang="ja-JP" sz="1800" dirty="0"/>
              <a:t>}else{</a:t>
            </a:r>
          </a:p>
          <a:p>
            <a:pPr algn="l"/>
            <a:r>
              <a:rPr lang="en-US" altLang="ja-JP" sz="1800" dirty="0" err="1"/>
              <a:t>printf</a:t>
            </a:r>
            <a:r>
              <a:rPr lang="en-US" altLang="ja-JP" sz="1800" dirty="0"/>
              <a:t>(”</a:t>
            </a:r>
            <a:r>
              <a:rPr lang="en-US" altLang="ja-JP" sz="1800" dirty="0" err="1"/>
              <a:t>i</a:t>
            </a:r>
            <a:r>
              <a:rPr lang="ja-JP" altLang="en-US" sz="1800" dirty="0"/>
              <a:t>は</a:t>
            </a:r>
            <a:r>
              <a:rPr lang="en-US" altLang="ja-JP" sz="1800" dirty="0"/>
              <a:t>1</a:t>
            </a:r>
            <a:r>
              <a:rPr lang="ja-JP" altLang="en-US" sz="1800" dirty="0"/>
              <a:t>ではありません</a:t>
            </a:r>
            <a:r>
              <a:rPr lang="en-US" altLang="ja-JP" sz="1800" dirty="0"/>
              <a:t>\n”);</a:t>
            </a:r>
          </a:p>
          <a:p>
            <a:pPr algn="l"/>
            <a:r>
              <a:rPr lang="en-US" altLang="ja-JP" sz="1800" dirty="0"/>
              <a:t>}</a:t>
            </a:r>
          </a:p>
          <a:p>
            <a:pPr algn="l"/>
            <a:r>
              <a:rPr lang="en-US" altLang="ja-JP" sz="1800" dirty="0"/>
              <a:t>}</a:t>
            </a:r>
            <a:endParaRPr lang="ja-JP" altLang="en-US" sz="1800" dirty="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タイトル 1"/>
          <p:cNvSpPr>
            <a:spLocks noGrp="1"/>
          </p:cNvSpPr>
          <p:nvPr>
            <p:ph type="title"/>
          </p:nvPr>
        </p:nvSpPr>
        <p:spPr/>
        <p:txBody>
          <a:bodyPr/>
          <a:lstStyle/>
          <a:p>
            <a:r>
              <a:rPr lang="ja-JP" altLang="en-US" sz="2000" dirty="0" smtClean="0"/>
              <a:t>１２．５．５　コードレビュー</a:t>
            </a:r>
          </a:p>
        </p:txBody>
      </p:sp>
      <p:sp>
        <p:nvSpPr>
          <p:cNvPr id="66563" name="コンテンツ プレースホルダ 2"/>
          <p:cNvSpPr>
            <a:spLocks noGrp="1"/>
          </p:cNvSpPr>
          <p:nvPr>
            <p:ph idx="1"/>
          </p:nvPr>
        </p:nvSpPr>
        <p:spPr/>
        <p:txBody>
          <a:bodyPr/>
          <a:lstStyle/>
          <a:p>
            <a:pPr>
              <a:buFontTx/>
              <a:buNone/>
            </a:pPr>
            <a:r>
              <a:rPr lang="en-US" altLang="ja-JP" dirty="0" smtClean="0"/>
              <a:t>【</a:t>
            </a:r>
            <a:r>
              <a:rPr lang="ja-JP" altLang="en-US" dirty="0" smtClean="0"/>
              <a:t>レビュー基準</a:t>
            </a:r>
            <a:r>
              <a:rPr lang="en-US" altLang="ja-JP" dirty="0" smtClean="0"/>
              <a:t>】</a:t>
            </a:r>
          </a:p>
          <a:p>
            <a:pPr marL="627063" indent="0">
              <a:buFontTx/>
              <a:buNone/>
            </a:pPr>
            <a:r>
              <a:rPr lang="ja-JP" altLang="en-US" dirty="0" smtClean="0"/>
              <a:t>コーディング基準を守っていること</a:t>
            </a:r>
            <a:endParaRPr lang="en-US" altLang="ja-JP" dirty="0" smtClean="0"/>
          </a:p>
          <a:p>
            <a:pPr marL="627063" indent="0">
              <a:buFontTx/>
              <a:buNone/>
            </a:pPr>
            <a:r>
              <a:rPr lang="ja-JP" altLang="en-US" dirty="0" smtClean="0"/>
              <a:t>プログラム仕様書（ソフトウェア詳細設計書）どおりに作成されていること</a:t>
            </a:r>
            <a:endParaRPr lang="en-US" altLang="ja-JP" dirty="0" smtClean="0"/>
          </a:p>
          <a:p>
            <a:pPr>
              <a:buFontTx/>
              <a:buNone/>
            </a:pPr>
            <a:endParaRPr lang="en-US" altLang="ja-JP" dirty="0" smtClean="0"/>
          </a:p>
          <a:p>
            <a:pPr marL="0" indent="0">
              <a:buNone/>
            </a:pPr>
            <a:r>
              <a:rPr lang="en-US" altLang="ja-JP" dirty="0"/>
              <a:t>【</a:t>
            </a:r>
            <a:r>
              <a:rPr lang="ja-JP" altLang="en-US" u="sng" dirty="0">
                <a:solidFill>
                  <a:srgbClr val="FF0000"/>
                </a:solidFill>
              </a:rPr>
              <a:t>ピアコードレビュー</a:t>
            </a:r>
            <a:r>
              <a:rPr lang="en-US" altLang="ja-JP" dirty="0" smtClean="0"/>
              <a:t>】</a:t>
            </a:r>
          </a:p>
          <a:p>
            <a:pPr marL="627063" indent="0">
              <a:buNone/>
            </a:pPr>
            <a:r>
              <a:rPr lang="ja-JP" altLang="en-US" dirty="0" smtClean="0"/>
              <a:t>同僚</a:t>
            </a:r>
            <a:r>
              <a:rPr lang="ja-JP" altLang="en-US" dirty="0"/>
              <a:t>（</a:t>
            </a:r>
            <a:r>
              <a:rPr lang="en-US" altLang="ja-JP" dirty="0"/>
              <a:t>peer</a:t>
            </a:r>
            <a:r>
              <a:rPr lang="ja-JP" altLang="en-US" dirty="0"/>
              <a:t>）同士で、コードレビューを行うこと。作成者のチーム内でレビューを行う。</a:t>
            </a:r>
            <a:endParaRPr lang="en-US" altLang="ja-JP" dirty="0"/>
          </a:p>
          <a:p>
            <a:pPr>
              <a:buFontTx/>
              <a:buNone/>
            </a:pPr>
            <a:endParaRPr lang="en-US" altLang="ja-JP" dirty="0" smtClean="0"/>
          </a:p>
          <a:p>
            <a:pPr marL="0" indent="0">
              <a:buFontTx/>
              <a:buNone/>
            </a:pPr>
            <a:r>
              <a:rPr lang="en-US" altLang="ja-JP" dirty="0" smtClean="0"/>
              <a:t>【</a:t>
            </a:r>
            <a:r>
              <a:rPr lang="ja-JP" altLang="en-US" u="sng" dirty="0" smtClean="0">
                <a:solidFill>
                  <a:srgbClr val="FF0000"/>
                </a:solidFill>
              </a:rPr>
              <a:t>コードインスペクション</a:t>
            </a:r>
            <a:r>
              <a:rPr lang="en-US" altLang="ja-JP" dirty="0" smtClean="0"/>
              <a:t>】</a:t>
            </a:r>
          </a:p>
          <a:p>
            <a:pPr marL="627063" indent="0">
              <a:buFontTx/>
              <a:buNone/>
            </a:pPr>
            <a:r>
              <a:rPr lang="ja-JP" altLang="en-US" dirty="0" smtClean="0"/>
              <a:t>コーディングされたプログラムが規定どおりに書かれているか、第三者が確認すること。</a:t>
            </a:r>
            <a:r>
              <a:rPr lang="ja-JP" altLang="en-US" u="sng" dirty="0" smtClean="0">
                <a:solidFill>
                  <a:srgbClr val="FF0000"/>
                </a:solidFill>
              </a:rPr>
              <a:t>インスペクション</a:t>
            </a:r>
            <a:r>
              <a:rPr lang="ja-JP" altLang="en-US" dirty="0" smtClean="0"/>
              <a:t>については、 「 １２．４．１５　レビュー」の章を参照。　</a:t>
            </a:r>
            <a:endParaRPr lang="en-US" altLang="ja-JP" dirty="0" smtClean="0"/>
          </a:p>
          <a:p>
            <a:pPr>
              <a:buFontTx/>
              <a:buNone/>
            </a:pPr>
            <a:endParaRPr lang="en-US" altLang="ja-JP" dirty="0" smtClean="0"/>
          </a:p>
          <a:p>
            <a:pPr>
              <a:buFontTx/>
              <a:buNone/>
            </a:pPr>
            <a:endParaRPr lang="en-US" altLang="ja-JP" dirty="0" smtClean="0"/>
          </a:p>
        </p:txBody>
      </p:sp>
      <p:sp>
        <p:nvSpPr>
          <p:cNvPr id="4" name="フッター プレースホルダ 3"/>
          <p:cNvSpPr>
            <a:spLocks noGrp="1"/>
          </p:cNvSpPr>
          <p:nvPr>
            <p:ph type="ftr" sz="quarter" idx="11"/>
          </p:nvPr>
        </p:nvSpPr>
        <p:spPr/>
        <p:txBody>
          <a:bodyPr/>
          <a:lstStyle/>
          <a:p>
            <a:pPr>
              <a:defRPr/>
            </a:pPr>
            <a:r>
              <a:rPr lang="en-US" altLang="ja-JP" smtClean="0"/>
              <a:t>Copyright © 2012 Funabashi </a:t>
            </a:r>
            <a:r>
              <a:rPr lang="ja-JP" altLang="en-US" smtClean="0"/>
              <a:t>ＩＴ</a:t>
            </a:r>
            <a:r>
              <a:rPr lang="en-US" altLang="ja-JP" smtClean="0"/>
              <a:t>-Lab. All right reserved</a:t>
            </a:r>
            <a:endParaRPr lang="en-US" altLang="ja-JP"/>
          </a:p>
        </p:txBody>
      </p:sp>
      <p:sp>
        <p:nvSpPr>
          <p:cNvPr id="5" name="スライド番号プレースホルダ 4"/>
          <p:cNvSpPr>
            <a:spLocks noGrp="1"/>
          </p:cNvSpPr>
          <p:nvPr>
            <p:ph type="sldNum" sz="quarter" idx="12"/>
          </p:nvPr>
        </p:nvSpPr>
        <p:spPr/>
        <p:txBody>
          <a:bodyPr/>
          <a:lstStyle/>
          <a:p>
            <a:pPr>
              <a:defRPr/>
            </a:pPr>
            <a:fld id="{52EE1E89-94BB-4579-91E3-99A8899D5036}" type="slidenum">
              <a:rPr lang="en-US" altLang="ja-JP" smtClean="0"/>
              <a:pPr>
                <a:defRPr/>
              </a:pPr>
              <a:t>73</a:t>
            </a:fld>
            <a:endParaRPr lang="en-US" altLang="ja-JP"/>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タイトル 1"/>
          <p:cNvSpPr>
            <a:spLocks noGrp="1"/>
          </p:cNvSpPr>
          <p:nvPr>
            <p:ph type="title"/>
          </p:nvPr>
        </p:nvSpPr>
        <p:spPr/>
        <p:txBody>
          <a:bodyPr/>
          <a:lstStyle/>
          <a:p>
            <a:r>
              <a:rPr lang="ja-JP" altLang="en-US" sz="2000" smtClean="0"/>
              <a:t>１２．５．６　デバッグ（１）</a:t>
            </a:r>
          </a:p>
        </p:txBody>
      </p:sp>
      <p:sp>
        <p:nvSpPr>
          <p:cNvPr id="67587" name="コンテンツ プレースホルダ 2"/>
          <p:cNvSpPr>
            <a:spLocks noGrp="1"/>
          </p:cNvSpPr>
          <p:nvPr>
            <p:ph idx="1"/>
          </p:nvPr>
        </p:nvSpPr>
        <p:spPr/>
        <p:txBody>
          <a:bodyPr/>
          <a:lstStyle/>
          <a:p>
            <a:pPr>
              <a:buNone/>
            </a:pPr>
            <a:r>
              <a:rPr lang="en-US" altLang="ja-JP" dirty="0" smtClean="0"/>
              <a:t>【</a:t>
            </a:r>
            <a:r>
              <a:rPr lang="ja-JP" altLang="en-US" dirty="0" smtClean="0"/>
              <a:t>デバッグ</a:t>
            </a:r>
            <a:r>
              <a:rPr lang="en-US" altLang="ja-JP" dirty="0" smtClean="0"/>
              <a:t>】</a:t>
            </a:r>
          </a:p>
          <a:p>
            <a:pPr marL="627063" indent="0">
              <a:buNone/>
            </a:pPr>
            <a:r>
              <a:rPr lang="ja-JP" altLang="en-US" dirty="0" smtClean="0"/>
              <a:t>プログラムの誤り（バグ）を発見して修正する作業。プログラムの実行が伴う場合等は、</a:t>
            </a:r>
            <a:r>
              <a:rPr lang="ja-JP" altLang="en-US" u="sng" dirty="0" smtClean="0">
                <a:solidFill>
                  <a:srgbClr val="FF0000"/>
                </a:solidFill>
              </a:rPr>
              <a:t>デバッグ環境</a:t>
            </a:r>
            <a:r>
              <a:rPr lang="ja-JP" altLang="en-US" dirty="0" smtClean="0"/>
              <a:t>が必要となる。</a:t>
            </a:r>
            <a:endParaRPr lang="en-US" altLang="ja-JP" dirty="0" smtClean="0"/>
          </a:p>
          <a:p>
            <a:pPr marL="627063" indent="0">
              <a:buNone/>
            </a:pPr>
            <a:r>
              <a:rPr lang="ja-JP" altLang="en-US" dirty="0" smtClean="0"/>
              <a:t>＜関連する用語①＞</a:t>
            </a:r>
          </a:p>
        </p:txBody>
      </p:sp>
      <p:sp>
        <p:nvSpPr>
          <p:cNvPr id="4" name="フッター プレースホルダ 3"/>
          <p:cNvSpPr>
            <a:spLocks noGrp="1"/>
          </p:cNvSpPr>
          <p:nvPr>
            <p:ph type="ftr" sz="quarter" idx="11"/>
          </p:nvPr>
        </p:nvSpPr>
        <p:spPr/>
        <p:txBody>
          <a:bodyPr/>
          <a:lstStyle/>
          <a:p>
            <a:pPr>
              <a:defRPr/>
            </a:pPr>
            <a:r>
              <a:rPr lang="en-US" altLang="ja-JP" smtClean="0"/>
              <a:t>Copyright © 2012 Funabashi </a:t>
            </a:r>
            <a:r>
              <a:rPr lang="ja-JP" altLang="en-US" smtClean="0"/>
              <a:t>ＩＴ</a:t>
            </a:r>
            <a:r>
              <a:rPr lang="en-US" altLang="ja-JP" smtClean="0"/>
              <a:t>-Lab. All right reserved</a:t>
            </a:r>
            <a:endParaRPr lang="en-US" altLang="ja-JP"/>
          </a:p>
        </p:txBody>
      </p:sp>
      <p:sp>
        <p:nvSpPr>
          <p:cNvPr id="5" name="スライド番号プレースホルダ 4"/>
          <p:cNvSpPr>
            <a:spLocks noGrp="1"/>
          </p:cNvSpPr>
          <p:nvPr>
            <p:ph type="sldNum" sz="quarter" idx="12"/>
          </p:nvPr>
        </p:nvSpPr>
        <p:spPr/>
        <p:txBody>
          <a:bodyPr/>
          <a:lstStyle/>
          <a:p>
            <a:pPr>
              <a:defRPr/>
            </a:pPr>
            <a:fld id="{12796D95-21EB-4B1E-8245-1E9FE12C8C1F}" type="slidenum">
              <a:rPr lang="en-US" altLang="ja-JP" smtClean="0"/>
              <a:pPr>
                <a:defRPr/>
              </a:pPr>
              <a:t>74</a:t>
            </a:fld>
            <a:endParaRPr lang="en-US" altLang="ja-JP"/>
          </a:p>
        </p:txBody>
      </p:sp>
      <p:graphicFrame>
        <p:nvGraphicFramePr>
          <p:cNvPr id="7" name="Group 3"/>
          <p:cNvGraphicFramePr>
            <a:graphicFrameLocks noGrp="1"/>
          </p:cNvGraphicFramePr>
          <p:nvPr/>
        </p:nvGraphicFramePr>
        <p:xfrm>
          <a:off x="662523" y="2348881"/>
          <a:ext cx="8675221" cy="3939551"/>
        </p:xfrm>
        <a:graphic>
          <a:graphicData uri="http://schemas.openxmlformats.org/drawingml/2006/table">
            <a:tbl>
              <a:tblPr/>
              <a:tblGrid>
                <a:gridCol w="2277004"/>
                <a:gridCol w="6398217"/>
              </a:tblGrid>
              <a:tr h="28803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mn-lt"/>
                          <a:ea typeface="HGP明朝E" pitchFamily="18" charset="-128"/>
                        </a:rPr>
                        <a:t>用　語</a:t>
                      </a:r>
                    </a:p>
                  </a:txBody>
                  <a:tcPr marL="0" marR="0" marT="0" marB="0" anchor="ctr" anchorCtr="1"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mn-lt"/>
                          <a:ea typeface="HGP明朝E" pitchFamily="18" charset="-128"/>
                        </a:rPr>
                        <a:t>意　　味</a:t>
                      </a:r>
                    </a:p>
                  </a:txBody>
                  <a:tcPr marL="0" marR="0" marT="0" marB="0" anchor="ctr" anchorCtr="1"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50405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lang="ja-JP" altLang="en-US" u="sng" dirty="0" smtClean="0">
                          <a:solidFill>
                            <a:srgbClr val="FF0000"/>
                          </a:solidFill>
                          <a:latin typeface="+mn-lt"/>
                        </a:rPr>
                        <a:t>静的解析</a:t>
                      </a:r>
                      <a:endParaRPr kumimoji="1" lang="ja-JP" altLang="en-US" sz="1800" b="0" i="0" u="none" strike="noStrike" cap="none" normalizeH="0" baseline="0" dirty="0" smtClean="0">
                        <a:ln>
                          <a:noFill/>
                        </a:ln>
                        <a:solidFill>
                          <a:schemeClr val="tx1"/>
                        </a:solidFill>
                        <a:effectLst/>
                        <a:latin typeface="+mn-lt"/>
                        <a:ea typeface="HGP明朝E" pitchFamily="18" charset="-128"/>
                      </a:endParaRPr>
                    </a:p>
                  </a:txBody>
                  <a:tcPr marL="0" marR="0" marT="0" marB="0" anchor="ctr" anchorCtr="1"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mn-lt"/>
                          <a:ea typeface="HGP明朝E" pitchFamily="18" charset="-128"/>
                        </a:rPr>
                        <a:t>プログラムを実行せず、ソースコードを解析すること。</a:t>
                      </a:r>
                    </a:p>
                  </a:txBody>
                  <a:tcPr marL="97500" marR="97500" marT="46800" marB="46800" anchor="ct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3204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lang="ja-JP" altLang="en-US" u="sng" dirty="0" smtClean="0">
                          <a:solidFill>
                            <a:srgbClr val="FF0000"/>
                          </a:solidFill>
                          <a:latin typeface="+mn-lt"/>
                        </a:rPr>
                        <a:t>動的テスト</a:t>
                      </a:r>
                      <a:endParaRPr kumimoji="1" lang="ja-JP" altLang="en-US" sz="1800" b="0" i="0" u="none" strike="noStrike" cap="none" normalizeH="0" baseline="0" dirty="0" smtClean="0">
                        <a:ln>
                          <a:noFill/>
                        </a:ln>
                        <a:solidFill>
                          <a:schemeClr val="tx1"/>
                        </a:solidFill>
                        <a:effectLst/>
                        <a:latin typeface="+mn-lt"/>
                        <a:ea typeface="HGP明朝E" pitchFamily="18" charset="-128"/>
                      </a:endParaRPr>
                    </a:p>
                  </a:txBody>
                  <a:tcPr marL="0" marR="0" marT="0" marB="0" anchor="ctr" anchorCtr="1"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mn-lt"/>
                          <a:ea typeface="HGP明朝E" pitchFamily="18" charset="-128"/>
                        </a:rPr>
                        <a:t>プログラムを実行して、動作を解析すること。</a:t>
                      </a:r>
                    </a:p>
                  </a:txBody>
                  <a:tcPr marL="97500" marR="97500" marT="46800" marB="46800" anchor="ct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67061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lang="ja-JP" altLang="en-US" u="sng" dirty="0" smtClean="0">
                          <a:solidFill>
                            <a:srgbClr val="FF0000"/>
                          </a:solidFill>
                          <a:latin typeface="+mn-lt"/>
                        </a:rPr>
                        <a:t>アサーション</a:t>
                      </a:r>
                      <a:endParaRPr kumimoji="1" lang="ja-JP" altLang="en-US" sz="1800" b="0" i="0" u="none" strike="noStrike" cap="none" normalizeH="0" baseline="0" dirty="0" smtClean="0">
                        <a:ln>
                          <a:noFill/>
                        </a:ln>
                        <a:solidFill>
                          <a:schemeClr val="tx1"/>
                        </a:solidFill>
                        <a:effectLst/>
                        <a:latin typeface="+mn-lt"/>
                        <a:ea typeface="HGP明朝E" pitchFamily="18" charset="-128"/>
                      </a:endParaRPr>
                    </a:p>
                  </a:txBody>
                  <a:tcPr marL="0" marR="0" marT="0" marB="0" anchor="ctr" anchorCtr="1"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mn-lt"/>
                          <a:ea typeface="HGP明朝E" pitchFamily="18" charset="-128"/>
                        </a:rPr>
                        <a:t>プログラムのソースコード内にプログラムの仕様を明記して、仕様外の場合はアサーションエラーにすること。</a:t>
                      </a:r>
                    </a:p>
                  </a:txBody>
                  <a:tcPr marL="97500" marR="97500" marT="46800" marB="46800" anchor="ct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62801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mn-lt"/>
                          <a:ea typeface="HGP明朝E" pitchFamily="18" charset="-128"/>
                        </a:rPr>
                        <a:t>シミュレータ</a:t>
                      </a:r>
                    </a:p>
                  </a:txBody>
                  <a:tcPr marL="0" marR="0" marT="0" marB="0" anchor="ctr" anchorCtr="1"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mn-lt"/>
                          <a:ea typeface="HGP明朝E" pitchFamily="18" charset="-128"/>
                        </a:rPr>
                        <a:t>あるコンピュータの動作を再現することで、アーキテクチャの異なるコンピュータ上でプログラムを動作させるツール、デバッグ環境。</a:t>
                      </a:r>
                    </a:p>
                  </a:txBody>
                  <a:tcPr marL="97500" marR="97500" marT="46800" marB="46800" anchor="ct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65742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mn-lt"/>
                          <a:ea typeface="HGP明朝E" pitchFamily="18" charset="-128"/>
                        </a:rPr>
                        <a:t>メモリダンプ</a:t>
                      </a:r>
                    </a:p>
                  </a:txBody>
                  <a:tcPr marL="0" marR="0" marT="0" marB="0" anchor="ctr" anchorCtr="1"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mn-lt"/>
                          <a:ea typeface="HGP明朝E" pitchFamily="18" charset="-128"/>
                        </a:rPr>
                        <a:t>プログラムが異常終了したときなどのタイミングでのメモリの内容を出力したもの。原因究明の手掛かりとなる。</a:t>
                      </a:r>
                    </a:p>
                  </a:txBody>
                  <a:tcPr marL="97500" marR="97500" marT="46800" marB="46800" anchor="ct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7081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mn-lt"/>
                          <a:ea typeface="HGP明朝E" pitchFamily="18" charset="-128"/>
                        </a:rPr>
                        <a:t>スナップショットダンプ</a:t>
                      </a:r>
                    </a:p>
                  </a:txBody>
                  <a:tcPr marL="0" marR="0" marT="0" marB="0" anchor="ctr" anchorCtr="1"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mn-lt"/>
                          <a:ea typeface="HGP明朝E" pitchFamily="18" charset="-128"/>
                        </a:rPr>
                        <a:t>指示してある時点でのメモリの内容を出力したもの。</a:t>
                      </a:r>
                    </a:p>
                  </a:txBody>
                  <a:tcPr marL="97500" marR="97500" marT="46800" marB="46800" anchor="ct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タイトル 1"/>
          <p:cNvSpPr>
            <a:spLocks noGrp="1"/>
          </p:cNvSpPr>
          <p:nvPr>
            <p:ph type="title"/>
          </p:nvPr>
        </p:nvSpPr>
        <p:spPr/>
        <p:txBody>
          <a:bodyPr/>
          <a:lstStyle/>
          <a:p>
            <a:r>
              <a:rPr lang="ja-JP" altLang="en-US" sz="2000" smtClean="0"/>
              <a:t>１２．５．６　デバッグ（２）</a:t>
            </a:r>
          </a:p>
        </p:txBody>
      </p:sp>
      <p:sp>
        <p:nvSpPr>
          <p:cNvPr id="68611" name="コンテンツ プレースホルダ 2"/>
          <p:cNvSpPr>
            <a:spLocks noGrp="1"/>
          </p:cNvSpPr>
          <p:nvPr>
            <p:ph idx="1"/>
          </p:nvPr>
        </p:nvSpPr>
        <p:spPr/>
        <p:txBody>
          <a:bodyPr/>
          <a:lstStyle/>
          <a:p>
            <a:pPr>
              <a:buFontTx/>
              <a:buNone/>
            </a:pPr>
            <a:r>
              <a:rPr lang="en-US" altLang="ja-JP" dirty="0" smtClean="0"/>
              <a:t>【</a:t>
            </a:r>
            <a:r>
              <a:rPr lang="ja-JP" altLang="en-US" dirty="0" smtClean="0"/>
              <a:t>デバッグ</a:t>
            </a:r>
            <a:r>
              <a:rPr lang="en-US" altLang="ja-JP" dirty="0" smtClean="0"/>
              <a:t>】</a:t>
            </a:r>
          </a:p>
          <a:p>
            <a:pPr marL="627063" indent="0">
              <a:buFontTx/>
              <a:buNone/>
            </a:pPr>
            <a:r>
              <a:rPr lang="ja-JP" altLang="en-US" dirty="0" smtClean="0"/>
              <a:t> ＜関連する用語②＞</a:t>
            </a:r>
          </a:p>
        </p:txBody>
      </p:sp>
      <p:sp>
        <p:nvSpPr>
          <p:cNvPr id="4" name="フッター プレースホルダ 3"/>
          <p:cNvSpPr>
            <a:spLocks noGrp="1"/>
          </p:cNvSpPr>
          <p:nvPr>
            <p:ph type="ftr" sz="quarter" idx="11"/>
          </p:nvPr>
        </p:nvSpPr>
        <p:spPr/>
        <p:txBody>
          <a:bodyPr/>
          <a:lstStyle/>
          <a:p>
            <a:pPr>
              <a:defRPr/>
            </a:pPr>
            <a:r>
              <a:rPr lang="en-US" altLang="ja-JP" smtClean="0"/>
              <a:t>Copyright © 2012 Funabashi </a:t>
            </a:r>
            <a:r>
              <a:rPr lang="ja-JP" altLang="en-US" smtClean="0"/>
              <a:t>ＩＴ</a:t>
            </a:r>
            <a:r>
              <a:rPr lang="en-US" altLang="ja-JP" smtClean="0"/>
              <a:t>-Lab. All right reserved</a:t>
            </a:r>
            <a:endParaRPr lang="en-US" altLang="ja-JP"/>
          </a:p>
        </p:txBody>
      </p:sp>
      <p:sp>
        <p:nvSpPr>
          <p:cNvPr id="5" name="スライド番号プレースホルダ 4"/>
          <p:cNvSpPr>
            <a:spLocks noGrp="1"/>
          </p:cNvSpPr>
          <p:nvPr>
            <p:ph type="sldNum" sz="quarter" idx="12"/>
          </p:nvPr>
        </p:nvSpPr>
        <p:spPr/>
        <p:txBody>
          <a:bodyPr/>
          <a:lstStyle/>
          <a:p>
            <a:pPr>
              <a:defRPr/>
            </a:pPr>
            <a:fld id="{74B5A6E4-0D15-4562-AED0-9A170D9C96BB}" type="slidenum">
              <a:rPr lang="en-US" altLang="ja-JP" smtClean="0"/>
              <a:pPr>
                <a:defRPr/>
              </a:pPr>
              <a:t>75</a:t>
            </a:fld>
            <a:endParaRPr lang="en-US" altLang="ja-JP"/>
          </a:p>
        </p:txBody>
      </p:sp>
      <p:graphicFrame>
        <p:nvGraphicFramePr>
          <p:cNvPr id="7" name="Group 3"/>
          <p:cNvGraphicFramePr>
            <a:graphicFrameLocks noGrp="1"/>
          </p:cNvGraphicFramePr>
          <p:nvPr/>
        </p:nvGraphicFramePr>
        <p:xfrm>
          <a:off x="974558" y="1772817"/>
          <a:ext cx="8502945" cy="3888433"/>
        </p:xfrm>
        <a:graphic>
          <a:graphicData uri="http://schemas.openxmlformats.org/drawingml/2006/table">
            <a:tbl>
              <a:tblPr/>
              <a:tblGrid>
                <a:gridCol w="2845759"/>
                <a:gridCol w="5657186"/>
              </a:tblGrid>
              <a:tr h="37442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HGP明朝E" pitchFamily="18" charset="-128"/>
                          <a:ea typeface="HGP明朝E" pitchFamily="18" charset="-128"/>
                        </a:rPr>
                        <a:t>用　語</a:t>
                      </a:r>
                    </a:p>
                  </a:txBody>
                  <a:tcPr marL="0" marR="0" marT="0" marB="0" anchor="ctr" anchorCtr="1"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HGP明朝E" pitchFamily="18" charset="-128"/>
                          <a:ea typeface="HGP明朝E" pitchFamily="18" charset="-128"/>
                        </a:rPr>
                        <a:t>意　　味</a:t>
                      </a:r>
                    </a:p>
                  </a:txBody>
                  <a:tcPr marL="0" marR="0" marT="0" marB="0" anchor="ctr" anchorCtr="1"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79339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HGP明朝E" pitchFamily="18" charset="-128"/>
                          <a:ea typeface="HGP明朝E" pitchFamily="18" charset="-128"/>
                        </a:rPr>
                        <a:t>机上デバッグ</a:t>
                      </a:r>
                    </a:p>
                  </a:txBody>
                  <a:tcPr marL="0" marR="0" marT="0" marB="0" anchor="ctr" anchorCtr="1"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HGP明朝E" pitchFamily="18" charset="-128"/>
                          <a:ea typeface="HGP明朝E" pitchFamily="18" charset="-128"/>
                        </a:rPr>
                        <a:t>コンピュータを使わず、ソースコードを人間の力で読んで（追いかけて）デバッグすること。</a:t>
                      </a:r>
                    </a:p>
                  </a:txBody>
                  <a:tcPr marL="97500" marR="97500" marT="46800" marB="46800" anchor="ct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615264">
                <a:tc>
                  <a:txBody>
                    <a:bodyPr/>
                    <a:lstStyle/>
                    <a:p>
                      <a:r>
                        <a:rPr lang="ja-JP" altLang="en-US" u="sng" dirty="0" smtClean="0">
                          <a:solidFill>
                            <a:srgbClr val="FF0000"/>
                          </a:solidFill>
                        </a:rPr>
                        <a:t>デバッガ</a:t>
                      </a:r>
                      <a:endParaRPr lang="ja-JP" altLang="en-US" u="sng" dirty="0">
                        <a:solidFill>
                          <a:srgbClr val="FF0000"/>
                        </a:solidFill>
                      </a:endParaRPr>
                    </a:p>
                  </a:txBody>
                  <a:tcPr marL="0" marR="0" marT="0" marB="0" anchor="ctr" anchorCtr="1"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HGP明朝E" pitchFamily="18" charset="-128"/>
                          <a:ea typeface="HGP明朝E" pitchFamily="18" charset="-128"/>
                        </a:rPr>
                        <a:t>デバッグを行うためのツール（群）。</a:t>
                      </a:r>
                    </a:p>
                  </a:txBody>
                  <a:tcPr marL="97500" marR="97500" marT="46800" marB="46800" anchor="ct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65598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HGP明朝E" pitchFamily="18" charset="-128"/>
                          <a:ea typeface="HGP明朝E" pitchFamily="18" charset="-128"/>
                        </a:rPr>
                        <a:t>ステップ実行</a:t>
                      </a:r>
                    </a:p>
                  </a:txBody>
                  <a:tcPr marL="0" marR="0" marT="0" marB="0" anchor="ctr" anchorCtr="1"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HGP明朝E" pitchFamily="18" charset="-128"/>
                          <a:ea typeface="HGP明朝E" pitchFamily="18" charset="-128"/>
                        </a:rPr>
                        <a:t>プログラムを一行ずつ実行すること。デバッガ等を使う。</a:t>
                      </a:r>
                    </a:p>
                  </a:txBody>
                  <a:tcPr marL="97500" marR="97500" marT="46800" marB="46800" anchor="ct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65598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HGP明朝E" pitchFamily="18" charset="-128"/>
                          <a:ea typeface="HGP明朝E" pitchFamily="18" charset="-128"/>
                        </a:rPr>
                        <a:t>トレーサ</a:t>
                      </a:r>
                    </a:p>
                  </a:txBody>
                  <a:tcPr marL="0" marR="0" marT="0" marB="0" anchor="ctr" anchorCtr="1"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HGP明朝E" pitchFamily="18" charset="-128"/>
                          <a:ea typeface="HGP明朝E" pitchFamily="18" charset="-128"/>
                        </a:rPr>
                        <a:t>レジスタや変数の、値が変化する様子を確認するツール。デバッガの一機能</a:t>
                      </a:r>
                    </a:p>
                  </a:txBody>
                  <a:tcPr marL="97500" marR="97500" marT="46800" marB="46800" anchor="ct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79339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HGP明朝E" pitchFamily="18" charset="-128"/>
                          <a:ea typeface="HGP明朝E" pitchFamily="18" charset="-128"/>
                        </a:rPr>
                        <a:t>インスペクタ</a:t>
                      </a:r>
                    </a:p>
                  </a:txBody>
                  <a:tcPr marL="0" marR="0" marT="0" marB="0" anchor="ctr" anchorCtr="1"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HGP明朝E" pitchFamily="18" charset="-128"/>
                          <a:ea typeface="HGP明朝E" pitchFamily="18" charset="-128"/>
                        </a:rPr>
                        <a:t>オブジェクト内のプロパティや変数、データ構造の内容を表示するツール。デバッガの一機能</a:t>
                      </a:r>
                    </a:p>
                  </a:txBody>
                  <a:tcPr marL="97500" marR="97500" marT="46800" marB="46800" anchor="ct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6" name="Rectangle 2"/>
          <p:cNvSpPr>
            <a:spLocks noGrp="1" noChangeArrowheads="1"/>
          </p:cNvSpPr>
          <p:nvPr>
            <p:ph type="title"/>
          </p:nvPr>
        </p:nvSpPr>
        <p:spPr/>
        <p:txBody>
          <a:bodyPr/>
          <a:lstStyle/>
          <a:p>
            <a:pPr eaLnBrk="1" hangingPunct="1"/>
            <a:r>
              <a:rPr lang="ja-JP" altLang="en-US" sz="2000" dirty="0" smtClean="0"/>
              <a:t>１２．５．７　ソフトウェアユニットのテスト（１）</a:t>
            </a:r>
          </a:p>
        </p:txBody>
      </p:sp>
      <p:sp>
        <p:nvSpPr>
          <p:cNvPr id="8" name="コンテンツ プレースホルダ 7"/>
          <p:cNvSpPr>
            <a:spLocks noGrp="1"/>
          </p:cNvSpPr>
          <p:nvPr>
            <p:ph idx="1"/>
          </p:nvPr>
        </p:nvSpPr>
        <p:spPr/>
        <p:txBody>
          <a:bodyPr/>
          <a:lstStyle/>
          <a:p>
            <a:pPr marL="719138" indent="-719138"/>
            <a:r>
              <a:rPr lang="en-US" altLang="ja-JP" dirty="0">
                <a:latin typeface="HGP明朝E" pitchFamily="18" charset="-128"/>
              </a:rPr>
              <a:t>【</a:t>
            </a:r>
            <a:r>
              <a:rPr lang="ja-JP" altLang="en-US" dirty="0">
                <a:latin typeface="HGP明朝E" pitchFamily="18" charset="-128"/>
              </a:rPr>
              <a:t>テストの目的</a:t>
            </a:r>
            <a:r>
              <a:rPr lang="en-US" altLang="ja-JP" dirty="0" smtClean="0">
                <a:latin typeface="HGP明朝E" pitchFamily="18" charset="-128"/>
              </a:rPr>
              <a:t>】</a:t>
            </a:r>
          </a:p>
          <a:p>
            <a:pPr marL="628650" indent="0"/>
            <a:r>
              <a:rPr lang="ja-JP" altLang="en-US" dirty="0" smtClean="0">
                <a:latin typeface="HGP明朝E" pitchFamily="18" charset="-128"/>
              </a:rPr>
              <a:t>作成</a:t>
            </a:r>
            <a:r>
              <a:rPr lang="ja-JP" altLang="en-US" dirty="0">
                <a:latin typeface="HGP明朝E" pitchFamily="18" charset="-128"/>
              </a:rPr>
              <a:t>したモジュール、プログラム、あるいはシステムに誤りがなく、正常に動作するかことを確認し保証する。これにより開発システムの</a:t>
            </a:r>
            <a:r>
              <a:rPr lang="ja-JP" altLang="en-US" u="sng" dirty="0">
                <a:solidFill>
                  <a:srgbClr val="FF0000"/>
                </a:solidFill>
              </a:rPr>
              <a:t>欠陥</a:t>
            </a:r>
            <a:r>
              <a:rPr lang="ja-JP" altLang="en-US" dirty="0">
                <a:latin typeface="HGP明朝E" pitchFamily="18" charset="-128"/>
              </a:rPr>
              <a:t>を除き、システムの</a:t>
            </a:r>
            <a:r>
              <a:rPr lang="ja-JP" altLang="en-US" u="sng" dirty="0">
                <a:solidFill>
                  <a:srgbClr val="FF0000"/>
                </a:solidFill>
              </a:rPr>
              <a:t>障害</a:t>
            </a:r>
            <a:r>
              <a:rPr lang="ja-JP" altLang="en-US" dirty="0">
                <a:latin typeface="HGP明朝E" pitchFamily="18" charset="-128"/>
              </a:rPr>
              <a:t>を未然に防止する</a:t>
            </a:r>
            <a:r>
              <a:rPr lang="ja-JP" altLang="en-US" dirty="0" smtClean="0">
                <a:latin typeface="HGP明朝E" pitchFamily="18" charset="-128"/>
              </a:rPr>
              <a:t>。</a:t>
            </a:r>
            <a:endParaRPr lang="en-US" altLang="ja-JP" dirty="0" smtClean="0">
              <a:latin typeface="HGP明朝E" pitchFamily="18" charset="-128"/>
            </a:endParaRPr>
          </a:p>
          <a:p>
            <a:pPr marL="628650" indent="0"/>
            <a:r>
              <a:rPr lang="ja-JP" altLang="en-US" dirty="0" smtClean="0">
                <a:latin typeface="HGP明朝E" pitchFamily="18" charset="-128"/>
              </a:rPr>
              <a:t>また</a:t>
            </a:r>
            <a:r>
              <a:rPr lang="ja-JP" altLang="en-US" dirty="0">
                <a:latin typeface="HGP明朝E" pitchFamily="18" charset="-128"/>
              </a:rPr>
              <a:t>障害発生時の</a:t>
            </a:r>
            <a:r>
              <a:rPr lang="ja-JP" altLang="en-US" u="sng" dirty="0">
                <a:solidFill>
                  <a:srgbClr val="FF0000"/>
                </a:solidFill>
              </a:rPr>
              <a:t>障害分析</a:t>
            </a:r>
            <a:r>
              <a:rPr lang="ja-JP" altLang="en-US" dirty="0">
                <a:latin typeface="HGP明朝E" pitchFamily="18" charset="-128"/>
              </a:rPr>
              <a:t>にもソフトウェアユニットのテストが使われる。</a:t>
            </a:r>
            <a:endParaRPr lang="en-US" altLang="ja-JP" dirty="0">
              <a:latin typeface="HGP明朝E" pitchFamily="18" charset="-128"/>
            </a:endParaRPr>
          </a:p>
          <a:p>
            <a:pPr marL="719138" indent="-719138"/>
            <a:endParaRPr lang="en-US" altLang="ja-JP" dirty="0">
              <a:latin typeface="HGP明朝E" pitchFamily="18" charset="-128"/>
            </a:endParaRPr>
          </a:p>
          <a:p>
            <a:pPr marL="719138" indent="-719138"/>
            <a:r>
              <a:rPr lang="en-US" altLang="ja-JP" dirty="0">
                <a:latin typeface="HGP明朝E" pitchFamily="18" charset="-128"/>
              </a:rPr>
              <a:t>【</a:t>
            </a:r>
            <a:r>
              <a:rPr lang="ja-JP" altLang="en-US" dirty="0">
                <a:latin typeface="HGP明朝E" pitchFamily="18" charset="-128"/>
              </a:rPr>
              <a:t>テストの手順</a:t>
            </a:r>
            <a:r>
              <a:rPr lang="en-US" altLang="ja-JP" dirty="0" smtClean="0">
                <a:latin typeface="HGP明朝E" pitchFamily="18" charset="-128"/>
              </a:rPr>
              <a:t>】</a:t>
            </a:r>
          </a:p>
          <a:p>
            <a:pPr marL="628650" indent="0"/>
            <a:r>
              <a:rPr lang="ja-JP" altLang="en-US" dirty="0" smtClean="0">
                <a:latin typeface="HGP明朝E" pitchFamily="18" charset="-128"/>
              </a:rPr>
              <a:t>テスト</a:t>
            </a:r>
            <a:r>
              <a:rPr lang="ja-JP" altLang="en-US" dirty="0">
                <a:latin typeface="HGP明朝E" pitchFamily="18" charset="-128"/>
              </a:rPr>
              <a:t>計画：　</a:t>
            </a:r>
            <a:r>
              <a:rPr lang="ja-JP" altLang="en-US" u="sng" dirty="0">
                <a:solidFill>
                  <a:srgbClr val="FF0000"/>
                </a:solidFill>
                <a:latin typeface="HGP明朝E" pitchFamily="18" charset="-128"/>
              </a:rPr>
              <a:t>テスト方法論</a:t>
            </a:r>
            <a:r>
              <a:rPr lang="ja-JP" altLang="en-US" dirty="0">
                <a:latin typeface="HGP明朝E" pitchFamily="18" charset="-128"/>
              </a:rPr>
              <a:t>に基づき</a:t>
            </a:r>
            <a:r>
              <a:rPr lang="ja-JP" altLang="en-US" u="sng" dirty="0">
                <a:solidFill>
                  <a:srgbClr val="FF0000"/>
                </a:solidFill>
                <a:latin typeface="HGP明朝E" pitchFamily="18" charset="-128"/>
              </a:rPr>
              <a:t>テスト範囲、</a:t>
            </a:r>
            <a:r>
              <a:rPr lang="ja-JP" altLang="en-US" dirty="0">
                <a:latin typeface="HGP明朝E" pitchFamily="18" charset="-128"/>
              </a:rPr>
              <a:t>テストのスケジュール、</a:t>
            </a:r>
            <a:r>
              <a:rPr lang="ja-JP" altLang="en-US" u="sng" dirty="0">
                <a:solidFill>
                  <a:srgbClr val="FF0000"/>
                </a:solidFill>
                <a:latin typeface="HGP明朝E" pitchFamily="18" charset="-128"/>
              </a:rPr>
              <a:t>テスト実施者</a:t>
            </a:r>
            <a:r>
              <a:rPr lang="ja-JP" altLang="en-US" dirty="0">
                <a:latin typeface="HGP明朝E" pitchFamily="18" charset="-128"/>
              </a:rPr>
              <a:t>体制、使用するテストツールなどを決定する</a:t>
            </a:r>
            <a:r>
              <a:rPr lang="ja-JP" altLang="en-US" dirty="0" smtClean="0">
                <a:latin typeface="HGP明朝E" pitchFamily="18" charset="-128"/>
              </a:rPr>
              <a:t>。</a:t>
            </a:r>
            <a:endParaRPr lang="en-US" altLang="ja-JP" dirty="0" smtClean="0">
              <a:latin typeface="HGP明朝E" pitchFamily="18" charset="-128"/>
            </a:endParaRPr>
          </a:p>
          <a:p>
            <a:pPr marL="628650" indent="0"/>
            <a:endParaRPr lang="en-US" altLang="ja-JP" dirty="0">
              <a:latin typeface="HGP明朝E" pitchFamily="18" charset="-128"/>
            </a:endParaRPr>
          </a:p>
          <a:p>
            <a:pPr marL="628650" indent="0"/>
            <a:r>
              <a:rPr lang="ja-JP" altLang="en-US" dirty="0" smtClean="0">
                <a:latin typeface="HGP明朝E" pitchFamily="18" charset="-128"/>
              </a:rPr>
              <a:t>テスト</a:t>
            </a:r>
            <a:r>
              <a:rPr lang="ja-JP" altLang="en-US" dirty="0">
                <a:latin typeface="HGP明朝E" pitchFamily="18" charset="-128"/>
              </a:rPr>
              <a:t>準備：　テストデータの作成やテスト環境の</a:t>
            </a:r>
            <a:r>
              <a:rPr lang="ja-JP" altLang="en-US" dirty="0" smtClean="0">
                <a:latin typeface="HGP明朝E" pitchFamily="18" charset="-128"/>
              </a:rPr>
              <a:t>用意</a:t>
            </a:r>
            <a:endParaRPr lang="en-US" altLang="ja-JP" dirty="0" smtClean="0">
              <a:latin typeface="HGP明朝E" pitchFamily="18" charset="-128"/>
            </a:endParaRPr>
          </a:p>
          <a:p>
            <a:pPr marL="628650" indent="0"/>
            <a:endParaRPr lang="en-US" altLang="ja-JP" dirty="0">
              <a:latin typeface="HGP明朝E" pitchFamily="18" charset="-128"/>
            </a:endParaRPr>
          </a:p>
          <a:p>
            <a:pPr marL="628650" indent="0"/>
            <a:r>
              <a:rPr lang="ja-JP" altLang="en-US" dirty="0" smtClean="0">
                <a:latin typeface="HGP明朝E" pitchFamily="18" charset="-128"/>
              </a:rPr>
              <a:t>テスト</a:t>
            </a:r>
            <a:r>
              <a:rPr lang="ja-JP" altLang="en-US" dirty="0">
                <a:latin typeface="HGP明朝E" pitchFamily="18" charset="-128"/>
              </a:rPr>
              <a:t>結果を評価：</a:t>
            </a:r>
          </a:p>
          <a:p>
            <a:endParaRPr kumimoji="1" lang="ja-JP" altLang="en-US" dirty="0"/>
          </a:p>
        </p:txBody>
      </p:sp>
      <p:sp>
        <p:nvSpPr>
          <p:cNvPr id="13" name="フッター プレースホルダ 4"/>
          <p:cNvSpPr>
            <a:spLocks noGrp="1"/>
          </p:cNvSpPr>
          <p:nvPr>
            <p:ph type="ftr" sz="quarter" idx="11"/>
          </p:nvPr>
        </p:nvSpPr>
        <p:spPr/>
        <p:txBody>
          <a:bodyPr/>
          <a:lstStyle/>
          <a:p>
            <a:pPr>
              <a:defRPr/>
            </a:pPr>
            <a:r>
              <a:rPr lang="en-US" altLang="ja-JP" smtClean="0"/>
              <a:t>Copyright © 2012 Funabashi </a:t>
            </a:r>
            <a:r>
              <a:rPr lang="ja-JP" altLang="en-US" smtClean="0"/>
              <a:t>ＩＴ</a:t>
            </a:r>
            <a:r>
              <a:rPr lang="en-US" altLang="ja-JP" smtClean="0"/>
              <a:t>-Lab. All right reserved</a:t>
            </a:r>
            <a:endParaRPr lang="en-US" altLang="ja-JP"/>
          </a:p>
        </p:txBody>
      </p:sp>
      <p:sp>
        <p:nvSpPr>
          <p:cNvPr id="14" name="スライド番号プレースホルダ 5"/>
          <p:cNvSpPr>
            <a:spLocks noGrp="1"/>
          </p:cNvSpPr>
          <p:nvPr>
            <p:ph type="sldNum" sz="quarter" idx="12"/>
          </p:nvPr>
        </p:nvSpPr>
        <p:spPr/>
        <p:txBody>
          <a:bodyPr/>
          <a:lstStyle/>
          <a:p>
            <a:pPr>
              <a:defRPr/>
            </a:pPr>
            <a:fld id="{FB1676F5-6BC3-4670-B04E-1475A8EB40A1}" type="slidenum">
              <a:rPr lang="en-US" altLang="ja-JP"/>
              <a:pPr>
                <a:defRPr/>
              </a:pPr>
              <a:t>76</a:t>
            </a:fld>
            <a:endParaRPr lang="en-US" altLang="ja-JP"/>
          </a:p>
        </p:txBody>
      </p:sp>
      <p:sp>
        <p:nvSpPr>
          <p:cNvPr id="16" name="下矢印 15"/>
          <p:cNvSpPr/>
          <p:nvPr/>
        </p:nvSpPr>
        <p:spPr bwMode="auto">
          <a:xfrm>
            <a:off x="2378714" y="3918200"/>
            <a:ext cx="312035" cy="288032"/>
          </a:xfrm>
          <a:prstGeom prst="downArrow">
            <a:avLst/>
          </a:prstGeom>
          <a:solidFill>
            <a:schemeClr val="accent1"/>
          </a:solidFill>
          <a:ln w="952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2000" b="0" i="0" u="none" strike="noStrike" cap="none" normalizeH="0" baseline="0" smtClean="0">
              <a:ln>
                <a:noFill/>
              </a:ln>
              <a:solidFill>
                <a:schemeClr val="tx1"/>
              </a:solidFill>
              <a:effectLst/>
              <a:latin typeface="Arial" charset="0"/>
              <a:ea typeface="HGP明朝E" pitchFamily="18" charset="-128"/>
            </a:endParaRPr>
          </a:p>
        </p:txBody>
      </p:sp>
      <p:sp>
        <p:nvSpPr>
          <p:cNvPr id="17" name="下矢印 16"/>
          <p:cNvSpPr/>
          <p:nvPr/>
        </p:nvSpPr>
        <p:spPr bwMode="auto">
          <a:xfrm>
            <a:off x="2378714" y="4566272"/>
            <a:ext cx="312035" cy="288032"/>
          </a:xfrm>
          <a:prstGeom prst="downArrow">
            <a:avLst/>
          </a:prstGeom>
          <a:solidFill>
            <a:schemeClr val="accent1"/>
          </a:solidFill>
          <a:ln w="952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2000" b="0" i="0" u="none" strike="noStrike" cap="none" normalizeH="0" baseline="0" smtClean="0">
              <a:ln>
                <a:noFill/>
              </a:ln>
              <a:solidFill>
                <a:schemeClr val="tx1"/>
              </a:solidFill>
              <a:effectLst/>
              <a:latin typeface="Arial" charset="0"/>
              <a:ea typeface="HGP明朝E" pitchFamily="18" charset="-128"/>
            </a:endParaRPr>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コンテンツ プレースホルダ 2"/>
          <p:cNvSpPr txBox="1">
            <a:spLocks/>
          </p:cNvSpPr>
          <p:nvPr/>
        </p:nvSpPr>
        <p:spPr bwMode="auto">
          <a:xfrm>
            <a:off x="271727" y="1052513"/>
            <a:ext cx="9399000" cy="525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1" lang="en-US" altLang="ja-JP" sz="1800" b="0" i="0" u="none" strike="noStrike" kern="0" cap="none" spc="0" normalizeH="0" baseline="0" noProof="0" dirty="0" smtClean="0">
                <a:ln>
                  <a:noFill/>
                </a:ln>
                <a:solidFill>
                  <a:schemeClr val="tx1"/>
                </a:solidFill>
                <a:effectLst/>
                <a:uLnTx/>
                <a:uFillTx/>
                <a:latin typeface="+mn-lt"/>
                <a:ea typeface="+mn-ea"/>
                <a:cs typeface="+mn-cs"/>
              </a:rPr>
              <a:t>【</a:t>
            </a:r>
            <a:r>
              <a:rPr lang="ja-JP" altLang="en-US" sz="1800" kern="0" dirty="0" smtClean="0">
                <a:latin typeface="+mn-lt"/>
                <a:ea typeface="+mn-ea"/>
              </a:rPr>
              <a:t>テストの実施</a:t>
            </a:r>
            <a:r>
              <a:rPr kumimoji="1" lang="en-US" altLang="ja-JP" sz="1800" b="0" i="0" u="none" strike="noStrike" kern="0" cap="none" spc="0" normalizeH="0" baseline="0" noProof="0" dirty="0" smtClean="0">
                <a:ln>
                  <a:noFill/>
                </a:ln>
                <a:solidFill>
                  <a:schemeClr val="tx1"/>
                </a:solidFill>
                <a:effectLst/>
                <a:uLnTx/>
                <a:uFillTx/>
                <a:latin typeface="+mn-lt"/>
                <a:ea typeface="+mn-ea"/>
                <a:cs typeface="+mn-cs"/>
              </a:rPr>
              <a:t>】</a:t>
            </a:r>
          </a:p>
          <a:p>
            <a:pPr marL="627063" marR="0" lvl="0" indent="0" algn="l" defTabSz="914400" rtl="0" eaLnBrk="0" fontAlgn="base" latinLnBrk="0" hangingPunct="0">
              <a:lnSpc>
                <a:spcPct val="100000"/>
              </a:lnSpc>
              <a:spcBef>
                <a:spcPct val="20000"/>
              </a:spcBef>
              <a:spcAft>
                <a:spcPct val="0"/>
              </a:spcAft>
              <a:buClrTx/>
              <a:buSzTx/>
              <a:buFontTx/>
              <a:buNone/>
              <a:tabLst/>
              <a:defRPr/>
            </a:pPr>
            <a:r>
              <a:rPr kumimoji="1" lang="ja-JP" altLang="en-US" sz="1800" b="0" i="0" u="none" strike="noStrike" kern="0" cap="none" spc="0" normalizeH="0" baseline="0" noProof="0" dirty="0" smtClean="0">
                <a:ln>
                  <a:noFill/>
                </a:ln>
                <a:solidFill>
                  <a:schemeClr val="tx1"/>
                </a:solidFill>
                <a:effectLst/>
                <a:uLnTx/>
                <a:uFillTx/>
                <a:latin typeface="+mn-lt"/>
                <a:ea typeface="+mn-ea"/>
                <a:cs typeface="+mn-cs"/>
              </a:rPr>
              <a:t> 機能テストと構造テストがある。</a:t>
            </a:r>
            <a:endParaRPr kumimoji="1" lang="en-US" altLang="ja-JP" sz="1800" b="0" i="0" u="none" strike="noStrike" kern="0" cap="none" spc="0" normalizeH="0" baseline="0" noProof="0" dirty="0" smtClean="0">
              <a:ln>
                <a:noFill/>
              </a:ln>
              <a:solidFill>
                <a:schemeClr val="tx1"/>
              </a:solidFill>
              <a:effectLst/>
              <a:uLnTx/>
              <a:uFillTx/>
              <a:latin typeface="+mn-lt"/>
              <a:ea typeface="+mn-ea"/>
              <a:cs typeface="+mn-cs"/>
            </a:endParaRPr>
          </a:p>
          <a:p>
            <a:pPr marL="627063" marR="0" lvl="0" indent="0" algn="l" defTabSz="914400" rtl="0" eaLnBrk="0" fontAlgn="base" latinLnBrk="0" hangingPunct="0">
              <a:lnSpc>
                <a:spcPct val="100000"/>
              </a:lnSpc>
              <a:spcBef>
                <a:spcPct val="20000"/>
              </a:spcBef>
              <a:spcAft>
                <a:spcPct val="0"/>
              </a:spcAft>
              <a:buClrTx/>
              <a:buSzTx/>
              <a:buFontTx/>
              <a:buNone/>
              <a:tabLst/>
              <a:defRPr/>
            </a:pPr>
            <a:endParaRPr lang="en-US" altLang="ja-JP" sz="1800" kern="0" dirty="0" smtClean="0">
              <a:latin typeface="+mn-lt"/>
              <a:ea typeface="+mn-ea"/>
            </a:endParaRPr>
          </a:p>
          <a:p>
            <a:pPr marL="627063" marR="0" lvl="0" indent="0" algn="l" defTabSz="914400" rtl="0" eaLnBrk="0" fontAlgn="base" latinLnBrk="0" hangingPunct="0">
              <a:lnSpc>
                <a:spcPct val="100000"/>
              </a:lnSpc>
              <a:spcBef>
                <a:spcPct val="20000"/>
              </a:spcBef>
              <a:spcAft>
                <a:spcPct val="0"/>
              </a:spcAft>
              <a:buClrTx/>
              <a:buSzTx/>
              <a:buFontTx/>
              <a:buNone/>
              <a:tabLst/>
              <a:defRPr/>
            </a:pPr>
            <a:endParaRPr kumimoji="1" lang="en-US" altLang="ja-JP" sz="1800" b="0" i="0" u="none" strike="noStrike" kern="0" cap="none" spc="0" normalizeH="0" baseline="0" noProof="0" dirty="0" smtClean="0">
              <a:ln>
                <a:noFill/>
              </a:ln>
              <a:solidFill>
                <a:schemeClr val="tx1"/>
              </a:solidFill>
              <a:effectLst/>
              <a:uLnTx/>
              <a:uFillTx/>
              <a:latin typeface="+mn-lt"/>
              <a:ea typeface="+mn-ea"/>
              <a:cs typeface="+mn-cs"/>
            </a:endParaRPr>
          </a:p>
          <a:p>
            <a:pPr marL="627063" marR="0" lvl="0" indent="0" algn="l" defTabSz="914400" rtl="0" eaLnBrk="0" fontAlgn="base" latinLnBrk="0" hangingPunct="0">
              <a:lnSpc>
                <a:spcPct val="100000"/>
              </a:lnSpc>
              <a:spcBef>
                <a:spcPct val="20000"/>
              </a:spcBef>
              <a:spcAft>
                <a:spcPct val="0"/>
              </a:spcAft>
              <a:buClrTx/>
              <a:buSzTx/>
              <a:buFontTx/>
              <a:buNone/>
              <a:tabLst/>
              <a:defRPr/>
            </a:pPr>
            <a:endParaRPr lang="en-US" altLang="ja-JP" sz="1800" kern="0" dirty="0" smtClean="0">
              <a:latin typeface="+mn-lt"/>
              <a:ea typeface="+mn-ea"/>
            </a:endParaRPr>
          </a:p>
          <a:p>
            <a:pPr marL="627063" marR="0" lvl="0" indent="0" algn="l" defTabSz="914400" rtl="0" eaLnBrk="0" fontAlgn="base" latinLnBrk="0" hangingPunct="0">
              <a:lnSpc>
                <a:spcPct val="100000"/>
              </a:lnSpc>
              <a:spcBef>
                <a:spcPct val="20000"/>
              </a:spcBef>
              <a:spcAft>
                <a:spcPct val="0"/>
              </a:spcAft>
              <a:buClrTx/>
              <a:buSzTx/>
              <a:buFontTx/>
              <a:buNone/>
              <a:tabLst/>
              <a:defRPr/>
            </a:pPr>
            <a:endParaRPr kumimoji="1" lang="en-US" altLang="ja-JP" sz="1800" b="0" i="0" u="none" strike="noStrike" kern="0" cap="none" spc="0" normalizeH="0" baseline="0" noProof="0" dirty="0" smtClean="0">
              <a:ln>
                <a:noFill/>
              </a:ln>
              <a:solidFill>
                <a:schemeClr val="tx1"/>
              </a:solidFill>
              <a:effectLst/>
              <a:uLnTx/>
              <a:uFillTx/>
              <a:latin typeface="+mn-lt"/>
              <a:ea typeface="+mn-ea"/>
              <a:cs typeface="+mn-cs"/>
            </a:endParaRPr>
          </a:p>
          <a:p>
            <a:pPr marL="627063" marR="0" lvl="0" indent="0" algn="l" defTabSz="914400" rtl="0" eaLnBrk="0" fontAlgn="base" latinLnBrk="0" hangingPunct="0">
              <a:lnSpc>
                <a:spcPct val="100000"/>
              </a:lnSpc>
              <a:spcBef>
                <a:spcPct val="20000"/>
              </a:spcBef>
              <a:spcAft>
                <a:spcPct val="0"/>
              </a:spcAft>
              <a:buClrTx/>
              <a:buSzTx/>
              <a:buFontTx/>
              <a:buNone/>
              <a:tabLst/>
              <a:defRPr/>
            </a:pPr>
            <a:endParaRPr lang="en-US" altLang="ja-JP" sz="1800" kern="0" dirty="0" smtClean="0">
              <a:latin typeface="+mn-lt"/>
              <a:ea typeface="+mn-ea"/>
            </a:endParaRPr>
          </a:p>
          <a:p>
            <a:pPr marL="627063" lvl="0" algn="l" eaLnBrk="0" hangingPunct="0">
              <a:spcBef>
                <a:spcPct val="20000"/>
              </a:spcBef>
            </a:pPr>
            <a:endParaRPr lang="en-US" altLang="ja-JP" sz="1800" kern="0" dirty="0" smtClean="0">
              <a:latin typeface="+mn-lt"/>
              <a:ea typeface="+mn-ea"/>
            </a:endParaRPr>
          </a:p>
          <a:p>
            <a:pPr marL="627063" lvl="0" algn="l" eaLnBrk="0" hangingPunct="0">
              <a:spcBef>
                <a:spcPct val="20000"/>
              </a:spcBef>
            </a:pPr>
            <a:r>
              <a:rPr lang="ja-JP" altLang="en-US" sz="1800" kern="0" dirty="0" smtClean="0">
                <a:latin typeface="+mn-lt"/>
                <a:ea typeface="+mn-ea"/>
              </a:rPr>
              <a:t>＜テストツール＞</a:t>
            </a:r>
            <a:endParaRPr lang="en-US" altLang="ja-JP" sz="1800" kern="0" dirty="0" smtClean="0">
              <a:latin typeface="+mn-lt"/>
              <a:ea typeface="+mn-ea"/>
            </a:endParaRPr>
          </a:p>
          <a:p>
            <a:pPr marL="627063" lvl="0" algn="l" eaLnBrk="0" hangingPunct="0">
              <a:spcBef>
                <a:spcPct val="20000"/>
              </a:spcBef>
            </a:pPr>
            <a:r>
              <a:rPr lang="ja-JP" altLang="en-US" sz="1800" kern="0" dirty="0" smtClean="0">
                <a:latin typeface="+mn-lt"/>
                <a:ea typeface="+mn-ea"/>
              </a:rPr>
              <a:t>ドライバ、スタブ：単体テスト（ユニットテスト）時に未開発のモジュールの代替となる。</a:t>
            </a:r>
            <a:endParaRPr lang="en-US" altLang="ja-JP" sz="1800" kern="0" dirty="0" smtClean="0">
              <a:latin typeface="+mn-lt"/>
              <a:ea typeface="+mn-ea"/>
            </a:endParaRPr>
          </a:p>
          <a:p>
            <a:pPr marL="627063" lvl="0" algn="l" eaLnBrk="0" hangingPunct="0">
              <a:spcBef>
                <a:spcPct val="20000"/>
              </a:spcBef>
            </a:pPr>
            <a:endParaRPr lang="en-US" altLang="ja-JP" sz="1800" kern="0" dirty="0" smtClean="0">
              <a:latin typeface="+mn-lt"/>
              <a:ea typeface="+mn-ea"/>
            </a:endParaRPr>
          </a:p>
          <a:p>
            <a:pPr marL="627063" lvl="0" algn="l" eaLnBrk="0" hangingPunct="0">
              <a:spcBef>
                <a:spcPct val="20000"/>
              </a:spcBef>
            </a:pPr>
            <a:endParaRPr lang="en-US" altLang="ja-JP" sz="1800" kern="0" dirty="0" smtClean="0">
              <a:latin typeface="+mn-lt"/>
              <a:ea typeface="+mn-ea"/>
            </a:endParaRPr>
          </a:p>
          <a:p>
            <a:pPr marL="627063" lvl="0" algn="l" eaLnBrk="0" hangingPunct="0">
              <a:spcBef>
                <a:spcPct val="20000"/>
              </a:spcBef>
            </a:pPr>
            <a:endParaRPr lang="en-US" altLang="ja-JP" sz="1800" kern="0" dirty="0" smtClean="0">
              <a:latin typeface="+mn-lt"/>
              <a:ea typeface="+mn-ea"/>
            </a:endParaRPr>
          </a:p>
          <a:p>
            <a:pPr marL="627063" lvl="0" algn="l" eaLnBrk="0" hangingPunct="0">
              <a:spcBef>
                <a:spcPct val="20000"/>
              </a:spcBef>
            </a:pPr>
            <a:endParaRPr lang="en-US" altLang="ja-JP" sz="1800" kern="0" dirty="0" smtClean="0">
              <a:latin typeface="+mn-lt"/>
              <a:ea typeface="+mn-ea"/>
            </a:endParaRPr>
          </a:p>
          <a:p>
            <a:pPr marL="627063" algn="l" eaLnBrk="0" hangingPunct="0">
              <a:spcBef>
                <a:spcPct val="20000"/>
              </a:spcBef>
            </a:pPr>
            <a:r>
              <a:rPr lang="ja-JP" altLang="en-US" sz="1800" kern="0" dirty="0" smtClean="0">
                <a:latin typeface="+mn-lt"/>
                <a:ea typeface="+mn-ea"/>
              </a:rPr>
              <a:t/>
            </a:r>
            <a:br>
              <a:rPr lang="ja-JP" altLang="en-US" sz="1800" kern="0" dirty="0" smtClean="0">
                <a:latin typeface="+mn-lt"/>
                <a:ea typeface="+mn-ea"/>
              </a:rPr>
            </a:br>
            <a:r>
              <a:rPr lang="ja-JP" altLang="en-US" sz="1800" u="sng" dirty="0" smtClean="0">
                <a:solidFill>
                  <a:srgbClr val="FF0000"/>
                </a:solidFill>
              </a:rPr>
              <a:t>テストデータジェネレータ</a:t>
            </a:r>
            <a:r>
              <a:rPr lang="ja-JP" altLang="en-US" sz="1800" dirty="0" smtClean="0"/>
              <a:t>　：</a:t>
            </a:r>
            <a:r>
              <a:rPr lang="ja-JP" altLang="en-US" sz="1800" dirty="0" smtClean="0">
                <a:latin typeface="HGP明朝E" pitchFamily="18" charset="-128"/>
              </a:rPr>
              <a:t>　テスト時に使用するデータ（ファイル等）を生成する。</a:t>
            </a:r>
            <a:endParaRPr lang="ja-JP" altLang="en-US" sz="1800" kern="0" dirty="0" smtClean="0">
              <a:latin typeface="+mn-lt"/>
              <a:ea typeface="+mn-ea"/>
            </a:endParaRPr>
          </a:p>
          <a:p>
            <a:pPr marL="627063" marR="0" lvl="0" indent="0" algn="l" defTabSz="914400" rtl="0" eaLnBrk="0" fontAlgn="base" latinLnBrk="0" hangingPunct="0">
              <a:lnSpc>
                <a:spcPct val="100000"/>
              </a:lnSpc>
              <a:spcBef>
                <a:spcPct val="20000"/>
              </a:spcBef>
              <a:spcAft>
                <a:spcPct val="0"/>
              </a:spcAft>
              <a:buClrTx/>
              <a:buSzTx/>
              <a:buFontTx/>
              <a:buNone/>
              <a:tabLst/>
              <a:defRPr/>
            </a:pPr>
            <a:endParaRPr kumimoji="1" lang="ja-JP" altLang="en-US" sz="1800" b="0" i="0" u="none" strike="noStrike" kern="0" cap="none" spc="0" normalizeH="0" baseline="0" noProof="0" dirty="0" smtClean="0">
              <a:ln>
                <a:noFill/>
              </a:ln>
              <a:solidFill>
                <a:schemeClr val="tx1"/>
              </a:solidFill>
              <a:effectLst/>
              <a:uLnTx/>
              <a:uFillTx/>
              <a:latin typeface="+mn-lt"/>
              <a:ea typeface="+mn-ea"/>
              <a:cs typeface="+mn-cs"/>
            </a:endParaRPr>
          </a:p>
        </p:txBody>
      </p:sp>
      <p:sp>
        <p:nvSpPr>
          <p:cNvPr id="70660" name="Rectangle 2"/>
          <p:cNvSpPr>
            <a:spLocks noGrp="1" noChangeArrowheads="1"/>
          </p:cNvSpPr>
          <p:nvPr>
            <p:ph type="title"/>
          </p:nvPr>
        </p:nvSpPr>
        <p:spPr/>
        <p:txBody>
          <a:bodyPr/>
          <a:lstStyle/>
          <a:p>
            <a:pPr eaLnBrk="1" hangingPunct="1"/>
            <a:r>
              <a:rPr lang="ja-JP" altLang="en-US" sz="2000" smtClean="0"/>
              <a:t>１２．５．７　ソフトウェアユニットのテスト（２）</a:t>
            </a:r>
          </a:p>
        </p:txBody>
      </p:sp>
      <p:graphicFrame>
        <p:nvGraphicFramePr>
          <p:cNvPr id="333849" name="Group 25"/>
          <p:cNvGraphicFramePr>
            <a:graphicFrameLocks noGrp="1"/>
          </p:cNvGraphicFramePr>
          <p:nvPr>
            <p:ph idx="1"/>
          </p:nvPr>
        </p:nvGraphicFramePr>
        <p:xfrm>
          <a:off x="271727" y="1821240"/>
          <a:ext cx="9362546" cy="1679768"/>
        </p:xfrm>
        <a:graphic>
          <a:graphicData uri="http://schemas.openxmlformats.org/drawingml/2006/table">
            <a:tbl>
              <a:tblPr/>
              <a:tblGrid>
                <a:gridCol w="2400475"/>
                <a:gridCol w="6962071"/>
              </a:tblGrid>
              <a:tr h="28803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HGP明朝E" pitchFamily="18" charset="-128"/>
                          <a:ea typeface="HGP明朝E" pitchFamily="18" charset="-128"/>
                        </a:rPr>
                        <a:t>名　　称</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HGP明朝E" pitchFamily="18" charset="-128"/>
                          <a:ea typeface="HGP明朝E" pitchFamily="18" charset="-128"/>
                        </a:rPr>
                        <a:t>内　　　　容</a:t>
                      </a:r>
                    </a:p>
                  </a:txBody>
                  <a:tcPr marL="98331" marR="98331"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7000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smtClean="0">
                          <a:ln>
                            <a:noFill/>
                          </a:ln>
                          <a:solidFill>
                            <a:schemeClr val="tx1"/>
                          </a:solidFill>
                          <a:effectLst/>
                          <a:latin typeface="HGP明朝E" pitchFamily="18" charset="-128"/>
                          <a:ea typeface="HGP明朝E" pitchFamily="18" charset="-128"/>
                        </a:rPr>
                        <a:t>機能テスト</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smtClean="0">
                          <a:ln>
                            <a:noFill/>
                          </a:ln>
                          <a:solidFill>
                            <a:schemeClr val="tx1"/>
                          </a:solidFill>
                          <a:effectLst/>
                          <a:latin typeface="HGP明朝E" pitchFamily="18" charset="-128"/>
                          <a:ea typeface="HGP明朝E" pitchFamily="18" charset="-128"/>
                        </a:rPr>
                        <a:t>モジュール仕様書を基に、モジュールが持つ機能が満たされているかを検証する</a:t>
                      </a:r>
                    </a:p>
                  </a:txBody>
                  <a:tcPr marL="98331" marR="98331"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4664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HGP明朝E" pitchFamily="18" charset="-128"/>
                          <a:ea typeface="HGP明朝E" pitchFamily="18" charset="-128"/>
                        </a:rPr>
                        <a:t>構造テスト</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HGP明朝E" pitchFamily="18" charset="-128"/>
                          <a:ea typeface="HGP明朝E" pitchFamily="18" charset="-128"/>
                        </a:rPr>
                        <a:t>モジュール仕様書やソースプログラムを基に、モジュールの論理が正しいかを検証する</a:t>
                      </a:r>
                    </a:p>
                  </a:txBody>
                  <a:tcPr marL="98331" marR="98331"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25" name="フッター プレースホルダ 4"/>
          <p:cNvSpPr>
            <a:spLocks noGrp="1"/>
          </p:cNvSpPr>
          <p:nvPr>
            <p:ph type="ftr" sz="quarter" idx="11"/>
          </p:nvPr>
        </p:nvSpPr>
        <p:spPr/>
        <p:txBody>
          <a:bodyPr/>
          <a:lstStyle/>
          <a:p>
            <a:pPr>
              <a:defRPr/>
            </a:pPr>
            <a:r>
              <a:rPr lang="en-US" altLang="ja-JP" smtClean="0"/>
              <a:t>Copyright © 2012 Funabashi </a:t>
            </a:r>
            <a:r>
              <a:rPr lang="ja-JP" altLang="en-US" smtClean="0"/>
              <a:t>ＩＴ</a:t>
            </a:r>
            <a:r>
              <a:rPr lang="en-US" altLang="ja-JP" smtClean="0"/>
              <a:t>-Lab. All right reserved</a:t>
            </a:r>
            <a:endParaRPr lang="en-US" altLang="ja-JP"/>
          </a:p>
        </p:txBody>
      </p:sp>
      <p:sp>
        <p:nvSpPr>
          <p:cNvPr id="26" name="スライド番号プレースホルダ 5"/>
          <p:cNvSpPr>
            <a:spLocks noGrp="1"/>
          </p:cNvSpPr>
          <p:nvPr>
            <p:ph type="sldNum" sz="quarter" idx="12"/>
          </p:nvPr>
        </p:nvSpPr>
        <p:spPr/>
        <p:txBody>
          <a:bodyPr/>
          <a:lstStyle/>
          <a:p>
            <a:pPr>
              <a:defRPr/>
            </a:pPr>
            <a:fld id="{3E0F375E-8EA1-479D-8561-8F7618A14CF1}" type="slidenum">
              <a:rPr lang="en-US" altLang="ja-JP"/>
              <a:pPr>
                <a:defRPr/>
              </a:pPr>
              <a:t>77</a:t>
            </a:fld>
            <a:endParaRPr lang="en-US" altLang="ja-JP"/>
          </a:p>
        </p:txBody>
      </p:sp>
      <p:sp>
        <p:nvSpPr>
          <p:cNvPr id="70676" name="Rectangle 26"/>
          <p:cNvSpPr>
            <a:spLocks noChangeArrowheads="1"/>
          </p:cNvSpPr>
          <p:nvPr/>
        </p:nvSpPr>
        <p:spPr bwMode="auto">
          <a:xfrm>
            <a:off x="1988671" y="4581822"/>
            <a:ext cx="2263246" cy="576262"/>
          </a:xfrm>
          <a:prstGeom prst="rect">
            <a:avLst/>
          </a:prstGeom>
          <a:solidFill>
            <a:schemeClr val="accent1"/>
          </a:solidFill>
          <a:ln w="9525" algn="ctr">
            <a:solidFill>
              <a:schemeClr val="tx1"/>
            </a:solidFill>
            <a:miter lim="800000"/>
            <a:headEnd/>
            <a:tailEnd/>
          </a:ln>
        </p:spPr>
        <p:txBody>
          <a:bodyPr wrap="none" anchor="ctr"/>
          <a:lstStyle/>
          <a:p>
            <a:r>
              <a:rPr lang="ja-JP" altLang="en-US" sz="1800" u="sng" dirty="0">
                <a:solidFill>
                  <a:srgbClr val="FF0000"/>
                </a:solidFill>
              </a:rPr>
              <a:t>ドライバ</a:t>
            </a:r>
            <a:r>
              <a:rPr lang="ja-JP" altLang="en-US" sz="1600" dirty="0"/>
              <a:t/>
            </a:r>
            <a:br>
              <a:rPr lang="ja-JP" altLang="en-US" sz="1600" dirty="0"/>
            </a:br>
            <a:r>
              <a:rPr lang="ja-JP" altLang="en-US" sz="1600" dirty="0"/>
              <a:t>上位モジュールの機能</a:t>
            </a:r>
          </a:p>
        </p:txBody>
      </p:sp>
      <p:sp>
        <p:nvSpPr>
          <p:cNvPr id="70678" name="Line 28"/>
          <p:cNvSpPr>
            <a:spLocks noChangeShapeType="1"/>
          </p:cNvSpPr>
          <p:nvPr/>
        </p:nvSpPr>
        <p:spPr bwMode="auto">
          <a:xfrm flipH="1">
            <a:off x="3158801" y="5158085"/>
            <a:ext cx="1049" cy="359842"/>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70680" name="Rectangle 30"/>
          <p:cNvSpPr>
            <a:spLocks noChangeArrowheads="1"/>
          </p:cNvSpPr>
          <p:nvPr/>
        </p:nvSpPr>
        <p:spPr bwMode="auto">
          <a:xfrm>
            <a:off x="5030983" y="4581823"/>
            <a:ext cx="2263246" cy="287337"/>
          </a:xfrm>
          <a:prstGeom prst="roundRect">
            <a:avLst/>
          </a:prstGeom>
          <a:solidFill>
            <a:schemeClr val="accent1"/>
          </a:solidFill>
          <a:ln w="9525" algn="ctr">
            <a:solidFill>
              <a:schemeClr val="tx1"/>
            </a:solidFill>
            <a:miter lim="800000"/>
            <a:headEnd/>
            <a:tailEnd/>
          </a:ln>
        </p:spPr>
        <p:txBody>
          <a:bodyPr wrap="none" anchor="ctr"/>
          <a:lstStyle/>
          <a:p>
            <a:r>
              <a:rPr lang="ja-JP" altLang="en-US" sz="1800" dirty="0"/>
              <a:t>被テストモジュール</a:t>
            </a:r>
          </a:p>
        </p:txBody>
      </p:sp>
      <p:sp>
        <p:nvSpPr>
          <p:cNvPr id="70681" name="Line 31"/>
          <p:cNvSpPr>
            <a:spLocks noChangeShapeType="1"/>
          </p:cNvSpPr>
          <p:nvPr/>
        </p:nvSpPr>
        <p:spPr bwMode="auto">
          <a:xfrm>
            <a:off x="6202160" y="4869160"/>
            <a:ext cx="0" cy="504825"/>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70677" name="Rectangle 27"/>
          <p:cNvSpPr>
            <a:spLocks noChangeArrowheads="1"/>
          </p:cNvSpPr>
          <p:nvPr/>
        </p:nvSpPr>
        <p:spPr bwMode="auto">
          <a:xfrm>
            <a:off x="1988671" y="5445918"/>
            <a:ext cx="2263246" cy="287338"/>
          </a:xfrm>
          <a:prstGeom prst="roundRect">
            <a:avLst/>
          </a:prstGeom>
          <a:solidFill>
            <a:schemeClr val="accent1"/>
          </a:solidFill>
          <a:ln w="9525" algn="ctr">
            <a:solidFill>
              <a:schemeClr val="tx1"/>
            </a:solidFill>
            <a:miter lim="800000"/>
            <a:headEnd/>
            <a:tailEnd/>
          </a:ln>
        </p:spPr>
        <p:txBody>
          <a:bodyPr wrap="none" anchor="ctr"/>
          <a:lstStyle/>
          <a:p>
            <a:r>
              <a:rPr lang="ja-JP" altLang="en-US" sz="1800" dirty="0"/>
              <a:t>被テストモジュール</a:t>
            </a:r>
          </a:p>
        </p:txBody>
      </p:sp>
      <p:sp>
        <p:nvSpPr>
          <p:cNvPr id="70679" name="Rectangle 29"/>
          <p:cNvSpPr>
            <a:spLocks noChangeArrowheads="1"/>
          </p:cNvSpPr>
          <p:nvPr/>
        </p:nvSpPr>
        <p:spPr bwMode="auto">
          <a:xfrm>
            <a:off x="5110093" y="5156994"/>
            <a:ext cx="2263246" cy="574675"/>
          </a:xfrm>
          <a:prstGeom prst="rect">
            <a:avLst/>
          </a:prstGeom>
          <a:solidFill>
            <a:schemeClr val="accent1"/>
          </a:solidFill>
          <a:ln w="9525" algn="ctr">
            <a:solidFill>
              <a:schemeClr val="tx1"/>
            </a:solidFill>
            <a:miter lim="800000"/>
            <a:headEnd/>
            <a:tailEnd/>
          </a:ln>
        </p:spPr>
        <p:txBody>
          <a:bodyPr wrap="none" anchor="ctr"/>
          <a:lstStyle/>
          <a:p>
            <a:r>
              <a:rPr lang="ja-JP" altLang="en-US" sz="1800" u="sng" dirty="0">
                <a:solidFill>
                  <a:srgbClr val="FF0000"/>
                </a:solidFill>
              </a:rPr>
              <a:t>スタブ</a:t>
            </a:r>
            <a:r>
              <a:rPr lang="ja-JP" altLang="en-US" dirty="0"/>
              <a:t/>
            </a:r>
            <a:br>
              <a:rPr lang="ja-JP" altLang="en-US" dirty="0"/>
            </a:br>
            <a:r>
              <a:rPr lang="ja-JP" altLang="en-US" sz="1600" dirty="0"/>
              <a:t>下位モジュールの機能</a:t>
            </a:r>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7" name="Rectangle 10"/>
          <p:cNvSpPr>
            <a:spLocks noGrp="1" noChangeArrowheads="1"/>
          </p:cNvSpPr>
          <p:nvPr>
            <p:ph type="title"/>
          </p:nvPr>
        </p:nvSpPr>
        <p:spPr/>
        <p:txBody>
          <a:bodyPr/>
          <a:lstStyle/>
          <a:p>
            <a:pPr eaLnBrk="1" hangingPunct="1"/>
            <a:r>
              <a:rPr lang="ja-JP" altLang="en-US" sz="2000" smtClean="0"/>
              <a:t>１２．５．７　ソフトウェアユニットのテスト（３）</a:t>
            </a:r>
          </a:p>
        </p:txBody>
      </p:sp>
      <p:sp>
        <p:nvSpPr>
          <p:cNvPr id="14" name="コンテンツ プレースホルダ 13"/>
          <p:cNvSpPr>
            <a:spLocks noGrp="1"/>
          </p:cNvSpPr>
          <p:nvPr>
            <p:ph idx="1"/>
          </p:nvPr>
        </p:nvSpPr>
        <p:spPr/>
        <p:txBody>
          <a:bodyPr/>
          <a:lstStyle/>
          <a:p>
            <a:pPr marL="719138" indent="-719138"/>
            <a:r>
              <a:rPr lang="en-US" altLang="ja-JP" dirty="0"/>
              <a:t>【</a:t>
            </a:r>
            <a:r>
              <a:rPr lang="ja-JP" altLang="en-US" u="sng" dirty="0">
                <a:solidFill>
                  <a:srgbClr val="FF0000"/>
                </a:solidFill>
              </a:rPr>
              <a:t>テスト設計と管理手法</a:t>
            </a:r>
            <a:r>
              <a:rPr lang="en-US" altLang="ja-JP" dirty="0" smtClean="0"/>
              <a:t>】</a:t>
            </a:r>
          </a:p>
          <a:p>
            <a:pPr marL="627063" indent="0"/>
            <a:r>
              <a:rPr lang="ja-JP" altLang="en-US" dirty="0" smtClean="0"/>
              <a:t>テスト</a:t>
            </a:r>
            <a:r>
              <a:rPr lang="ja-JP" altLang="en-US" dirty="0"/>
              <a:t>では、計画したプログラムのテストケースとしてテスト実施し、</a:t>
            </a:r>
            <a:r>
              <a:rPr lang="ja-JP" altLang="en-US" u="sng" dirty="0">
                <a:solidFill>
                  <a:srgbClr val="FF0000"/>
                </a:solidFill>
              </a:rPr>
              <a:t>エラー除去</a:t>
            </a:r>
            <a:r>
              <a:rPr lang="ja-JP" altLang="en-US" dirty="0"/>
              <a:t>をすることが目的だが、実際のテストの進捗状態を管理する管理手法に以下がある</a:t>
            </a:r>
            <a:r>
              <a:rPr lang="ja-JP" altLang="en-US" dirty="0" smtClean="0"/>
              <a:t>。</a:t>
            </a:r>
            <a:endParaRPr lang="en-US" altLang="ja-JP" dirty="0" smtClean="0"/>
          </a:p>
          <a:p>
            <a:pPr marL="627063" indent="0"/>
            <a:r>
              <a:rPr lang="ja-JP" altLang="en-US" u="sng" dirty="0" smtClean="0">
                <a:solidFill>
                  <a:srgbClr val="FF0000"/>
                </a:solidFill>
              </a:rPr>
              <a:t>実験計</a:t>
            </a:r>
            <a:r>
              <a:rPr lang="ja-JP" altLang="en-US" u="sng" dirty="0">
                <a:solidFill>
                  <a:srgbClr val="FF0000"/>
                </a:solidFill>
              </a:rPr>
              <a:t>画法</a:t>
            </a:r>
            <a:r>
              <a:rPr lang="ja-JP" altLang="en-US" dirty="0"/>
              <a:t>によりテストケース等のテスト計画の最適化、効率化ができる</a:t>
            </a:r>
            <a:r>
              <a:rPr lang="ja-JP" altLang="en-US" dirty="0" smtClean="0"/>
              <a:t>。</a:t>
            </a:r>
            <a:endParaRPr lang="en-US" altLang="ja-JP" dirty="0" smtClean="0"/>
          </a:p>
          <a:p>
            <a:pPr marL="0" indent="0"/>
            <a:r>
              <a:rPr lang="ja-JP" altLang="en-US" dirty="0" smtClean="0"/>
              <a:t>＜</a:t>
            </a:r>
            <a:r>
              <a:rPr lang="ja-JP" altLang="en-US" u="sng" dirty="0">
                <a:solidFill>
                  <a:srgbClr val="FF0000"/>
                </a:solidFill>
              </a:rPr>
              <a:t>バグ管理図</a:t>
            </a:r>
            <a:r>
              <a:rPr lang="ja-JP" altLang="en-US" dirty="0"/>
              <a:t>（成長曲線）＞</a:t>
            </a:r>
            <a:r>
              <a:rPr lang="en-US" altLang="ja-JP" dirty="0"/>
              <a:t>	</a:t>
            </a:r>
            <a:endParaRPr lang="en-US" altLang="ja-JP" dirty="0" smtClean="0"/>
          </a:p>
          <a:p>
            <a:pPr marL="627063" indent="0"/>
            <a:r>
              <a:rPr lang="ja-JP" altLang="en-US" dirty="0" smtClean="0"/>
              <a:t>テスト</a:t>
            </a:r>
            <a:r>
              <a:rPr lang="ja-JP" altLang="en-US" dirty="0"/>
              <a:t>で累計エラー件数と時間の関係は「Ｓ字」になる。これ</a:t>
            </a:r>
            <a:r>
              <a:rPr lang="en-US" altLang="ja-JP" dirty="0"/>
              <a:t>	</a:t>
            </a:r>
            <a:r>
              <a:rPr lang="ja-JP" altLang="en-US" dirty="0"/>
              <a:t>を</a:t>
            </a:r>
            <a:r>
              <a:rPr lang="ja-JP" altLang="en-US" u="sng" dirty="0">
                <a:solidFill>
                  <a:srgbClr val="FF0000"/>
                </a:solidFill>
              </a:rPr>
              <a:t>バグ曲線と呼ぶ。</a:t>
            </a:r>
            <a:r>
              <a:rPr lang="ja-JP" altLang="en-US" dirty="0"/>
              <a:t>実際のテスト結果をグラフ化し、バグ曲線に当て嵌めてるこ</a:t>
            </a:r>
            <a:r>
              <a:rPr lang="en-US" altLang="ja-JP" dirty="0"/>
              <a:t>	</a:t>
            </a:r>
            <a:r>
              <a:rPr lang="ja-JP" altLang="en-US" dirty="0" err="1"/>
              <a:t>とで</a:t>
            </a:r>
            <a:r>
              <a:rPr lang="ja-JP" altLang="en-US" dirty="0"/>
              <a:t>テストがどの状態か推測できる</a:t>
            </a:r>
            <a:r>
              <a:rPr lang="ja-JP" altLang="en-US" dirty="0" smtClean="0"/>
              <a:t>。</a:t>
            </a:r>
            <a:endParaRPr lang="en-US" altLang="ja-JP" dirty="0" smtClean="0"/>
          </a:p>
          <a:p>
            <a:pPr marL="5472113" lvl="0" indent="0" eaLnBrk="1" hangingPunct="1">
              <a:spcBef>
                <a:spcPct val="50000"/>
              </a:spcBef>
            </a:pPr>
            <a:r>
              <a:rPr lang="en-US" altLang="ja-JP" sz="1400" kern="1200" dirty="0" smtClean="0">
                <a:solidFill>
                  <a:srgbClr val="000000"/>
                </a:solidFill>
                <a:latin typeface="Arial" charset="0"/>
                <a:ea typeface="HGP明朝E" pitchFamily="18" charset="-128"/>
              </a:rPr>
              <a:t>●</a:t>
            </a:r>
            <a:r>
              <a:rPr lang="ja-JP" altLang="en-US" sz="1400" kern="1200" dirty="0">
                <a:solidFill>
                  <a:srgbClr val="000000"/>
                </a:solidFill>
                <a:latin typeface="Arial" charset="0"/>
                <a:ea typeface="HGP明朝E" pitchFamily="18" charset="-128"/>
              </a:rPr>
              <a:t>初期は緩慢だが上昇が続く</a:t>
            </a:r>
          </a:p>
          <a:p>
            <a:pPr marL="5472113" lvl="0" indent="0" eaLnBrk="1" hangingPunct="1">
              <a:spcBef>
                <a:spcPct val="50000"/>
              </a:spcBef>
            </a:pPr>
            <a:r>
              <a:rPr lang="ja-JP" altLang="en-US" sz="1400" kern="1200" dirty="0">
                <a:solidFill>
                  <a:srgbClr val="000000"/>
                </a:solidFill>
                <a:latin typeface="Arial" charset="0"/>
                <a:ea typeface="HGP明朝E" pitchFamily="18" charset="-128"/>
              </a:rPr>
              <a:t>●ある時期から急激に増加する</a:t>
            </a:r>
          </a:p>
          <a:p>
            <a:pPr marL="5472113" lvl="0" indent="0" eaLnBrk="1" hangingPunct="1">
              <a:spcBef>
                <a:spcPct val="50000"/>
              </a:spcBef>
            </a:pPr>
            <a:r>
              <a:rPr lang="ja-JP" altLang="en-US" sz="1400" kern="1200" dirty="0">
                <a:solidFill>
                  <a:srgbClr val="000000"/>
                </a:solidFill>
                <a:latin typeface="Arial" charset="0"/>
                <a:ea typeface="HGP明朝E" pitchFamily="18" charset="-128"/>
              </a:rPr>
              <a:t>●最後には飽和状態と</a:t>
            </a:r>
            <a:r>
              <a:rPr lang="ja-JP" altLang="en-US" sz="1400" kern="1200" dirty="0" smtClean="0">
                <a:solidFill>
                  <a:srgbClr val="000000"/>
                </a:solidFill>
                <a:latin typeface="Arial" charset="0"/>
                <a:ea typeface="HGP明朝E" pitchFamily="18" charset="-128"/>
              </a:rPr>
              <a:t>なる</a:t>
            </a:r>
            <a:endParaRPr lang="en-US" altLang="ja-JP" sz="1400" kern="1200" dirty="0" smtClean="0">
              <a:solidFill>
                <a:srgbClr val="000000"/>
              </a:solidFill>
              <a:latin typeface="Arial" charset="0"/>
              <a:ea typeface="HGP明朝E" pitchFamily="18" charset="-128"/>
            </a:endParaRPr>
          </a:p>
          <a:p>
            <a:pPr marL="5472113" lvl="0" indent="0" eaLnBrk="1" hangingPunct="1">
              <a:spcBef>
                <a:spcPct val="50000"/>
              </a:spcBef>
            </a:pPr>
            <a:endParaRPr lang="ja-JP" altLang="en-US" sz="1400" kern="1200" dirty="0">
              <a:solidFill>
                <a:srgbClr val="000000"/>
              </a:solidFill>
              <a:latin typeface="Arial" charset="0"/>
              <a:ea typeface="HGP明朝E" pitchFamily="18" charset="-128"/>
            </a:endParaRPr>
          </a:p>
          <a:p>
            <a:pPr marL="719138" indent="-719138"/>
            <a:endParaRPr lang="ja-JP" altLang="en-US" dirty="0"/>
          </a:p>
          <a:p>
            <a:pPr marL="719138" indent="-719138"/>
            <a:r>
              <a:rPr lang="ja-JP" altLang="en-US" dirty="0" smtClean="0"/>
              <a:t>＜ </a:t>
            </a:r>
            <a:r>
              <a:rPr lang="ja-JP" altLang="en-US" dirty="0"/>
              <a:t>カバレッジ（</a:t>
            </a:r>
            <a:r>
              <a:rPr lang="ja-JP" altLang="en-US" u="sng" dirty="0">
                <a:solidFill>
                  <a:srgbClr val="FF0000"/>
                </a:solidFill>
              </a:rPr>
              <a:t>網羅率</a:t>
            </a:r>
            <a:r>
              <a:rPr lang="ja-JP" altLang="en-US" dirty="0"/>
              <a:t>） </a:t>
            </a:r>
            <a:r>
              <a:rPr lang="ja-JP" altLang="en-US" dirty="0" smtClean="0"/>
              <a:t>＞</a:t>
            </a:r>
            <a:endParaRPr lang="en-US" altLang="ja-JP" dirty="0" smtClean="0"/>
          </a:p>
          <a:p>
            <a:pPr marL="627063" indent="0"/>
            <a:r>
              <a:rPr lang="ja-JP" altLang="en-US" dirty="0" smtClean="0"/>
              <a:t> </a:t>
            </a:r>
            <a:r>
              <a:rPr lang="ja-JP" altLang="en-US" dirty="0"/>
              <a:t>プログラム全体の経路がテストでどれだけカバーされたかを表す率で、テストの進捗状態の数値的な指標となる</a:t>
            </a:r>
            <a:r>
              <a:rPr lang="ja-JP" altLang="en-US" dirty="0" smtClean="0"/>
              <a:t>。</a:t>
            </a:r>
            <a:endParaRPr kumimoji="1" lang="ja-JP" altLang="en-US" dirty="0"/>
          </a:p>
        </p:txBody>
      </p:sp>
      <p:sp>
        <p:nvSpPr>
          <p:cNvPr id="12" name="フッター プレースホルダ 4"/>
          <p:cNvSpPr>
            <a:spLocks noGrp="1"/>
          </p:cNvSpPr>
          <p:nvPr>
            <p:ph type="ftr" sz="quarter" idx="11"/>
          </p:nvPr>
        </p:nvSpPr>
        <p:spPr/>
        <p:txBody>
          <a:bodyPr/>
          <a:lstStyle/>
          <a:p>
            <a:pPr>
              <a:defRPr/>
            </a:pPr>
            <a:r>
              <a:rPr lang="en-US" altLang="ja-JP" smtClean="0"/>
              <a:t>Copyright © 2012 Funabashi </a:t>
            </a:r>
            <a:r>
              <a:rPr lang="ja-JP" altLang="en-US" smtClean="0"/>
              <a:t>ＩＴ</a:t>
            </a:r>
            <a:r>
              <a:rPr lang="en-US" altLang="ja-JP" smtClean="0"/>
              <a:t>-Lab. All right reserved</a:t>
            </a:r>
            <a:endParaRPr lang="en-US" altLang="ja-JP"/>
          </a:p>
        </p:txBody>
      </p:sp>
      <p:sp>
        <p:nvSpPr>
          <p:cNvPr id="13" name="スライド番号プレースホルダ 5"/>
          <p:cNvSpPr>
            <a:spLocks noGrp="1"/>
          </p:cNvSpPr>
          <p:nvPr>
            <p:ph type="sldNum" sz="quarter" idx="12"/>
          </p:nvPr>
        </p:nvSpPr>
        <p:spPr/>
        <p:txBody>
          <a:bodyPr/>
          <a:lstStyle/>
          <a:p>
            <a:pPr>
              <a:defRPr/>
            </a:pPr>
            <a:fld id="{489E2CC9-7FA3-4297-B3DA-45923B1214E2}" type="slidenum">
              <a:rPr lang="en-US" altLang="ja-JP"/>
              <a:pPr>
                <a:defRPr/>
              </a:pPr>
              <a:t>78</a:t>
            </a:fld>
            <a:endParaRPr lang="en-US" altLang="ja-JP"/>
          </a:p>
        </p:txBody>
      </p:sp>
      <p:grpSp>
        <p:nvGrpSpPr>
          <p:cNvPr id="71685" name="Group 3"/>
          <p:cNvGrpSpPr>
            <a:grpSpLocks/>
          </p:cNvGrpSpPr>
          <p:nvPr/>
        </p:nvGrpSpPr>
        <p:grpSpPr bwMode="auto">
          <a:xfrm>
            <a:off x="2144688" y="3414749"/>
            <a:ext cx="3744202" cy="1800200"/>
            <a:chOff x="1066" y="1389"/>
            <a:chExt cx="2540" cy="1361"/>
          </a:xfrm>
        </p:grpSpPr>
        <p:sp>
          <p:nvSpPr>
            <p:cNvPr id="71688" name="Line 4"/>
            <p:cNvSpPr>
              <a:spLocks noChangeShapeType="1"/>
            </p:cNvSpPr>
            <p:nvPr/>
          </p:nvSpPr>
          <p:spPr bwMode="auto">
            <a:xfrm>
              <a:off x="1338" y="1525"/>
              <a:ext cx="0" cy="12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71689" name="Line 5"/>
            <p:cNvSpPr>
              <a:spLocks noChangeShapeType="1"/>
            </p:cNvSpPr>
            <p:nvPr/>
          </p:nvSpPr>
          <p:spPr bwMode="auto">
            <a:xfrm>
              <a:off x="1066" y="2478"/>
              <a:ext cx="254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71690" name="Text Box 6"/>
            <p:cNvSpPr txBox="1">
              <a:spLocks noChangeArrowheads="1"/>
            </p:cNvSpPr>
            <p:nvPr/>
          </p:nvSpPr>
          <p:spPr bwMode="auto">
            <a:xfrm>
              <a:off x="1091" y="1389"/>
              <a:ext cx="292" cy="10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eaVert">
              <a:spAutoFit/>
            </a:bodyPr>
            <a:lstStyle>
              <a:lvl1pPr eaLnBrk="0" hangingPunct="0">
                <a:defRPr kumimoji="1" sz="2000">
                  <a:solidFill>
                    <a:schemeClr val="tx1"/>
                  </a:solidFill>
                  <a:latin typeface="Arial" charset="0"/>
                  <a:ea typeface="HGP明朝E" pitchFamily="18" charset="-128"/>
                </a:defRPr>
              </a:lvl1pPr>
              <a:lvl2pPr marL="742950" indent="-285750" eaLnBrk="0" hangingPunct="0">
                <a:defRPr kumimoji="1" sz="2000">
                  <a:solidFill>
                    <a:schemeClr val="tx1"/>
                  </a:solidFill>
                  <a:latin typeface="Arial" charset="0"/>
                  <a:ea typeface="HGP明朝E" pitchFamily="18" charset="-128"/>
                </a:defRPr>
              </a:lvl2pPr>
              <a:lvl3pPr marL="1143000" indent="-228600" eaLnBrk="0" hangingPunct="0">
                <a:defRPr kumimoji="1" sz="2000">
                  <a:solidFill>
                    <a:schemeClr val="tx1"/>
                  </a:solidFill>
                  <a:latin typeface="Arial" charset="0"/>
                  <a:ea typeface="HGP明朝E" pitchFamily="18" charset="-128"/>
                </a:defRPr>
              </a:lvl3pPr>
              <a:lvl4pPr marL="1600200" indent="-228600" eaLnBrk="0" hangingPunct="0">
                <a:defRPr kumimoji="1" sz="2000">
                  <a:solidFill>
                    <a:schemeClr val="tx1"/>
                  </a:solidFill>
                  <a:latin typeface="Arial" charset="0"/>
                  <a:ea typeface="HGP明朝E" pitchFamily="18" charset="-128"/>
                </a:defRPr>
              </a:lvl4pPr>
              <a:lvl5pPr marL="2057400" indent="-228600" eaLnBrk="0" hangingPunct="0">
                <a:defRPr kumimoji="1" sz="2000">
                  <a:solidFill>
                    <a:schemeClr val="tx1"/>
                  </a:solidFill>
                  <a:latin typeface="Arial" charset="0"/>
                  <a:ea typeface="HGP明朝E" pitchFamily="18" charset="-128"/>
                </a:defRPr>
              </a:lvl5pPr>
              <a:lvl6pPr marL="2514600" indent="-228600" algn="ctr" eaLnBrk="0" fontAlgn="base" hangingPunct="0">
                <a:spcBef>
                  <a:spcPct val="0"/>
                </a:spcBef>
                <a:spcAft>
                  <a:spcPct val="0"/>
                </a:spcAft>
                <a:defRPr kumimoji="1" sz="2000">
                  <a:solidFill>
                    <a:schemeClr val="tx1"/>
                  </a:solidFill>
                  <a:latin typeface="Arial" charset="0"/>
                  <a:ea typeface="HGP明朝E" pitchFamily="18" charset="-128"/>
                </a:defRPr>
              </a:lvl6pPr>
              <a:lvl7pPr marL="2971800" indent="-228600" algn="ctr" eaLnBrk="0" fontAlgn="base" hangingPunct="0">
                <a:spcBef>
                  <a:spcPct val="0"/>
                </a:spcBef>
                <a:spcAft>
                  <a:spcPct val="0"/>
                </a:spcAft>
                <a:defRPr kumimoji="1" sz="2000">
                  <a:solidFill>
                    <a:schemeClr val="tx1"/>
                  </a:solidFill>
                  <a:latin typeface="Arial" charset="0"/>
                  <a:ea typeface="HGP明朝E" pitchFamily="18" charset="-128"/>
                </a:defRPr>
              </a:lvl7pPr>
              <a:lvl8pPr marL="3429000" indent="-228600" algn="ctr" eaLnBrk="0" fontAlgn="base" hangingPunct="0">
                <a:spcBef>
                  <a:spcPct val="0"/>
                </a:spcBef>
                <a:spcAft>
                  <a:spcPct val="0"/>
                </a:spcAft>
                <a:defRPr kumimoji="1" sz="2000">
                  <a:solidFill>
                    <a:schemeClr val="tx1"/>
                  </a:solidFill>
                  <a:latin typeface="Arial" charset="0"/>
                  <a:ea typeface="HGP明朝E" pitchFamily="18" charset="-128"/>
                </a:defRPr>
              </a:lvl8pPr>
              <a:lvl9pPr marL="3886200" indent="-228600" algn="ctr" eaLnBrk="0" fontAlgn="base" hangingPunct="0">
                <a:spcBef>
                  <a:spcPct val="0"/>
                </a:spcBef>
                <a:spcAft>
                  <a:spcPct val="0"/>
                </a:spcAft>
                <a:defRPr kumimoji="1" sz="2000">
                  <a:solidFill>
                    <a:schemeClr val="tx1"/>
                  </a:solidFill>
                  <a:latin typeface="Arial" charset="0"/>
                  <a:ea typeface="HGP明朝E" pitchFamily="18" charset="-128"/>
                </a:defRPr>
              </a:lvl9pPr>
            </a:lstStyle>
            <a:p>
              <a:pPr eaLnBrk="1" hangingPunct="1">
                <a:spcBef>
                  <a:spcPct val="50000"/>
                </a:spcBef>
              </a:pPr>
              <a:r>
                <a:rPr lang="ja-JP" altLang="en-US" sz="1600" dirty="0"/>
                <a:t>累積エラー数</a:t>
              </a:r>
            </a:p>
          </p:txBody>
        </p:sp>
        <p:sp>
          <p:nvSpPr>
            <p:cNvPr id="71691" name="Text Box 7"/>
            <p:cNvSpPr txBox="1">
              <a:spLocks noChangeArrowheads="1"/>
            </p:cNvSpPr>
            <p:nvPr/>
          </p:nvSpPr>
          <p:spPr bwMode="auto">
            <a:xfrm>
              <a:off x="1791" y="2478"/>
              <a:ext cx="1452" cy="2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kumimoji="1" sz="2000">
                  <a:solidFill>
                    <a:schemeClr val="tx1"/>
                  </a:solidFill>
                  <a:latin typeface="Arial" charset="0"/>
                  <a:ea typeface="HGP明朝E" pitchFamily="18" charset="-128"/>
                </a:defRPr>
              </a:lvl1pPr>
              <a:lvl2pPr marL="742950" indent="-285750" eaLnBrk="0" hangingPunct="0">
                <a:defRPr kumimoji="1" sz="2000">
                  <a:solidFill>
                    <a:schemeClr val="tx1"/>
                  </a:solidFill>
                  <a:latin typeface="Arial" charset="0"/>
                  <a:ea typeface="HGP明朝E" pitchFamily="18" charset="-128"/>
                </a:defRPr>
              </a:lvl2pPr>
              <a:lvl3pPr marL="1143000" indent="-228600" eaLnBrk="0" hangingPunct="0">
                <a:defRPr kumimoji="1" sz="2000">
                  <a:solidFill>
                    <a:schemeClr val="tx1"/>
                  </a:solidFill>
                  <a:latin typeface="Arial" charset="0"/>
                  <a:ea typeface="HGP明朝E" pitchFamily="18" charset="-128"/>
                </a:defRPr>
              </a:lvl3pPr>
              <a:lvl4pPr marL="1600200" indent="-228600" eaLnBrk="0" hangingPunct="0">
                <a:defRPr kumimoji="1" sz="2000">
                  <a:solidFill>
                    <a:schemeClr val="tx1"/>
                  </a:solidFill>
                  <a:latin typeface="Arial" charset="0"/>
                  <a:ea typeface="HGP明朝E" pitchFamily="18" charset="-128"/>
                </a:defRPr>
              </a:lvl4pPr>
              <a:lvl5pPr marL="2057400" indent="-228600" eaLnBrk="0" hangingPunct="0">
                <a:defRPr kumimoji="1" sz="2000">
                  <a:solidFill>
                    <a:schemeClr val="tx1"/>
                  </a:solidFill>
                  <a:latin typeface="Arial" charset="0"/>
                  <a:ea typeface="HGP明朝E" pitchFamily="18" charset="-128"/>
                </a:defRPr>
              </a:lvl5pPr>
              <a:lvl6pPr marL="2514600" indent="-228600" algn="ctr" eaLnBrk="0" fontAlgn="base" hangingPunct="0">
                <a:spcBef>
                  <a:spcPct val="0"/>
                </a:spcBef>
                <a:spcAft>
                  <a:spcPct val="0"/>
                </a:spcAft>
                <a:defRPr kumimoji="1" sz="2000">
                  <a:solidFill>
                    <a:schemeClr val="tx1"/>
                  </a:solidFill>
                  <a:latin typeface="Arial" charset="0"/>
                  <a:ea typeface="HGP明朝E" pitchFamily="18" charset="-128"/>
                </a:defRPr>
              </a:lvl6pPr>
              <a:lvl7pPr marL="2971800" indent="-228600" algn="ctr" eaLnBrk="0" fontAlgn="base" hangingPunct="0">
                <a:spcBef>
                  <a:spcPct val="0"/>
                </a:spcBef>
                <a:spcAft>
                  <a:spcPct val="0"/>
                </a:spcAft>
                <a:defRPr kumimoji="1" sz="2000">
                  <a:solidFill>
                    <a:schemeClr val="tx1"/>
                  </a:solidFill>
                  <a:latin typeface="Arial" charset="0"/>
                  <a:ea typeface="HGP明朝E" pitchFamily="18" charset="-128"/>
                </a:defRPr>
              </a:lvl7pPr>
              <a:lvl8pPr marL="3429000" indent="-228600" algn="ctr" eaLnBrk="0" fontAlgn="base" hangingPunct="0">
                <a:spcBef>
                  <a:spcPct val="0"/>
                </a:spcBef>
                <a:spcAft>
                  <a:spcPct val="0"/>
                </a:spcAft>
                <a:defRPr kumimoji="1" sz="2000">
                  <a:solidFill>
                    <a:schemeClr val="tx1"/>
                  </a:solidFill>
                  <a:latin typeface="Arial" charset="0"/>
                  <a:ea typeface="HGP明朝E" pitchFamily="18" charset="-128"/>
                </a:defRPr>
              </a:lvl8pPr>
              <a:lvl9pPr marL="3886200" indent="-228600" algn="ctr" eaLnBrk="0" fontAlgn="base" hangingPunct="0">
                <a:spcBef>
                  <a:spcPct val="0"/>
                </a:spcBef>
                <a:spcAft>
                  <a:spcPct val="0"/>
                </a:spcAft>
                <a:defRPr kumimoji="1" sz="2000">
                  <a:solidFill>
                    <a:schemeClr val="tx1"/>
                  </a:solidFill>
                  <a:latin typeface="Arial" charset="0"/>
                  <a:ea typeface="HGP明朝E" pitchFamily="18" charset="-128"/>
                </a:defRPr>
              </a:lvl9pPr>
            </a:lstStyle>
            <a:p>
              <a:pPr eaLnBrk="1" hangingPunct="1">
                <a:spcBef>
                  <a:spcPct val="50000"/>
                </a:spcBef>
              </a:pPr>
              <a:r>
                <a:rPr lang="ja-JP" altLang="en-US" sz="1600" dirty="0"/>
                <a:t>期　　　間</a:t>
              </a:r>
            </a:p>
          </p:txBody>
        </p:sp>
        <p:sp>
          <p:nvSpPr>
            <p:cNvPr id="71692" name="Freeform 8"/>
            <p:cNvSpPr>
              <a:spLocks/>
            </p:cNvSpPr>
            <p:nvPr/>
          </p:nvSpPr>
          <p:spPr bwMode="auto">
            <a:xfrm>
              <a:off x="1338" y="1706"/>
              <a:ext cx="1814" cy="780"/>
            </a:xfrm>
            <a:custGeom>
              <a:avLst/>
              <a:gdLst>
                <a:gd name="T0" fmla="*/ 0 w 1814"/>
                <a:gd name="T1" fmla="*/ 780 h 780"/>
                <a:gd name="T2" fmla="*/ 369 w 1814"/>
                <a:gd name="T3" fmla="*/ 666 h 780"/>
                <a:gd name="T4" fmla="*/ 780 w 1814"/>
                <a:gd name="T5" fmla="*/ 115 h 780"/>
                <a:gd name="T6" fmla="*/ 1814 w 1814"/>
                <a:gd name="T7" fmla="*/ 9 h 780"/>
                <a:gd name="T8" fmla="*/ 0 60000 65536"/>
                <a:gd name="T9" fmla="*/ 0 60000 65536"/>
                <a:gd name="T10" fmla="*/ 0 60000 65536"/>
                <a:gd name="T11" fmla="*/ 0 60000 65536"/>
                <a:gd name="T12" fmla="*/ 0 w 1814"/>
                <a:gd name="T13" fmla="*/ 0 h 780"/>
                <a:gd name="T14" fmla="*/ 1814 w 1814"/>
                <a:gd name="T15" fmla="*/ 780 h 780"/>
              </a:gdLst>
              <a:ahLst/>
              <a:cxnLst>
                <a:cxn ang="T8">
                  <a:pos x="T0" y="T1"/>
                </a:cxn>
                <a:cxn ang="T9">
                  <a:pos x="T2" y="T3"/>
                </a:cxn>
                <a:cxn ang="T10">
                  <a:pos x="T4" y="T5"/>
                </a:cxn>
                <a:cxn ang="T11">
                  <a:pos x="T6" y="T7"/>
                </a:cxn>
              </a:cxnLst>
              <a:rect l="T12" t="T13" r="T14" b="T15"/>
              <a:pathLst>
                <a:path w="1814" h="780">
                  <a:moveTo>
                    <a:pt x="0" y="780"/>
                  </a:moveTo>
                  <a:cubicBezTo>
                    <a:pt x="62" y="761"/>
                    <a:pt x="239" y="777"/>
                    <a:pt x="369" y="666"/>
                  </a:cubicBezTo>
                  <a:cubicBezTo>
                    <a:pt x="535" y="556"/>
                    <a:pt x="576" y="230"/>
                    <a:pt x="780" y="115"/>
                  </a:cubicBezTo>
                  <a:cubicBezTo>
                    <a:pt x="984" y="0"/>
                    <a:pt x="1599" y="31"/>
                    <a:pt x="1814" y="9"/>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gr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26" name="Rectangle 26"/>
          <p:cNvSpPr>
            <a:spLocks noGrp="1" noChangeArrowheads="1"/>
          </p:cNvSpPr>
          <p:nvPr>
            <p:ph type="title"/>
          </p:nvPr>
        </p:nvSpPr>
        <p:spPr/>
        <p:txBody>
          <a:bodyPr/>
          <a:lstStyle/>
          <a:p>
            <a:pPr eaLnBrk="1" hangingPunct="1"/>
            <a:r>
              <a:rPr lang="ja-JP" altLang="en-US" sz="2000" smtClean="0"/>
              <a:t>１２．５．７　ソフトウェアユニットのテスト（４）</a:t>
            </a:r>
          </a:p>
        </p:txBody>
      </p:sp>
      <p:graphicFrame>
        <p:nvGraphicFramePr>
          <p:cNvPr id="418841" name="Group 25"/>
          <p:cNvGraphicFramePr>
            <a:graphicFrameLocks noGrp="1"/>
          </p:cNvGraphicFramePr>
          <p:nvPr>
            <p:ph idx="1"/>
            <p:extLst>
              <p:ext uri="{D42A27DB-BD31-4B8C-83A1-F6EECF244321}">
                <p14:modId xmlns:p14="http://schemas.microsoft.com/office/powerpoint/2010/main" val="3216113580"/>
              </p:ext>
            </p:extLst>
          </p:nvPr>
        </p:nvGraphicFramePr>
        <p:xfrm>
          <a:off x="271727" y="2420888"/>
          <a:ext cx="9362776" cy="3384376"/>
        </p:xfrm>
        <a:graphic>
          <a:graphicData uri="http://schemas.openxmlformats.org/drawingml/2006/table">
            <a:tbl>
              <a:tblPr/>
              <a:tblGrid>
                <a:gridCol w="2507454"/>
                <a:gridCol w="6855321"/>
              </a:tblGrid>
              <a:tr h="54079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mn-lt"/>
                          <a:ea typeface="HGP明朝E" pitchFamily="18" charset="-128"/>
                        </a:rPr>
                        <a:t>名　　称</a:t>
                      </a:r>
                    </a:p>
                  </a:txBody>
                  <a:tcPr marL="0" marR="0" marT="0" marB="0" anchor="ctr" anchorCtr="1"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mn-lt"/>
                          <a:ea typeface="HGP明朝E" pitchFamily="18" charset="-128"/>
                        </a:rPr>
                        <a:t>内　　　　容</a:t>
                      </a:r>
                    </a:p>
                  </a:txBody>
                  <a:tcPr marL="104466" marR="104466" marT="46800" marB="46800" anchor="ctr" anchorCtr="1"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1"/>
                    </a:solidFill>
                  </a:tcPr>
                </a:tc>
              </a:tr>
              <a:tr h="9533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lang="ja-JP" altLang="en-US" sz="1800" u="sng" dirty="0" smtClean="0">
                          <a:solidFill>
                            <a:srgbClr val="FF0000"/>
                          </a:solidFill>
                          <a:latin typeface="+mn-lt"/>
                        </a:rPr>
                        <a:t>同値分析法</a:t>
                      </a:r>
                      <a:endParaRPr kumimoji="1" lang="ja-JP" altLang="en-US" sz="1800" b="0" i="0" u="none" strike="noStrike" cap="none" normalizeH="0" baseline="0" dirty="0" smtClean="0">
                        <a:ln>
                          <a:noFill/>
                        </a:ln>
                        <a:solidFill>
                          <a:schemeClr val="tx1"/>
                        </a:solidFill>
                        <a:effectLst/>
                        <a:latin typeface="+mn-lt"/>
                        <a:ea typeface="HGP明朝E" pitchFamily="18" charset="-128"/>
                      </a:endParaRPr>
                    </a:p>
                  </a:txBody>
                  <a:tcPr marL="0" marR="0" marT="0" marB="0" anchor="ctr" anchorCtr="1"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mn-lt"/>
                          <a:ea typeface="HGP明朝E" pitchFamily="18" charset="-128"/>
                        </a:rPr>
                        <a:t>入力値の範囲をいくつかのクラスに分類し、そのクラスの代表値（中央値など）を利用する</a:t>
                      </a:r>
                    </a:p>
                  </a:txBody>
                  <a:tcPr marL="104466" marR="104466" marT="46800" marB="46800" anchor="ct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945102">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lang="ja-JP" altLang="en-US" sz="1800" u="sng" dirty="0" smtClean="0">
                          <a:solidFill>
                            <a:srgbClr val="FF0000"/>
                          </a:solidFill>
                          <a:latin typeface="+mn-lt"/>
                        </a:rPr>
                        <a:t>限界値分析法</a:t>
                      </a:r>
                      <a:endParaRPr kumimoji="1" lang="ja-JP" altLang="en-US" sz="1800" b="0" i="0" u="none" strike="noStrike" cap="none" normalizeH="0" baseline="0" dirty="0" smtClean="0">
                        <a:ln>
                          <a:noFill/>
                        </a:ln>
                        <a:solidFill>
                          <a:schemeClr val="tx1"/>
                        </a:solidFill>
                        <a:effectLst/>
                        <a:latin typeface="+mn-lt"/>
                        <a:ea typeface="HGP明朝E" pitchFamily="18" charset="-128"/>
                      </a:endParaRPr>
                    </a:p>
                  </a:txBody>
                  <a:tcPr marL="0" marR="0" marT="0" marB="0" anchor="ctr" anchorCtr="1"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800" b="0" i="0" u="none" strike="noStrike" cap="none" normalizeH="0" baseline="0" dirty="0" smtClean="0">
                          <a:ln>
                            <a:noFill/>
                          </a:ln>
                          <a:solidFill>
                            <a:schemeClr val="tx1"/>
                          </a:solidFill>
                          <a:effectLst/>
                          <a:latin typeface="+mn-lt"/>
                          <a:ea typeface="HGP明朝E" pitchFamily="18" charset="-128"/>
                        </a:rPr>
                        <a:t>入力値の範囲をいくつかのクラスに分類し、そのクラスの限界値（上限を１超える値等）を利用する</a:t>
                      </a:r>
                    </a:p>
                  </a:txBody>
                  <a:tcPr marL="104466" marR="104466" marT="46800" marB="46800" anchor="ct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94510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lang="ja-JP" altLang="en-US" sz="1800" u="sng" dirty="0" smtClean="0">
                          <a:solidFill>
                            <a:srgbClr val="FF0000"/>
                          </a:solidFill>
                          <a:latin typeface="+mn-lt"/>
                        </a:rPr>
                        <a:t>原因結果グラフ法</a:t>
                      </a:r>
                      <a:endParaRPr kumimoji="1" lang="ja-JP" altLang="en-US" sz="1800" b="0" i="0" u="none" strike="noStrike" cap="none" normalizeH="0" baseline="0" dirty="0" smtClean="0">
                        <a:ln>
                          <a:noFill/>
                        </a:ln>
                        <a:solidFill>
                          <a:schemeClr val="tx1"/>
                        </a:solidFill>
                        <a:effectLst/>
                        <a:latin typeface="+mn-lt"/>
                        <a:ea typeface="HGP明朝E" pitchFamily="18" charset="-128"/>
                      </a:endParaRPr>
                    </a:p>
                  </a:txBody>
                  <a:tcPr marL="0" marR="0" marT="0" marB="0" anchor="ctr" anchorCtr="1"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mn-lt"/>
                          <a:ea typeface="HGP明朝E" pitchFamily="18" charset="-128"/>
                        </a:rPr>
                        <a:t>入力（原因）と出力（結果）の関係を図で表し、表で整理してテストデータを作成する</a:t>
                      </a:r>
                    </a:p>
                  </a:txBody>
                  <a:tcPr marL="104466" marR="104466" marT="46800" marB="46800" anchor="ct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19" name="フッター プレースホルダ 4"/>
          <p:cNvSpPr>
            <a:spLocks noGrp="1"/>
          </p:cNvSpPr>
          <p:nvPr>
            <p:ph type="ftr" sz="quarter" idx="11"/>
          </p:nvPr>
        </p:nvSpPr>
        <p:spPr/>
        <p:txBody>
          <a:bodyPr/>
          <a:lstStyle/>
          <a:p>
            <a:pPr>
              <a:defRPr/>
            </a:pPr>
            <a:r>
              <a:rPr lang="en-US" altLang="ja-JP" smtClean="0"/>
              <a:t>Copyright © 2012 Funabashi </a:t>
            </a:r>
            <a:r>
              <a:rPr lang="ja-JP" altLang="en-US" smtClean="0"/>
              <a:t>ＩＴ</a:t>
            </a:r>
            <a:r>
              <a:rPr lang="en-US" altLang="ja-JP" smtClean="0"/>
              <a:t>-Lab. All right reserved</a:t>
            </a:r>
            <a:endParaRPr lang="en-US" altLang="ja-JP"/>
          </a:p>
        </p:txBody>
      </p:sp>
      <p:sp>
        <p:nvSpPr>
          <p:cNvPr id="20" name="スライド番号プレースホルダ 5"/>
          <p:cNvSpPr>
            <a:spLocks noGrp="1"/>
          </p:cNvSpPr>
          <p:nvPr>
            <p:ph type="sldNum" sz="quarter" idx="12"/>
          </p:nvPr>
        </p:nvSpPr>
        <p:spPr/>
        <p:txBody>
          <a:bodyPr/>
          <a:lstStyle/>
          <a:p>
            <a:pPr>
              <a:defRPr/>
            </a:pPr>
            <a:fld id="{54EB07C7-4D0F-4E44-8869-40C08FCBA9DE}" type="slidenum">
              <a:rPr lang="en-US" altLang="ja-JP"/>
              <a:pPr>
                <a:defRPr/>
              </a:pPr>
              <a:t>79</a:t>
            </a:fld>
            <a:endParaRPr lang="en-US" altLang="ja-JP"/>
          </a:p>
        </p:txBody>
      </p:sp>
      <p:sp>
        <p:nvSpPr>
          <p:cNvPr id="7" name="コンテンツ プレースホルダ 13"/>
          <p:cNvSpPr txBox="1">
            <a:spLocks/>
          </p:cNvSpPr>
          <p:nvPr/>
        </p:nvSpPr>
        <p:spPr bwMode="auto">
          <a:xfrm>
            <a:off x="271727" y="1052513"/>
            <a:ext cx="9362546" cy="525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719138" indent="-719138" algn="l">
              <a:spcBef>
                <a:spcPct val="20000"/>
              </a:spcBef>
            </a:pPr>
            <a:r>
              <a:rPr lang="en-US" altLang="ja-JP" sz="1800" dirty="0" smtClean="0">
                <a:latin typeface="HGP明朝E" pitchFamily="18" charset="-128"/>
              </a:rPr>
              <a:t>【</a:t>
            </a:r>
            <a:r>
              <a:rPr lang="ja-JP" altLang="en-US" sz="1800" dirty="0" smtClean="0">
                <a:latin typeface="HGP明朝E" pitchFamily="18" charset="-128"/>
              </a:rPr>
              <a:t>テストの手法</a:t>
            </a:r>
            <a:r>
              <a:rPr lang="en-US" altLang="ja-JP" sz="1800" dirty="0" smtClean="0">
                <a:latin typeface="HGP明朝E" pitchFamily="18" charset="-128"/>
              </a:rPr>
              <a:t>】 </a:t>
            </a:r>
          </a:p>
          <a:p>
            <a:pPr marL="627063" algn="l">
              <a:spcBef>
                <a:spcPct val="20000"/>
              </a:spcBef>
            </a:pPr>
            <a:r>
              <a:rPr lang="ja-JP" altLang="en-US" sz="1800" dirty="0" smtClean="0">
                <a:latin typeface="HGP明朝E" pitchFamily="18" charset="-128"/>
              </a:rPr>
              <a:t>＜ブラックボックステスト＞ </a:t>
            </a:r>
            <a:endParaRPr lang="en-US" altLang="ja-JP" sz="1800" dirty="0" smtClean="0">
              <a:latin typeface="HGP明朝E" pitchFamily="18" charset="-128"/>
            </a:endParaRPr>
          </a:p>
          <a:p>
            <a:pPr marL="627063" algn="l">
              <a:spcBef>
                <a:spcPct val="20000"/>
              </a:spcBef>
            </a:pPr>
            <a:r>
              <a:rPr lang="ja-JP" altLang="en-US" sz="1800" dirty="0" smtClean="0">
                <a:latin typeface="HGP明朝E" pitchFamily="18" charset="-128"/>
              </a:rPr>
              <a:t>プログラムの構造を無視して、実行結果、出力データが正しいかを検証するために、プログラムの外部仕様書を基に</a:t>
            </a:r>
            <a:r>
              <a:rPr lang="ja-JP" altLang="en-US" sz="1800" u="sng" dirty="0" smtClean="0">
                <a:solidFill>
                  <a:srgbClr val="FF0000"/>
                </a:solidFill>
              </a:rPr>
              <a:t>テストケース</a:t>
            </a:r>
            <a:r>
              <a:rPr lang="ja-JP" altLang="en-US" sz="1800" dirty="0" smtClean="0">
                <a:latin typeface="HGP明朝E" pitchFamily="18" charset="-128"/>
              </a:rPr>
              <a:t>を作成する手法。</a:t>
            </a:r>
            <a:endParaRPr kumimoji="1" lang="ja-JP" altLang="en-US" sz="1800" b="0" i="0" u="none" strike="noStrike" kern="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p:txBody>
          <a:bodyPr/>
          <a:lstStyle/>
          <a:p>
            <a:r>
              <a:rPr lang="ja-JP" altLang="en-US" sz="2000" dirty="0" smtClean="0"/>
              <a:t>１２．１．２　システム要件の定義（４）</a:t>
            </a:r>
          </a:p>
        </p:txBody>
      </p:sp>
      <p:sp>
        <p:nvSpPr>
          <p:cNvPr id="8195" name="コンテンツ プレースホルダ 2"/>
          <p:cNvSpPr>
            <a:spLocks noGrp="1"/>
          </p:cNvSpPr>
          <p:nvPr>
            <p:ph idx="1"/>
          </p:nvPr>
        </p:nvSpPr>
        <p:spPr/>
        <p:txBody>
          <a:bodyPr/>
          <a:lstStyle/>
          <a:p>
            <a:pPr>
              <a:buFontTx/>
              <a:buNone/>
            </a:pPr>
            <a:r>
              <a:rPr lang="en-US" altLang="ja-JP" sz="1800" dirty="0" smtClean="0"/>
              <a:t>【</a:t>
            </a:r>
            <a:r>
              <a:rPr lang="ja-JP" altLang="en-US" sz="1800" dirty="0" smtClean="0"/>
              <a:t>その他の要件</a:t>
            </a:r>
            <a:r>
              <a:rPr lang="en-US" altLang="ja-JP" sz="1800" dirty="0" smtClean="0"/>
              <a:t>】</a:t>
            </a:r>
          </a:p>
          <a:p>
            <a:pPr marL="630238" indent="0">
              <a:buFontTx/>
              <a:buNone/>
            </a:pPr>
            <a:r>
              <a:rPr lang="ja-JP" altLang="en-US" sz="1800" dirty="0" smtClean="0"/>
              <a:t>システムを構成、設計する上での条件（開発環境など）や、</a:t>
            </a:r>
            <a:r>
              <a:rPr lang="ja-JP" altLang="en-US" sz="1800" u="sng" dirty="0" smtClean="0">
                <a:solidFill>
                  <a:srgbClr val="FF0000"/>
                </a:solidFill>
              </a:rPr>
              <a:t>実行環境要件</a:t>
            </a:r>
            <a:r>
              <a:rPr lang="ja-JP" altLang="en-US" sz="1800" dirty="0" smtClean="0"/>
              <a:t>、品質を確認する</a:t>
            </a:r>
            <a:r>
              <a:rPr lang="ja-JP" altLang="en-US" sz="1800" u="sng" dirty="0" smtClean="0">
                <a:solidFill>
                  <a:srgbClr val="FF0000"/>
                </a:solidFill>
              </a:rPr>
              <a:t>品質要件</a:t>
            </a:r>
            <a:r>
              <a:rPr lang="ja-JP" altLang="en-US" sz="1800" dirty="0" smtClean="0"/>
              <a:t>を定義する。</a:t>
            </a:r>
            <a:endParaRPr lang="en-US" altLang="ja-JP" sz="1800" dirty="0" smtClean="0"/>
          </a:p>
          <a:p>
            <a:pPr marL="630238" indent="0">
              <a:buFontTx/>
              <a:buNone/>
            </a:pPr>
            <a:endParaRPr lang="en-US" altLang="ja-JP" sz="1800" dirty="0" smtClean="0"/>
          </a:p>
          <a:p>
            <a:pPr marL="630238" indent="0">
              <a:buFontTx/>
              <a:buNone/>
            </a:pPr>
            <a:r>
              <a:rPr lang="ja-JP" altLang="en-US" sz="1800" dirty="0" smtClean="0"/>
              <a:t>関連する周辺システムがある場合は、それらのシステムとの</a:t>
            </a:r>
            <a:r>
              <a:rPr lang="ja-JP" altLang="en-US" sz="1800" u="sng" dirty="0" smtClean="0">
                <a:solidFill>
                  <a:srgbClr val="FF0000"/>
                </a:solidFill>
              </a:rPr>
              <a:t>周辺インターフェース要件</a:t>
            </a:r>
            <a:r>
              <a:rPr lang="ja-JP" altLang="en-US" sz="1800" dirty="0" smtClean="0"/>
              <a:t>も定義する。</a:t>
            </a:r>
            <a:endParaRPr lang="en-US" altLang="ja-JP" sz="1800" dirty="0" smtClean="0"/>
          </a:p>
          <a:p>
            <a:pPr marL="630238" indent="0">
              <a:buFontTx/>
              <a:buNone/>
            </a:pPr>
            <a:endParaRPr lang="ja-JP" altLang="en-US" sz="1800" dirty="0" smtClean="0"/>
          </a:p>
        </p:txBody>
      </p:sp>
      <p:sp>
        <p:nvSpPr>
          <p:cNvPr id="4" name="フッター プレースホルダ 3"/>
          <p:cNvSpPr>
            <a:spLocks noGrp="1"/>
          </p:cNvSpPr>
          <p:nvPr>
            <p:ph type="ftr" sz="quarter" idx="11"/>
          </p:nvPr>
        </p:nvSpPr>
        <p:spPr/>
        <p:txBody>
          <a:bodyPr/>
          <a:lstStyle/>
          <a:p>
            <a:pPr>
              <a:defRPr/>
            </a:pPr>
            <a:r>
              <a:rPr lang="en-US" altLang="ja-JP" dirty="0" smtClean="0"/>
              <a:t>Copyright © 2012 Funabashi </a:t>
            </a:r>
            <a:r>
              <a:rPr lang="ja-JP" altLang="en-US" dirty="0" smtClean="0"/>
              <a:t>ＩＴ</a:t>
            </a:r>
            <a:r>
              <a:rPr lang="en-US" altLang="ja-JP" dirty="0" smtClean="0"/>
              <a:t>-Lab. All right reserved</a:t>
            </a:r>
            <a:endParaRPr lang="en-US" altLang="ja-JP" dirty="0"/>
          </a:p>
        </p:txBody>
      </p:sp>
      <p:sp>
        <p:nvSpPr>
          <p:cNvPr id="5" name="スライド番号プレースホルダ 4"/>
          <p:cNvSpPr>
            <a:spLocks noGrp="1"/>
          </p:cNvSpPr>
          <p:nvPr>
            <p:ph type="sldNum" sz="quarter" idx="12"/>
          </p:nvPr>
        </p:nvSpPr>
        <p:spPr/>
        <p:txBody>
          <a:bodyPr/>
          <a:lstStyle/>
          <a:p>
            <a:pPr>
              <a:defRPr/>
            </a:pPr>
            <a:fld id="{BBF465BB-F7F1-481A-A396-7F375E7083C2}" type="slidenum">
              <a:rPr lang="en-US" altLang="ja-JP" smtClean="0"/>
              <a:pPr>
                <a:defRPr/>
              </a:pPr>
              <a:t>8</a:t>
            </a:fld>
            <a:endParaRPr lang="en-US" altLang="ja-JP" dirty="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56" name="Rectangle 87"/>
          <p:cNvSpPr>
            <a:spLocks noGrp="1" noChangeArrowheads="1"/>
          </p:cNvSpPr>
          <p:nvPr>
            <p:ph type="title"/>
          </p:nvPr>
        </p:nvSpPr>
        <p:spPr/>
        <p:txBody>
          <a:bodyPr/>
          <a:lstStyle/>
          <a:p>
            <a:pPr eaLnBrk="1" hangingPunct="1"/>
            <a:r>
              <a:rPr lang="ja-JP" altLang="en-US" sz="2000" smtClean="0"/>
              <a:t>１２．５．７　ソフトウェアユニットのテスト（５）</a:t>
            </a:r>
          </a:p>
        </p:txBody>
      </p:sp>
      <p:graphicFrame>
        <p:nvGraphicFramePr>
          <p:cNvPr id="340054" name="Group 86"/>
          <p:cNvGraphicFramePr>
            <a:graphicFrameLocks noGrp="1"/>
          </p:cNvGraphicFramePr>
          <p:nvPr>
            <p:ph idx="1"/>
          </p:nvPr>
        </p:nvGraphicFramePr>
        <p:xfrm>
          <a:off x="271727" y="2385982"/>
          <a:ext cx="9363038" cy="4067355"/>
        </p:xfrm>
        <a:graphic>
          <a:graphicData uri="http://schemas.openxmlformats.org/drawingml/2006/table">
            <a:tbl>
              <a:tblPr/>
              <a:tblGrid>
                <a:gridCol w="2538714"/>
                <a:gridCol w="6824324"/>
              </a:tblGrid>
              <a:tr h="31408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HGP明朝E" pitchFamily="18" charset="-128"/>
                          <a:ea typeface="HGP明朝E" pitchFamily="18" charset="-128"/>
                        </a:rPr>
                        <a:t>名　　称</a:t>
                      </a:r>
                    </a:p>
                  </a:txBody>
                  <a:tcPr marL="0" marR="0" marT="0" marB="0" anchor="ctr" anchorCtr="1"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HGP明朝E" pitchFamily="18" charset="-128"/>
                          <a:ea typeface="HGP明朝E" pitchFamily="18" charset="-128"/>
                        </a:rPr>
                        <a:t>内　　　　容</a:t>
                      </a:r>
                    </a:p>
                  </a:txBody>
                  <a:tcPr marL="99158" marR="99158" marT="46800" marB="46800" anchor="ctr" anchorCtr="1"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4890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lang="ja-JP" altLang="en-US" u="sng" dirty="0" smtClean="0">
                          <a:solidFill>
                            <a:srgbClr val="FF0000"/>
                          </a:solidFill>
                        </a:rPr>
                        <a:t>命令網羅</a:t>
                      </a:r>
                      <a:endParaRPr kumimoji="1" lang="ja-JP" altLang="en-US" sz="1800" b="0" i="0" u="none" strike="noStrike" cap="none" normalizeH="0" baseline="0" dirty="0" smtClean="0">
                        <a:ln>
                          <a:noFill/>
                        </a:ln>
                        <a:solidFill>
                          <a:schemeClr val="tx1"/>
                        </a:solidFill>
                        <a:effectLst/>
                        <a:latin typeface="HGP明朝E" pitchFamily="18" charset="-128"/>
                        <a:ea typeface="HGP明朝E" pitchFamily="18" charset="-128"/>
                      </a:endParaRPr>
                    </a:p>
                  </a:txBody>
                  <a:tcPr marL="0" marR="0" marT="0" marB="0" anchor="ctr" anchorCtr="1"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HGP明朝E" pitchFamily="18" charset="-128"/>
                          <a:ea typeface="HGP明朝E" pitchFamily="18" charset="-128"/>
                        </a:rPr>
                        <a:t>全ての命令を少なくとも</a:t>
                      </a:r>
                      <a:r>
                        <a:rPr kumimoji="1" lang="en-US" altLang="ja-JP" sz="1800" b="0" i="0" u="none" strike="noStrike" cap="none" normalizeH="0" baseline="0" dirty="0" smtClean="0">
                          <a:ln>
                            <a:noFill/>
                          </a:ln>
                          <a:solidFill>
                            <a:schemeClr val="tx1"/>
                          </a:solidFill>
                          <a:effectLst/>
                          <a:latin typeface="HGP明朝E" pitchFamily="18" charset="-128"/>
                          <a:ea typeface="HGP明朝E" pitchFamily="18" charset="-128"/>
                        </a:rPr>
                        <a:t>1</a:t>
                      </a:r>
                      <a:r>
                        <a:rPr kumimoji="1" lang="ja-JP" altLang="en-US" sz="1800" b="0" i="0" u="none" strike="noStrike" cap="none" normalizeH="0" baseline="0" dirty="0" smtClean="0">
                          <a:ln>
                            <a:noFill/>
                          </a:ln>
                          <a:solidFill>
                            <a:schemeClr val="tx1"/>
                          </a:solidFill>
                          <a:effectLst/>
                          <a:latin typeface="HGP明朝E" pitchFamily="18" charset="-128"/>
                          <a:ea typeface="HGP明朝E" pitchFamily="18" charset="-128"/>
                        </a:rPr>
                        <a:t>回は実行するテストケースを設計する。</a:t>
                      </a:r>
                    </a:p>
                  </a:txBody>
                  <a:tcPr marL="99158" marR="99158" marT="46800" marB="46800" anchor="ct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9777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lang="ja-JP" altLang="en-US" u="sng" dirty="0" smtClean="0">
                          <a:solidFill>
                            <a:srgbClr val="FF0000"/>
                          </a:solidFill>
                        </a:rPr>
                        <a:t>判定条件網羅</a:t>
                      </a:r>
                      <a:endParaRPr lang="en-US" altLang="ja-JP" u="sng" dirty="0" smtClean="0">
                        <a:solidFill>
                          <a:srgbClr val="FF0000"/>
                        </a:solidFill>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HGP明朝E" pitchFamily="18" charset="-128"/>
                          <a:ea typeface="HGP明朝E" pitchFamily="18" charset="-128"/>
                        </a:rPr>
                        <a:t>（分岐網羅）</a:t>
                      </a:r>
                    </a:p>
                  </a:txBody>
                  <a:tcPr marL="0" marR="0" marT="0" marB="0" anchor="ctr" anchorCtr="1"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smtClean="0">
                          <a:ln>
                            <a:noFill/>
                          </a:ln>
                          <a:solidFill>
                            <a:schemeClr val="tx1"/>
                          </a:solidFill>
                          <a:effectLst/>
                          <a:latin typeface="HGP明朝E" pitchFamily="18" charset="-128"/>
                          <a:ea typeface="HGP明朝E" pitchFamily="18" charset="-128"/>
                        </a:rPr>
                        <a:t>判定条件で真となる場合と偽となる場合を少なくとも</a:t>
                      </a:r>
                      <a:r>
                        <a:rPr kumimoji="1" lang="en-US" altLang="ja-JP" sz="1800" b="0" i="0" u="none" strike="noStrike" cap="none" normalizeH="0" baseline="0" smtClean="0">
                          <a:ln>
                            <a:noFill/>
                          </a:ln>
                          <a:solidFill>
                            <a:schemeClr val="tx1"/>
                          </a:solidFill>
                          <a:effectLst/>
                          <a:latin typeface="HGP明朝E" pitchFamily="18" charset="-128"/>
                          <a:ea typeface="HGP明朝E" pitchFamily="18" charset="-128"/>
                        </a:rPr>
                        <a:t>1</a:t>
                      </a:r>
                      <a:r>
                        <a:rPr kumimoji="1" lang="ja-JP" altLang="en-US" sz="1800" b="0" i="0" u="none" strike="noStrike" cap="none" normalizeH="0" baseline="0" smtClean="0">
                          <a:ln>
                            <a:noFill/>
                          </a:ln>
                          <a:solidFill>
                            <a:schemeClr val="tx1"/>
                          </a:solidFill>
                          <a:effectLst/>
                          <a:latin typeface="HGP明朝E" pitchFamily="18" charset="-128"/>
                          <a:ea typeface="HGP明朝E" pitchFamily="18" charset="-128"/>
                        </a:rPr>
                        <a:t>回は実行するテストケースを設計する。</a:t>
                      </a:r>
                    </a:p>
                  </a:txBody>
                  <a:tcPr marL="99158" marR="99158" marT="46800" marB="46800" anchor="ct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10659">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lang="ja-JP" altLang="en-US" u="sng" dirty="0" smtClean="0">
                          <a:solidFill>
                            <a:srgbClr val="FF0000"/>
                          </a:solidFill>
                        </a:rPr>
                        <a:t>条件網羅</a:t>
                      </a:r>
                      <a:r>
                        <a:rPr kumimoji="1" lang="ja-JP" altLang="en-US" sz="1800" b="0" i="0" u="none" strike="noStrike" cap="none" normalizeH="0" baseline="0" dirty="0" smtClean="0">
                          <a:ln>
                            <a:noFill/>
                          </a:ln>
                          <a:solidFill>
                            <a:schemeClr val="tx1"/>
                          </a:solidFill>
                          <a:effectLst/>
                          <a:latin typeface="HGP明朝E" pitchFamily="18" charset="-128"/>
                          <a:ea typeface="HGP明朝E" pitchFamily="18" charset="-128"/>
                        </a:rPr>
                        <a:t/>
                      </a:r>
                      <a:br>
                        <a:rPr kumimoji="1" lang="ja-JP" altLang="en-US" sz="1800" b="0" i="0" u="none" strike="noStrike" cap="none" normalizeH="0" baseline="0" dirty="0" smtClean="0">
                          <a:ln>
                            <a:noFill/>
                          </a:ln>
                          <a:solidFill>
                            <a:schemeClr val="tx1"/>
                          </a:solidFill>
                          <a:effectLst/>
                          <a:latin typeface="HGP明朝E" pitchFamily="18" charset="-128"/>
                          <a:ea typeface="HGP明朝E" pitchFamily="18" charset="-128"/>
                        </a:rPr>
                      </a:br>
                      <a:r>
                        <a:rPr kumimoji="1" lang="ja-JP" altLang="en-US" sz="1800" b="0" i="0" u="none" strike="noStrike" cap="none" normalizeH="0" baseline="0" dirty="0" smtClean="0">
                          <a:ln>
                            <a:noFill/>
                          </a:ln>
                          <a:solidFill>
                            <a:schemeClr val="tx1"/>
                          </a:solidFill>
                          <a:effectLst/>
                          <a:latin typeface="HGP明朝E" pitchFamily="18" charset="-128"/>
                          <a:ea typeface="HGP明朝E" pitchFamily="18" charset="-128"/>
                        </a:rPr>
                        <a:t>（分岐条件網羅）</a:t>
                      </a:r>
                    </a:p>
                  </a:txBody>
                  <a:tcPr marL="0" marR="0" marT="0" marB="0" anchor="ctr" anchorCtr="1"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HGP明朝E" pitchFamily="18" charset="-128"/>
                          <a:ea typeface="HGP明朝E" pitchFamily="18" charset="-128"/>
                        </a:rPr>
                        <a:t>判定条件で真と偽を組み合わせたテストケースを設計する。</a:t>
                      </a:r>
                    </a:p>
                  </a:txBody>
                  <a:tcPr marL="99158" marR="99158" marT="46800" marB="46800" anchor="ct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9777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HGP明朝E" pitchFamily="18" charset="-128"/>
                          <a:ea typeface="HGP明朝E" pitchFamily="18" charset="-128"/>
                        </a:rPr>
                        <a:t>判定条件</a:t>
                      </a:r>
                      <a:r>
                        <a:rPr kumimoji="1" lang="en-US" altLang="ja-JP" sz="1800" b="0" i="0" u="none" strike="noStrike" cap="none" normalizeH="0" baseline="0" dirty="0" smtClean="0">
                          <a:ln>
                            <a:noFill/>
                          </a:ln>
                          <a:solidFill>
                            <a:schemeClr val="tx1"/>
                          </a:solidFill>
                          <a:effectLst/>
                          <a:latin typeface="HGP明朝E" pitchFamily="18" charset="-128"/>
                          <a:ea typeface="HGP明朝E" pitchFamily="18" charset="-128"/>
                        </a:rPr>
                        <a:t>/</a:t>
                      </a:r>
                      <a:r>
                        <a:rPr kumimoji="1" lang="ja-JP" altLang="en-US" sz="1800" b="0" i="0" u="none" strike="noStrike" cap="none" normalizeH="0" baseline="0" dirty="0" smtClean="0">
                          <a:ln>
                            <a:noFill/>
                          </a:ln>
                          <a:solidFill>
                            <a:schemeClr val="tx1"/>
                          </a:solidFill>
                          <a:effectLst/>
                          <a:latin typeface="HGP明朝E" pitchFamily="18" charset="-128"/>
                          <a:ea typeface="HGP明朝E" pitchFamily="18" charset="-128"/>
                        </a:rPr>
                        <a:t>条件網羅</a:t>
                      </a:r>
                    </a:p>
                  </a:txBody>
                  <a:tcPr marL="0" marR="0" marT="0" marB="0" anchor="ctr" anchorCtr="1"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HGP明朝E" pitchFamily="18" charset="-128"/>
                          <a:ea typeface="HGP明朝E" pitchFamily="18" charset="-128"/>
                        </a:rPr>
                        <a:t>判定条件網羅と条件網羅を組み合わせてテストケースを設計する。</a:t>
                      </a:r>
                    </a:p>
                  </a:txBody>
                  <a:tcPr marL="99158" marR="99158" marT="46800" marB="46800" anchor="ct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9777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lang="ja-JP" altLang="en-US" u="sng" dirty="0" smtClean="0">
                          <a:solidFill>
                            <a:srgbClr val="FF0000"/>
                          </a:solidFill>
                        </a:rPr>
                        <a:t>複数条件網羅</a:t>
                      </a:r>
                      <a:endParaRPr kumimoji="1" lang="ja-JP" altLang="en-US" sz="1800" b="0" i="0" u="none" strike="noStrike" cap="none" normalizeH="0" baseline="0" dirty="0" smtClean="0">
                        <a:ln>
                          <a:noFill/>
                        </a:ln>
                        <a:solidFill>
                          <a:schemeClr val="tx1"/>
                        </a:solidFill>
                        <a:effectLst/>
                        <a:latin typeface="HGP明朝E" pitchFamily="18" charset="-128"/>
                        <a:ea typeface="HGP明朝E" pitchFamily="18" charset="-128"/>
                      </a:endParaRPr>
                    </a:p>
                  </a:txBody>
                  <a:tcPr marL="0" marR="0" marT="0" marB="0" anchor="ctr" anchorCtr="1"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HGP明朝E" pitchFamily="18" charset="-128"/>
                          <a:ea typeface="HGP明朝E" pitchFamily="18" charset="-128"/>
                        </a:rPr>
                        <a:t>判定条件の全ての可能な組合せを網羅し、テストケースを設計する。</a:t>
                      </a:r>
                    </a:p>
                  </a:txBody>
                  <a:tcPr marL="99158" marR="99158" marT="46800" marB="46800" anchor="ct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76553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lang="ja-JP" altLang="en-US" sz="1800" u="sng" dirty="0" smtClean="0">
                          <a:solidFill>
                            <a:srgbClr val="FF0000"/>
                          </a:solidFill>
                          <a:latin typeface="HGP明朝E" pitchFamily="18" charset="-128"/>
                        </a:rPr>
                        <a:t>エラー埋込法</a:t>
                      </a:r>
                      <a:endParaRPr kumimoji="1" lang="ja-JP" altLang="en-US" sz="1800" b="0" i="0" u="none" strike="noStrike" cap="none" normalizeH="0" baseline="0" dirty="0" smtClean="0">
                        <a:ln>
                          <a:noFill/>
                        </a:ln>
                        <a:solidFill>
                          <a:schemeClr val="tx1"/>
                        </a:solidFill>
                        <a:effectLst/>
                        <a:latin typeface="HGP明朝E" pitchFamily="18" charset="-128"/>
                        <a:ea typeface="HGP明朝E" pitchFamily="18" charset="-128"/>
                      </a:endParaRPr>
                    </a:p>
                  </a:txBody>
                  <a:tcPr marL="0" marR="0" marT="0" marB="0" anchor="ctr" anchorCtr="1"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lang="ja-JP" altLang="en-US" sz="1800" dirty="0" smtClean="0">
                          <a:latin typeface="HGP明朝E" pitchFamily="18" charset="-128"/>
                        </a:rPr>
                        <a:t> 意図的にエラーを埋め込み、テストで発見したエラーの中の埋込んだエラーの割合から全エラー数を予測する。</a:t>
                      </a:r>
                      <a:endParaRPr kumimoji="1" lang="ja-JP" altLang="en-US" sz="1800" b="0" i="0" u="none" strike="noStrike" cap="none" normalizeH="0" baseline="0" dirty="0" smtClean="0">
                        <a:ln>
                          <a:noFill/>
                        </a:ln>
                        <a:solidFill>
                          <a:schemeClr val="tx1"/>
                        </a:solidFill>
                        <a:effectLst/>
                        <a:latin typeface="HGP明朝E" pitchFamily="18" charset="-128"/>
                        <a:ea typeface="HGP明朝E" pitchFamily="18" charset="-128"/>
                      </a:endParaRPr>
                    </a:p>
                  </a:txBody>
                  <a:tcPr marL="99158" marR="99158" marT="46800" marB="46800" anchor="ct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28" name="フッター プレースホルダ 4"/>
          <p:cNvSpPr>
            <a:spLocks noGrp="1"/>
          </p:cNvSpPr>
          <p:nvPr>
            <p:ph type="ftr" sz="quarter" idx="11"/>
          </p:nvPr>
        </p:nvSpPr>
        <p:spPr/>
        <p:txBody>
          <a:bodyPr/>
          <a:lstStyle/>
          <a:p>
            <a:pPr>
              <a:defRPr/>
            </a:pPr>
            <a:r>
              <a:rPr lang="en-US" altLang="ja-JP" smtClean="0"/>
              <a:t>Copyright © 2012 Funabashi </a:t>
            </a:r>
            <a:r>
              <a:rPr lang="ja-JP" altLang="en-US" smtClean="0"/>
              <a:t>ＩＴ</a:t>
            </a:r>
            <a:r>
              <a:rPr lang="en-US" altLang="ja-JP" smtClean="0"/>
              <a:t>-Lab. All right reserved</a:t>
            </a:r>
            <a:endParaRPr lang="en-US" altLang="ja-JP"/>
          </a:p>
        </p:txBody>
      </p:sp>
      <p:sp>
        <p:nvSpPr>
          <p:cNvPr id="29" name="スライド番号プレースホルダ 5"/>
          <p:cNvSpPr>
            <a:spLocks noGrp="1"/>
          </p:cNvSpPr>
          <p:nvPr>
            <p:ph type="sldNum" sz="quarter" idx="12"/>
          </p:nvPr>
        </p:nvSpPr>
        <p:spPr/>
        <p:txBody>
          <a:bodyPr/>
          <a:lstStyle/>
          <a:p>
            <a:pPr>
              <a:defRPr/>
            </a:pPr>
            <a:fld id="{875B58A3-A8B7-450F-B501-8F61060280E4}" type="slidenum">
              <a:rPr lang="en-US" altLang="ja-JP"/>
              <a:pPr>
                <a:defRPr/>
              </a:pPr>
              <a:t>80</a:t>
            </a:fld>
            <a:endParaRPr lang="en-US" altLang="ja-JP"/>
          </a:p>
        </p:txBody>
      </p:sp>
      <p:sp>
        <p:nvSpPr>
          <p:cNvPr id="7" name="コンテンツ プレースホルダ 13"/>
          <p:cNvSpPr txBox="1">
            <a:spLocks/>
          </p:cNvSpPr>
          <p:nvPr/>
        </p:nvSpPr>
        <p:spPr bwMode="auto">
          <a:xfrm>
            <a:off x="271727" y="1052513"/>
            <a:ext cx="9362546" cy="525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719138" indent="-719138" algn="l">
              <a:spcBef>
                <a:spcPct val="20000"/>
              </a:spcBef>
            </a:pPr>
            <a:r>
              <a:rPr lang="en-US" altLang="ja-JP" sz="1800" dirty="0" smtClean="0">
                <a:latin typeface="HGP明朝E" pitchFamily="18" charset="-128"/>
              </a:rPr>
              <a:t>【</a:t>
            </a:r>
            <a:r>
              <a:rPr lang="ja-JP" altLang="en-US" sz="1800" dirty="0" smtClean="0">
                <a:latin typeface="HGP明朝E" pitchFamily="18" charset="-128"/>
              </a:rPr>
              <a:t>テストの手法</a:t>
            </a:r>
            <a:r>
              <a:rPr lang="en-US" altLang="ja-JP" sz="1800" dirty="0" smtClean="0">
                <a:latin typeface="HGP明朝E" pitchFamily="18" charset="-128"/>
              </a:rPr>
              <a:t>】 </a:t>
            </a:r>
          </a:p>
          <a:p>
            <a:pPr marL="627063" algn="l">
              <a:spcBef>
                <a:spcPct val="20000"/>
              </a:spcBef>
            </a:pPr>
            <a:r>
              <a:rPr lang="ja-JP" altLang="en-US" sz="1800" dirty="0" smtClean="0">
                <a:latin typeface="HGP明朝E" pitchFamily="18" charset="-128"/>
              </a:rPr>
              <a:t>＜ホワイトボックステスト＞ </a:t>
            </a:r>
            <a:r>
              <a:rPr lang="en-US" altLang="ja-JP" sz="1800" dirty="0" smtClean="0">
                <a:latin typeface="HGP明朝E" pitchFamily="18" charset="-128"/>
              </a:rPr>
              <a:t/>
            </a:r>
            <a:br>
              <a:rPr lang="en-US" altLang="ja-JP" sz="1800" dirty="0" smtClean="0">
                <a:latin typeface="HGP明朝E" pitchFamily="18" charset="-128"/>
              </a:rPr>
            </a:br>
            <a:r>
              <a:rPr lang="ja-JP" altLang="en-US" sz="1800" dirty="0" smtClean="0">
                <a:latin typeface="HGP明朝E" pitchFamily="18" charset="-128"/>
              </a:rPr>
              <a:t>プログラムの中で、正しくデータが処理されているかを検証するために、プログラムの内部仕様書を基に</a:t>
            </a:r>
            <a:r>
              <a:rPr lang="ja-JP" altLang="en-US" sz="1800" u="sng" dirty="0" smtClean="0">
                <a:solidFill>
                  <a:srgbClr val="FF0000"/>
                </a:solidFill>
              </a:rPr>
              <a:t>テストケース</a:t>
            </a:r>
            <a:r>
              <a:rPr lang="ja-JP" altLang="en-US" sz="1800" dirty="0" smtClean="0">
                <a:latin typeface="HGP明朝E" pitchFamily="18" charset="-128"/>
              </a:rPr>
              <a:t>を作成する手法。</a:t>
            </a:r>
            <a:br>
              <a:rPr lang="ja-JP" altLang="en-US" sz="1800" dirty="0" smtClean="0">
                <a:latin typeface="HGP明朝E" pitchFamily="18" charset="-128"/>
              </a:rPr>
            </a:br>
            <a:endParaRPr lang="ja-JP" altLang="en-US" sz="1800" dirty="0">
              <a:latin typeface="HGP明朝E" pitchFamily="18" charset="-128"/>
            </a:endParaRPr>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5" name="Rectangle 2"/>
          <p:cNvSpPr>
            <a:spLocks noGrp="1" noChangeArrowheads="1"/>
          </p:cNvSpPr>
          <p:nvPr>
            <p:ph type="ctrTitle"/>
          </p:nvPr>
        </p:nvSpPr>
        <p:spPr/>
        <p:txBody>
          <a:bodyPr/>
          <a:lstStyle/>
          <a:p>
            <a:pPr eaLnBrk="1" hangingPunct="1"/>
            <a:r>
              <a:rPr lang="ja-JP" altLang="en-US" sz="2400" smtClean="0"/>
              <a:t>　１２．システム開発技術</a:t>
            </a:r>
            <a:br>
              <a:rPr lang="ja-JP" altLang="en-US" sz="2400" smtClean="0"/>
            </a:br>
            <a:r>
              <a:rPr lang="ja-JP" altLang="en-US" sz="3600" smtClean="0"/>
              <a:t>　　６．ソフトウェア結合・</a:t>
            </a:r>
            <a:r>
              <a:rPr lang="en-US" altLang="ja-JP" sz="3600" smtClean="0"/>
              <a:t/>
            </a:r>
            <a:br>
              <a:rPr lang="en-US" altLang="ja-JP" sz="3600" smtClean="0"/>
            </a:br>
            <a:r>
              <a:rPr lang="ja-JP" altLang="en-US" sz="3600" smtClean="0"/>
              <a:t>　　　　　　ソフトウェア適格性確認テスト</a:t>
            </a:r>
          </a:p>
        </p:txBody>
      </p:sp>
      <p:sp>
        <p:nvSpPr>
          <p:cNvPr id="74756" name="Rectangle 3"/>
          <p:cNvSpPr>
            <a:spLocks noGrp="1" noChangeArrowheads="1"/>
          </p:cNvSpPr>
          <p:nvPr>
            <p:ph type="subTitle" idx="1"/>
          </p:nvPr>
        </p:nvSpPr>
        <p:spPr/>
        <p:txBody>
          <a:bodyPr/>
          <a:lstStyle/>
          <a:p>
            <a:pPr algn="l" eaLnBrk="1" hangingPunct="1"/>
            <a:r>
              <a:rPr lang="ja-JP" altLang="en-US" smtClean="0"/>
              <a:t>ソフトウェア結合と、ソフトウェア適格性確認テストに必要な手法について理解する。</a:t>
            </a:r>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タイトル 1"/>
          <p:cNvSpPr>
            <a:spLocks noGrp="1"/>
          </p:cNvSpPr>
          <p:nvPr>
            <p:ph type="title"/>
          </p:nvPr>
        </p:nvSpPr>
        <p:spPr/>
        <p:txBody>
          <a:bodyPr/>
          <a:lstStyle/>
          <a:p>
            <a:r>
              <a:rPr lang="ja-JP" altLang="en-US" sz="2000" dirty="0" smtClean="0"/>
              <a:t>１２．６．１　ソフトウェア結合のタスク</a:t>
            </a:r>
          </a:p>
        </p:txBody>
      </p:sp>
      <p:sp>
        <p:nvSpPr>
          <p:cNvPr id="75779" name="コンテンツ プレースホルダ 2"/>
          <p:cNvSpPr>
            <a:spLocks noGrp="1"/>
          </p:cNvSpPr>
          <p:nvPr>
            <p:ph idx="1"/>
          </p:nvPr>
        </p:nvSpPr>
        <p:spPr/>
        <p:txBody>
          <a:bodyPr/>
          <a:lstStyle/>
          <a:p>
            <a:pPr>
              <a:buFontTx/>
              <a:buNone/>
            </a:pPr>
            <a:r>
              <a:rPr lang="en-US" altLang="ja-JP" dirty="0" smtClean="0"/>
              <a:t>【</a:t>
            </a:r>
            <a:r>
              <a:rPr lang="ja-JP" altLang="en-US" dirty="0" smtClean="0"/>
              <a:t>ソフトウェア結合のタスク</a:t>
            </a:r>
            <a:r>
              <a:rPr lang="en-US" altLang="ja-JP" dirty="0" smtClean="0"/>
              <a:t>】</a:t>
            </a:r>
          </a:p>
          <a:p>
            <a:pPr marL="627063" indent="0"/>
            <a:r>
              <a:rPr lang="ja-JP" altLang="en-US" dirty="0"/>
              <a:t>・ソフトウェア</a:t>
            </a:r>
            <a:r>
              <a:rPr lang="ja-JP" altLang="en-US" dirty="0" smtClean="0"/>
              <a:t>結合のタスクは以下の通り</a:t>
            </a:r>
            <a:endParaRPr lang="en-US" altLang="ja-JP" dirty="0" smtClean="0"/>
          </a:p>
          <a:p>
            <a:pPr marL="627063" indent="0"/>
            <a:r>
              <a:rPr lang="ja-JP" altLang="en-US" dirty="0"/>
              <a:t>・ソフトウェア</a:t>
            </a:r>
            <a:r>
              <a:rPr lang="ja-JP" altLang="en-US" dirty="0" smtClean="0"/>
              <a:t>結合計画の作成 （</a:t>
            </a:r>
            <a:r>
              <a:rPr lang="ja-JP" altLang="en-US" u="sng" dirty="0" smtClean="0">
                <a:solidFill>
                  <a:srgbClr val="FF0000"/>
                </a:solidFill>
              </a:rPr>
              <a:t>テスト要求事項、テスト手順</a:t>
            </a:r>
            <a:r>
              <a:rPr lang="ja-JP" altLang="en-US" dirty="0" smtClean="0"/>
              <a:t>の作成を含む）</a:t>
            </a:r>
            <a:endParaRPr lang="en-US" altLang="ja-JP" dirty="0" smtClean="0"/>
          </a:p>
          <a:p>
            <a:pPr marL="627063" indent="0"/>
            <a:r>
              <a:rPr lang="ja-JP" altLang="en-US" dirty="0"/>
              <a:t>・ソフトウェア</a:t>
            </a:r>
            <a:r>
              <a:rPr lang="ja-JP" altLang="en-US" dirty="0" smtClean="0"/>
              <a:t>結合テストの実施（</a:t>
            </a:r>
            <a:r>
              <a:rPr lang="ja-JP" altLang="en-US" u="sng" dirty="0" smtClean="0">
                <a:solidFill>
                  <a:srgbClr val="FF0000"/>
                </a:solidFill>
              </a:rPr>
              <a:t>テストデータ</a:t>
            </a:r>
            <a:r>
              <a:rPr lang="ja-JP" altLang="en-US" dirty="0" smtClean="0"/>
              <a:t>の作成を含む）</a:t>
            </a:r>
            <a:endParaRPr lang="en-US" altLang="ja-JP" dirty="0" smtClean="0"/>
          </a:p>
          <a:p>
            <a:pPr marL="627063" indent="0"/>
            <a:r>
              <a:rPr lang="ja-JP" altLang="en-US" dirty="0"/>
              <a:t>・利用者</a:t>
            </a:r>
            <a:r>
              <a:rPr lang="ja-JP" altLang="en-US" dirty="0" smtClean="0"/>
              <a:t>文書の更新</a:t>
            </a:r>
            <a:endParaRPr lang="en-US" altLang="ja-JP" dirty="0" smtClean="0"/>
          </a:p>
          <a:p>
            <a:pPr marL="627063" indent="0"/>
            <a:r>
              <a:rPr lang="ja-JP" altLang="en-US" dirty="0"/>
              <a:t>・ソフトウェア</a:t>
            </a:r>
            <a:r>
              <a:rPr lang="ja-JP" altLang="en-US" dirty="0" smtClean="0"/>
              <a:t>適格性確認テストの準備</a:t>
            </a:r>
            <a:endParaRPr lang="en-US" altLang="ja-JP" dirty="0" smtClean="0"/>
          </a:p>
          <a:p>
            <a:pPr marL="627063" indent="0"/>
            <a:r>
              <a:rPr lang="ja-JP" altLang="en-US" dirty="0"/>
              <a:t>・ソフトウェア</a:t>
            </a:r>
            <a:r>
              <a:rPr lang="ja-JP" altLang="en-US" dirty="0" smtClean="0"/>
              <a:t>結合テストの評価（ソフトウェア結合の共同レビューを実施）</a:t>
            </a:r>
            <a:endParaRPr lang="en-US" altLang="ja-JP" dirty="0" smtClean="0"/>
          </a:p>
          <a:p>
            <a:pPr marL="627063" indent="0">
              <a:buFont typeface="Arial" pitchFamily="34" charset="0"/>
              <a:buChar char="•"/>
            </a:pPr>
            <a:endParaRPr lang="ja-JP" altLang="en-US" dirty="0" smtClean="0"/>
          </a:p>
        </p:txBody>
      </p:sp>
      <p:sp>
        <p:nvSpPr>
          <p:cNvPr id="4" name="フッター プレースホルダ 3"/>
          <p:cNvSpPr>
            <a:spLocks noGrp="1"/>
          </p:cNvSpPr>
          <p:nvPr>
            <p:ph type="ftr" sz="quarter" idx="11"/>
          </p:nvPr>
        </p:nvSpPr>
        <p:spPr/>
        <p:txBody>
          <a:bodyPr/>
          <a:lstStyle/>
          <a:p>
            <a:pPr>
              <a:defRPr/>
            </a:pPr>
            <a:r>
              <a:rPr lang="en-US" altLang="ja-JP" smtClean="0"/>
              <a:t>Copyright © 2012 Funabashi </a:t>
            </a:r>
            <a:r>
              <a:rPr lang="ja-JP" altLang="en-US" smtClean="0"/>
              <a:t>ＩＴ</a:t>
            </a:r>
            <a:r>
              <a:rPr lang="en-US" altLang="ja-JP" smtClean="0"/>
              <a:t>-Lab. All right reserved</a:t>
            </a:r>
            <a:endParaRPr lang="en-US" altLang="ja-JP"/>
          </a:p>
        </p:txBody>
      </p:sp>
      <p:sp>
        <p:nvSpPr>
          <p:cNvPr id="5" name="スライド番号プレースホルダ 4"/>
          <p:cNvSpPr>
            <a:spLocks noGrp="1"/>
          </p:cNvSpPr>
          <p:nvPr>
            <p:ph type="sldNum" sz="quarter" idx="12"/>
          </p:nvPr>
        </p:nvSpPr>
        <p:spPr/>
        <p:txBody>
          <a:bodyPr/>
          <a:lstStyle/>
          <a:p>
            <a:pPr>
              <a:defRPr/>
            </a:pPr>
            <a:fld id="{AB36261C-652E-46C0-BCE8-CAC9F4362CEA}" type="slidenum">
              <a:rPr lang="en-US" altLang="ja-JP" smtClean="0"/>
              <a:pPr>
                <a:defRPr/>
              </a:pPr>
              <a:t>82</a:t>
            </a:fld>
            <a:endParaRPr lang="en-US" altLang="ja-JP"/>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タイトル 1"/>
          <p:cNvSpPr>
            <a:spLocks noGrp="1"/>
          </p:cNvSpPr>
          <p:nvPr>
            <p:ph type="title"/>
          </p:nvPr>
        </p:nvSpPr>
        <p:spPr/>
        <p:txBody>
          <a:bodyPr/>
          <a:lstStyle/>
          <a:p>
            <a:r>
              <a:rPr lang="ja-JP" altLang="en-US" sz="2000" dirty="0" smtClean="0"/>
              <a:t>１２．６．２　ソフトウェア適格性確認テストのタスク</a:t>
            </a:r>
          </a:p>
        </p:txBody>
      </p:sp>
      <p:sp>
        <p:nvSpPr>
          <p:cNvPr id="75779" name="コンテンツ プレースホルダ 2"/>
          <p:cNvSpPr>
            <a:spLocks noGrp="1"/>
          </p:cNvSpPr>
          <p:nvPr>
            <p:ph idx="1"/>
          </p:nvPr>
        </p:nvSpPr>
        <p:spPr/>
        <p:txBody>
          <a:bodyPr/>
          <a:lstStyle/>
          <a:p>
            <a:pPr>
              <a:buFontTx/>
              <a:buNone/>
            </a:pPr>
            <a:r>
              <a:rPr lang="en-US" altLang="ja-JP" dirty="0" smtClean="0"/>
              <a:t>【</a:t>
            </a:r>
            <a:r>
              <a:rPr lang="ja-JP" altLang="en-US" dirty="0" smtClean="0"/>
              <a:t>ソフトウェア適格性確認テストのタスク</a:t>
            </a:r>
            <a:r>
              <a:rPr lang="en-US" altLang="ja-JP" dirty="0" smtClean="0"/>
              <a:t>】</a:t>
            </a:r>
          </a:p>
          <a:p>
            <a:pPr marL="627063" indent="0">
              <a:buFontTx/>
              <a:buNone/>
            </a:pPr>
            <a:r>
              <a:rPr lang="ja-JP" altLang="en-US" dirty="0" smtClean="0"/>
              <a:t>ソフトウェア適格性確認テストのタスクは以下の通り</a:t>
            </a:r>
            <a:endParaRPr lang="en-US" altLang="ja-JP" dirty="0" smtClean="0"/>
          </a:p>
          <a:p>
            <a:pPr marL="627063" indent="0">
              <a:buFontTx/>
              <a:buNone/>
            </a:pPr>
            <a:r>
              <a:rPr lang="ja-JP" altLang="en-US" dirty="0" smtClean="0"/>
              <a:t>・ソフトウェア適格性確認テストの実施</a:t>
            </a:r>
            <a:endParaRPr lang="en-US" altLang="ja-JP" dirty="0" smtClean="0"/>
          </a:p>
          <a:p>
            <a:pPr marL="627063" indent="0">
              <a:buFontTx/>
              <a:buNone/>
            </a:pPr>
            <a:r>
              <a:rPr lang="ja-JP" altLang="en-US" dirty="0" smtClean="0"/>
              <a:t>・利用者文書の更新</a:t>
            </a:r>
            <a:endParaRPr lang="en-US" altLang="ja-JP" dirty="0" smtClean="0"/>
          </a:p>
          <a:p>
            <a:pPr marL="627063" indent="0">
              <a:buFontTx/>
              <a:buNone/>
            </a:pPr>
            <a:r>
              <a:rPr lang="ja-JP" altLang="en-US" dirty="0" smtClean="0"/>
              <a:t>・ソフトウェア適格性確認テストの評価（</a:t>
            </a:r>
            <a:r>
              <a:rPr lang="ja-JP" altLang="en-US" u="sng" dirty="0" smtClean="0">
                <a:solidFill>
                  <a:srgbClr val="FF0000"/>
                </a:solidFill>
              </a:rPr>
              <a:t>ソフトウェア要件</a:t>
            </a:r>
            <a:r>
              <a:rPr lang="ja-JP" altLang="en-US" dirty="0" smtClean="0"/>
              <a:t>の確認を含む）</a:t>
            </a:r>
            <a:endParaRPr lang="en-US" altLang="ja-JP" dirty="0" smtClean="0"/>
          </a:p>
          <a:p>
            <a:pPr marL="627063" indent="0">
              <a:buFontTx/>
              <a:buNone/>
            </a:pPr>
            <a:r>
              <a:rPr lang="ja-JP" altLang="en-US" dirty="0" smtClean="0"/>
              <a:t>・</a:t>
            </a:r>
            <a:r>
              <a:rPr lang="ja-JP" altLang="en-US" u="sng" dirty="0" smtClean="0">
                <a:solidFill>
                  <a:srgbClr val="FF0000"/>
                </a:solidFill>
              </a:rPr>
              <a:t>監査</a:t>
            </a:r>
            <a:r>
              <a:rPr lang="ja-JP" altLang="en-US" dirty="0" smtClean="0"/>
              <a:t>の支援</a:t>
            </a:r>
            <a:endParaRPr lang="en-US" altLang="ja-JP" dirty="0" smtClean="0"/>
          </a:p>
          <a:p>
            <a:pPr marL="627063" indent="0">
              <a:buFontTx/>
              <a:buNone/>
            </a:pPr>
            <a:r>
              <a:rPr lang="ja-JP" altLang="en-US" dirty="0" smtClean="0"/>
              <a:t>・納入ソフトウェア製品の準備</a:t>
            </a:r>
          </a:p>
        </p:txBody>
      </p:sp>
      <p:sp>
        <p:nvSpPr>
          <p:cNvPr id="4" name="フッター プレースホルダ 3"/>
          <p:cNvSpPr>
            <a:spLocks noGrp="1"/>
          </p:cNvSpPr>
          <p:nvPr>
            <p:ph type="ftr" sz="quarter" idx="11"/>
          </p:nvPr>
        </p:nvSpPr>
        <p:spPr/>
        <p:txBody>
          <a:bodyPr/>
          <a:lstStyle/>
          <a:p>
            <a:pPr>
              <a:defRPr/>
            </a:pPr>
            <a:r>
              <a:rPr lang="en-US" altLang="ja-JP" smtClean="0"/>
              <a:t>Copyright © 2012 Funabashi </a:t>
            </a:r>
            <a:r>
              <a:rPr lang="ja-JP" altLang="en-US" smtClean="0"/>
              <a:t>ＩＴ</a:t>
            </a:r>
            <a:r>
              <a:rPr lang="en-US" altLang="ja-JP" smtClean="0"/>
              <a:t>-Lab. All right reserved</a:t>
            </a:r>
            <a:endParaRPr lang="en-US" altLang="ja-JP"/>
          </a:p>
        </p:txBody>
      </p:sp>
      <p:sp>
        <p:nvSpPr>
          <p:cNvPr id="5" name="スライド番号プレースホルダ 4"/>
          <p:cNvSpPr>
            <a:spLocks noGrp="1"/>
          </p:cNvSpPr>
          <p:nvPr>
            <p:ph type="sldNum" sz="quarter" idx="12"/>
          </p:nvPr>
        </p:nvSpPr>
        <p:spPr/>
        <p:txBody>
          <a:bodyPr/>
          <a:lstStyle/>
          <a:p>
            <a:pPr>
              <a:defRPr/>
            </a:pPr>
            <a:fld id="{AB36261C-652E-46C0-BCE8-CAC9F4362CEA}" type="slidenum">
              <a:rPr lang="en-US" altLang="ja-JP" smtClean="0"/>
              <a:pPr>
                <a:defRPr/>
              </a:pPr>
              <a:t>83</a:t>
            </a:fld>
            <a:endParaRPr lang="en-US" altLang="ja-JP"/>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25" name="Rectangle 35"/>
          <p:cNvSpPr>
            <a:spLocks noGrp="1" noChangeArrowheads="1"/>
          </p:cNvSpPr>
          <p:nvPr>
            <p:ph type="title"/>
          </p:nvPr>
        </p:nvSpPr>
        <p:spPr/>
        <p:txBody>
          <a:bodyPr/>
          <a:lstStyle/>
          <a:p>
            <a:pPr eaLnBrk="1" hangingPunct="1"/>
            <a:r>
              <a:rPr lang="ja-JP" altLang="en-US" sz="2000" smtClean="0"/>
              <a:t>１２．６．３　ソフトウェア結合テスト</a:t>
            </a:r>
          </a:p>
        </p:txBody>
      </p:sp>
      <p:graphicFrame>
        <p:nvGraphicFramePr>
          <p:cNvPr id="335906" name="Group 34"/>
          <p:cNvGraphicFramePr>
            <a:graphicFrameLocks noGrp="1"/>
          </p:cNvGraphicFramePr>
          <p:nvPr>
            <p:ph idx="1"/>
            <p:extLst>
              <p:ext uri="{D42A27DB-BD31-4B8C-83A1-F6EECF244321}">
                <p14:modId xmlns:p14="http://schemas.microsoft.com/office/powerpoint/2010/main" val="1363987233"/>
              </p:ext>
            </p:extLst>
          </p:nvPr>
        </p:nvGraphicFramePr>
        <p:xfrm>
          <a:off x="271727" y="2564904"/>
          <a:ext cx="9362546" cy="3312368"/>
        </p:xfrm>
        <a:graphic>
          <a:graphicData uri="http://schemas.openxmlformats.org/drawingml/2006/table">
            <a:tbl>
              <a:tblPr/>
              <a:tblGrid>
                <a:gridCol w="2400475"/>
                <a:gridCol w="6962071"/>
              </a:tblGrid>
              <a:tr h="5127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HGP明朝E" pitchFamily="18" charset="-128"/>
                          <a:ea typeface="HGP明朝E" pitchFamily="18" charset="-128"/>
                        </a:rPr>
                        <a:t>名　　称</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HGP明朝E" pitchFamily="18" charset="-128"/>
                          <a:ea typeface="HGP明朝E" pitchFamily="18" charset="-128"/>
                        </a:rPr>
                        <a:t>内　　　　容</a:t>
                      </a:r>
                    </a:p>
                  </a:txBody>
                  <a:tcPr marL="98331" marR="98331"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71137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smtClean="0">
                          <a:ln>
                            <a:noFill/>
                          </a:ln>
                          <a:solidFill>
                            <a:schemeClr val="tx1"/>
                          </a:solidFill>
                          <a:effectLst/>
                          <a:latin typeface="HGP明朝E" pitchFamily="18" charset="-128"/>
                          <a:ea typeface="HGP明朝E" pitchFamily="18" charset="-128"/>
                        </a:rPr>
                        <a:t>トップダウンテスト</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smtClean="0">
                          <a:ln>
                            <a:noFill/>
                          </a:ln>
                          <a:solidFill>
                            <a:schemeClr val="tx1"/>
                          </a:solidFill>
                          <a:effectLst/>
                          <a:latin typeface="HGP明朝E" pitchFamily="18" charset="-128"/>
                          <a:ea typeface="HGP明朝E" pitchFamily="18" charset="-128"/>
                        </a:rPr>
                        <a:t>上位モジュールから下位モジュールへと順にテストする。</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smtClean="0">
                          <a:ln>
                            <a:noFill/>
                          </a:ln>
                          <a:solidFill>
                            <a:schemeClr val="tx1"/>
                          </a:solidFill>
                          <a:effectLst/>
                          <a:latin typeface="HGP明朝E" pitchFamily="18" charset="-128"/>
                          <a:ea typeface="HGP明朝E" pitchFamily="18" charset="-128"/>
                        </a:rPr>
                        <a:t>下位モジュールの機能を持つ「スタブ」が必要。</a:t>
                      </a:r>
                    </a:p>
                  </a:txBody>
                  <a:tcPr marL="98331" marR="98331"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64807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smtClean="0">
                          <a:ln>
                            <a:noFill/>
                          </a:ln>
                          <a:solidFill>
                            <a:schemeClr val="tx1"/>
                          </a:solidFill>
                          <a:effectLst/>
                          <a:latin typeface="HGP明朝E" pitchFamily="18" charset="-128"/>
                          <a:ea typeface="HGP明朝E" pitchFamily="18" charset="-128"/>
                        </a:rPr>
                        <a:t>ボトムアップテスト</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HGP明朝E" pitchFamily="18" charset="-128"/>
                          <a:ea typeface="HGP明朝E" pitchFamily="18" charset="-128"/>
                        </a:rPr>
                        <a:t>下位モジュールから上位モジュールへと順にテストする。</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HGP明朝E" pitchFamily="18" charset="-128"/>
                          <a:ea typeface="HGP明朝E" pitchFamily="18" charset="-128"/>
                        </a:rPr>
                        <a:t>上位モジュールの機能を持つ「ドライバ」が必要。</a:t>
                      </a:r>
                    </a:p>
                  </a:txBody>
                  <a:tcPr marL="98331" marR="98331"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67104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smtClean="0">
                          <a:ln>
                            <a:noFill/>
                          </a:ln>
                          <a:solidFill>
                            <a:schemeClr val="tx1"/>
                          </a:solidFill>
                          <a:effectLst/>
                          <a:latin typeface="HGP明朝E" pitchFamily="18" charset="-128"/>
                          <a:ea typeface="HGP明朝E" pitchFamily="18" charset="-128"/>
                        </a:rPr>
                        <a:t>ビッグバンテスト</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HGP明朝E" pitchFamily="18" charset="-128"/>
                          <a:ea typeface="HGP明朝E" pitchFamily="18" charset="-128"/>
                        </a:rPr>
                        <a:t>単体テストが終了したモジュールを一気に結合してテストする。</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HGP明朝E" pitchFamily="18" charset="-128"/>
                          <a:ea typeface="HGP明朝E" pitchFamily="18" charset="-128"/>
                        </a:rPr>
                        <a:t>小規模プログラム向きで、エラー発生時はエラーの特定が困難。</a:t>
                      </a:r>
                    </a:p>
                  </a:txBody>
                  <a:tcPr marL="98331" marR="98331"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69402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HGP明朝E" pitchFamily="18" charset="-128"/>
                          <a:ea typeface="HGP明朝E" pitchFamily="18" charset="-128"/>
                        </a:rPr>
                        <a:t>サンドイッチテスト</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HGP明朝E" pitchFamily="18" charset="-128"/>
                          <a:ea typeface="HGP明朝E" pitchFamily="18" charset="-128"/>
                        </a:rPr>
                        <a:t>下位モジュールはボトムアップテスト、上位モジュールはトップダウンテストを実施する技法。</a:t>
                      </a:r>
                    </a:p>
                  </a:txBody>
                  <a:tcPr marL="98331" marR="98331"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25" name="フッター プレースホルダ 4"/>
          <p:cNvSpPr>
            <a:spLocks noGrp="1"/>
          </p:cNvSpPr>
          <p:nvPr>
            <p:ph type="ftr" sz="quarter" idx="11"/>
          </p:nvPr>
        </p:nvSpPr>
        <p:spPr/>
        <p:txBody>
          <a:bodyPr/>
          <a:lstStyle/>
          <a:p>
            <a:pPr>
              <a:defRPr/>
            </a:pPr>
            <a:r>
              <a:rPr lang="en-US" altLang="ja-JP" smtClean="0"/>
              <a:t>Copyright © 2012 Funabashi </a:t>
            </a:r>
            <a:r>
              <a:rPr lang="ja-JP" altLang="en-US" smtClean="0"/>
              <a:t>ＩＴ</a:t>
            </a:r>
            <a:r>
              <a:rPr lang="en-US" altLang="ja-JP" smtClean="0"/>
              <a:t>-Lab. All right reserved</a:t>
            </a:r>
            <a:endParaRPr lang="en-US" altLang="ja-JP"/>
          </a:p>
        </p:txBody>
      </p:sp>
      <p:sp>
        <p:nvSpPr>
          <p:cNvPr id="26" name="スライド番号プレースホルダ 5"/>
          <p:cNvSpPr>
            <a:spLocks noGrp="1"/>
          </p:cNvSpPr>
          <p:nvPr>
            <p:ph type="sldNum" sz="quarter" idx="12"/>
          </p:nvPr>
        </p:nvSpPr>
        <p:spPr/>
        <p:txBody>
          <a:bodyPr/>
          <a:lstStyle/>
          <a:p>
            <a:pPr>
              <a:defRPr/>
            </a:pPr>
            <a:fld id="{4F85485C-3AF8-4DB6-9AB3-8B47CEA9AD76}" type="slidenum">
              <a:rPr lang="en-US" altLang="ja-JP"/>
              <a:pPr>
                <a:defRPr/>
              </a:pPr>
              <a:t>84</a:t>
            </a:fld>
            <a:endParaRPr lang="en-US" altLang="ja-JP"/>
          </a:p>
        </p:txBody>
      </p:sp>
      <p:sp>
        <p:nvSpPr>
          <p:cNvPr id="7" name="コンテンツ プレースホルダ 2"/>
          <p:cNvSpPr txBox="1">
            <a:spLocks/>
          </p:cNvSpPr>
          <p:nvPr/>
        </p:nvSpPr>
        <p:spPr bwMode="auto">
          <a:xfrm>
            <a:off x="271727" y="1052513"/>
            <a:ext cx="9362546" cy="525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buFontTx/>
              <a:buNone/>
            </a:pPr>
            <a:r>
              <a:rPr lang="en-US" altLang="ja-JP" sz="1800" dirty="0" smtClean="0"/>
              <a:t>【</a:t>
            </a:r>
            <a:r>
              <a:rPr lang="ja-JP" altLang="en-US" sz="1800" dirty="0" smtClean="0"/>
              <a:t>ソフトウェア結合テスト</a:t>
            </a:r>
            <a:r>
              <a:rPr lang="en-US" altLang="ja-JP" sz="1800" dirty="0" smtClean="0"/>
              <a:t>】 </a:t>
            </a:r>
          </a:p>
          <a:p>
            <a:pPr marL="627063" algn="l">
              <a:buFontTx/>
              <a:buNone/>
            </a:pPr>
            <a:r>
              <a:rPr lang="ja-JP" altLang="en-US" sz="1800" dirty="0" smtClean="0"/>
              <a:t>システム方式設計で定義したテスト仕様、</a:t>
            </a:r>
            <a:r>
              <a:rPr lang="ja-JP" altLang="en-US" sz="1800" u="sng" dirty="0" smtClean="0">
                <a:solidFill>
                  <a:srgbClr val="FF0000"/>
                </a:solidFill>
              </a:rPr>
              <a:t>テスト計画</a:t>
            </a:r>
            <a:r>
              <a:rPr lang="ja-JP" altLang="en-US" sz="1800" dirty="0" smtClean="0"/>
              <a:t>に従い</a:t>
            </a:r>
            <a:r>
              <a:rPr lang="ja-JP" altLang="en-US" sz="1800" u="sng" dirty="0" smtClean="0">
                <a:solidFill>
                  <a:srgbClr val="FF0000"/>
                </a:solidFill>
              </a:rPr>
              <a:t>テスト準備（テスト環境，テストデータなど）</a:t>
            </a:r>
            <a:r>
              <a:rPr lang="ja-JP" altLang="en-US" sz="1800" dirty="0" smtClean="0"/>
              <a:t>を行いテストを実施する。</a:t>
            </a:r>
            <a:endParaRPr lang="en-US" altLang="ja-JP" sz="1800" dirty="0" smtClean="0"/>
          </a:p>
          <a:p>
            <a:pPr marL="627063" algn="l">
              <a:buFontTx/>
              <a:buNone/>
            </a:pPr>
            <a:endParaRPr lang="en-US" altLang="ja-JP" sz="1800" dirty="0" smtClean="0">
              <a:latin typeface="HGP明朝E" pitchFamily="18" charset="-128"/>
            </a:endParaRPr>
          </a:p>
          <a:p>
            <a:pPr marL="627063" algn="l">
              <a:buFontTx/>
              <a:buNone/>
            </a:pPr>
            <a:r>
              <a:rPr lang="ja-JP" altLang="en-US" sz="1800" dirty="0" smtClean="0">
                <a:latin typeface="HGP明朝E" pitchFamily="18" charset="-128"/>
              </a:rPr>
              <a:t>以下のようなテスト方法</a:t>
            </a:r>
            <a:endParaRPr kumimoji="1" lang="ja-JP" altLang="en-US" sz="1800" b="0" i="0" u="none" strike="noStrike" kern="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タイトル 1"/>
          <p:cNvSpPr>
            <a:spLocks noGrp="1"/>
          </p:cNvSpPr>
          <p:nvPr>
            <p:ph type="title"/>
          </p:nvPr>
        </p:nvSpPr>
        <p:spPr/>
        <p:txBody>
          <a:bodyPr/>
          <a:lstStyle/>
          <a:p>
            <a:r>
              <a:rPr lang="ja-JP" altLang="en-US" sz="2000" dirty="0" smtClean="0"/>
              <a:t>１２．６．４　</a:t>
            </a:r>
            <a:r>
              <a:rPr lang="ja-JP" altLang="en-US" sz="2000" dirty="0"/>
              <a:t>システム適格性確認</a:t>
            </a:r>
            <a:r>
              <a:rPr lang="ja-JP" altLang="en-US" sz="2000" dirty="0" smtClean="0"/>
              <a:t>テスト</a:t>
            </a:r>
          </a:p>
        </p:txBody>
      </p:sp>
      <p:sp>
        <p:nvSpPr>
          <p:cNvPr id="75779" name="コンテンツ プレースホルダ 2"/>
          <p:cNvSpPr>
            <a:spLocks noGrp="1"/>
          </p:cNvSpPr>
          <p:nvPr>
            <p:ph idx="1"/>
          </p:nvPr>
        </p:nvSpPr>
        <p:spPr/>
        <p:txBody>
          <a:bodyPr/>
          <a:lstStyle/>
          <a:p>
            <a:pPr>
              <a:buFontTx/>
              <a:buNone/>
            </a:pPr>
            <a:r>
              <a:rPr lang="en-US" altLang="ja-JP" dirty="0" smtClean="0"/>
              <a:t>【</a:t>
            </a:r>
            <a:r>
              <a:rPr lang="ja-JP" altLang="en-US" dirty="0" smtClean="0"/>
              <a:t>ソフトウェア適格性確認テスト</a:t>
            </a:r>
            <a:r>
              <a:rPr lang="en-US" altLang="ja-JP" dirty="0" smtClean="0"/>
              <a:t>】</a:t>
            </a:r>
          </a:p>
          <a:p>
            <a:pPr marL="627063" indent="0">
              <a:buFontTx/>
              <a:buNone/>
            </a:pPr>
            <a:r>
              <a:rPr lang="ja-JP" altLang="en-US" dirty="0" smtClean="0"/>
              <a:t>システム</a:t>
            </a:r>
            <a:r>
              <a:rPr lang="ja-JP" altLang="en-US" dirty="0"/>
              <a:t>要件定義で定義した適格性</a:t>
            </a:r>
            <a:r>
              <a:rPr lang="ja-JP" altLang="en-US" dirty="0" smtClean="0"/>
              <a:t>条件、</a:t>
            </a:r>
            <a:r>
              <a:rPr lang="ja-JP" altLang="en-US" u="sng" dirty="0">
                <a:solidFill>
                  <a:srgbClr val="FF0000"/>
                </a:solidFill>
              </a:rPr>
              <a:t>テスト計画</a:t>
            </a:r>
            <a:r>
              <a:rPr lang="ja-JP" altLang="en-US" dirty="0" smtClean="0"/>
              <a:t>に従い</a:t>
            </a:r>
            <a:r>
              <a:rPr lang="ja-JP" altLang="en-US" u="sng" dirty="0">
                <a:solidFill>
                  <a:srgbClr val="FF0000"/>
                </a:solidFill>
              </a:rPr>
              <a:t>テスト準備（テスト環境，テストデータなど</a:t>
            </a:r>
            <a:r>
              <a:rPr lang="ja-JP" altLang="en-US" u="sng" dirty="0" smtClean="0">
                <a:solidFill>
                  <a:srgbClr val="FF0000"/>
                </a:solidFill>
              </a:rPr>
              <a:t>）</a:t>
            </a:r>
            <a:r>
              <a:rPr lang="ja-JP" altLang="en-US" dirty="0" smtClean="0"/>
              <a:t>を</a:t>
            </a:r>
            <a:r>
              <a:rPr lang="ja-JP" altLang="en-US" dirty="0"/>
              <a:t>行いテストを実施する</a:t>
            </a:r>
            <a:r>
              <a:rPr lang="ja-JP" altLang="en-US" dirty="0" smtClean="0"/>
              <a:t>。</a:t>
            </a:r>
            <a:endParaRPr lang="en-US" altLang="ja-JP" dirty="0" smtClean="0"/>
          </a:p>
          <a:p>
            <a:pPr marL="627063" indent="0">
              <a:buFontTx/>
              <a:buNone/>
            </a:pPr>
            <a:r>
              <a:rPr lang="ja-JP" altLang="en-US" dirty="0" smtClean="0"/>
              <a:t>システム</a:t>
            </a:r>
            <a:r>
              <a:rPr lang="ja-JP" altLang="en-US" dirty="0"/>
              <a:t>が要件どおりに実現されているかどうかを確認</a:t>
            </a:r>
            <a:r>
              <a:rPr lang="ja-JP" altLang="en-US" dirty="0" smtClean="0"/>
              <a:t>する。</a:t>
            </a:r>
            <a:endParaRPr lang="en-US" altLang="ja-JP" dirty="0" smtClean="0"/>
          </a:p>
        </p:txBody>
      </p:sp>
      <p:sp>
        <p:nvSpPr>
          <p:cNvPr id="4" name="フッター プレースホルダ 3"/>
          <p:cNvSpPr>
            <a:spLocks noGrp="1"/>
          </p:cNvSpPr>
          <p:nvPr>
            <p:ph type="ftr" sz="quarter" idx="11"/>
          </p:nvPr>
        </p:nvSpPr>
        <p:spPr/>
        <p:txBody>
          <a:bodyPr/>
          <a:lstStyle/>
          <a:p>
            <a:pPr>
              <a:defRPr/>
            </a:pPr>
            <a:r>
              <a:rPr lang="en-US" altLang="ja-JP" smtClean="0"/>
              <a:t>Copyright © 2012 Funabashi </a:t>
            </a:r>
            <a:r>
              <a:rPr lang="ja-JP" altLang="en-US" smtClean="0"/>
              <a:t>ＩＴ</a:t>
            </a:r>
            <a:r>
              <a:rPr lang="en-US" altLang="ja-JP" smtClean="0"/>
              <a:t>-Lab. All right reserved</a:t>
            </a:r>
            <a:endParaRPr lang="en-US" altLang="ja-JP"/>
          </a:p>
        </p:txBody>
      </p:sp>
      <p:sp>
        <p:nvSpPr>
          <p:cNvPr id="5" name="スライド番号プレースホルダ 4"/>
          <p:cNvSpPr>
            <a:spLocks noGrp="1"/>
          </p:cNvSpPr>
          <p:nvPr>
            <p:ph type="sldNum" sz="quarter" idx="12"/>
          </p:nvPr>
        </p:nvSpPr>
        <p:spPr/>
        <p:txBody>
          <a:bodyPr/>
          <a:lstStyle/>
          <a:p>
            <a:pPr>
              <a:defRPr/>
            </a:pPr>
            <a:fld id="{AB36261C-652E-46C0-BCE8-CAC9F4362CEA}" type="slidenum">
              <a:rPr lang="en-US" altLang="ja-JP" smtClean="0"/>
              <a:pPr>
                <a:defRPr/>
              </a:pPr>
              <a:t>85</a:t>
            </a:fld>
            <a:endParaRPr lang="en-US" altLang="ja-JP"/>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タイトル 1"/>
          <p:cNvSpPr>
            <a:spLocks noGrp="1"/>
          </p:cNvSpPr>
          <p:nvPr>
            <p:ph type="title"/>
          </p:nvPr>
        </p:nvSpPr>
        <p:spPr/>
        <p:txBody>
          <a:bodyPr/>
          <a:lstStyle/>
          <a:p>
            <a:r>
              <a:rPr lang="ja-JP" altLang="en-US" sz="2000" dirty="0" smtClean="0"/>
              <a:t>１２．６．５</a:t>
            </a:r>
            <a:r>
              <a:rPr lang="ja-JP" altLang="en-US" sz="2000" dirty="0"/>
              <a:t>　テスト結果の評価</a:t>
            </a:r>
            <a:endParaRPr lang="ja-JP" altLang="en-US" sz="2000" dirty="0" smtClean="0"/>
          </a:p>
        </p:txBody>
      </p:sp>
      <p:sp>
        <p:nvSpPr>
          <p:cNvPr id="75779" name="コンテンツ プレースホルダ 2"/>
          <p:cNvSpPr>
            <a:spLocks noGrp="1"/>
          </p:cNvSpPr>
          <p:nvPr>
            <p:ph idx="1"/>
          </p:nvPr>
        </p:nvSpPr>
        <p:spPr/>
        <p:txBody>
          <a:bodyPr/>
          <a:lstStyle/>
          <a:p>
            <a:pPr>
              <a:buFontTx/>
              <a:buNone/>
            </a:pPr>
            <a:r>
              <a:rPr lang="en-US" altLang="ja-JP" dirty="0" smtClean="0"/>
              <a:t>【</a:t>
            </a:r>
            <a:r>
              <a:rPr lang="ja-JP" altLang="en-US" dirty="0"/>
              <a:t>テスト結果の評価</a:t>
            </a:r>
            <a:r>
              <a:rPr lang="en-US" altLang="ja-JP" dirty="0" smtClean="0"/>
              <a:t>】</a:t>
            </a:r>
          </a:p>
          <a:p>
            <a:pPr marL="627063" indent="0">
              <a:buFontTx/>
              <a:buNone/>
            </a:pPr>
            <a:r>
              <a:rPr lang="ja-JP" altLang="en-US" dirty="0" smtClean="0"/>
              <a:t>テスト</a:t>
            </a:r>
            <a:r>
              <a:rPr lang="ja-JP" altLang="en-US" dirty="0"/>
              <a:t>の実施後に以下を行う</a:t>
            </a:r>
            <a:r>
              <a:rPr lang="ja-JP" altLang="en-US" dirty="0" smtClean="0"/>
              <a:t>。</a:t>
            </a:r>
            <a:endParaRPr lang="en-US" altLang="ja-JP" dirty="0" smtClean="0"/>
          </a:p>
          <a:p>
            <a:pPr marL="627063" indent="0">
              <a:buFontTx/>
              <a:buNone/>
            </a:pPr>
            <a:r>
              <a:rPr lang="ja-JP" altLang="en-US" dirty="0" smtClean="0"/>
              <a:t>・</a:t>
            </a:r>
            <a:r>
              <a:rPr lang="ja-JP" altLang="en-US" dirty="0"/>
              <a:t>テスト結果の</a:t>
            </a:r>
            <a:r>
              <a:rPr lang="ja-JP" altLang="en-US" dirty="0" smtClean="0"/>
              <a:t>記録</a:t>
            </a:r>
            <a:endParaRPr lang="en-US" altLang="ja-JP" dirty="0" smtClean="0"/>
          </a:p>
          <a:p>
            <a:pPr marL="627063" indent="0">
              <a:buFontTx/>
              <a:buNone/>
            </a:pPr>
            <a:r>
              <a:rPr lang="ja-JP" altLang="en-US" dirty="0" smtClean="0"/>
              <a:t>・</a:t>
            </a:r>
            <a:r>
              <a:rPr lang="ja-JP" altLang="en-US" dirty="0"/>
              <a:t>結果の分析及び</a:t>
            </a:r>
            <a:r>
              <a:rPr lang="ja-JP" altLang="en-US" dirty="0" smtClean="0"/>
              <a:t>評価</a:t>
            </a:r>
            <a:endParaRPr lang="en-US" altLang="ja-JP" dirty="0" smtClean="0"/>
          </a:p>
          <a:p>
            <a:pPr marL="627063" indent="0">
              <a:buFontTx/>
              <a:buNone/>
            </a:pPr>
            <a:r>
              <a:rPr lang="ja-JP" altLang="en-US" dirty="0" smtClean="0"/>
              <a:t>・</a:t>
            </a:r>
            <a:r>
              <a:rPr lang="ja-JP" altLang="en-US" dirty="0"/>
              <a:t>システムの</a:t>
            </a:r>
            <a:r>
              <a:rPr lang="ja-JP" altLang="en-US" dirty="0" smtClean="0"/>
              <a:t>チューニング</a:t>
            </a:r>
            <a:endParaRPr lang="en-US" altLang="ja-JP" dirty="0" smtClean="0"/>
          </a:p>
          <a:p>
            <a:pPr marL="627063" indent="0">
              <a:buFontTx/>
              <a:buNone/>
            </a:pPr>
            <a:r>
              <a:rPr lang="ja-JP" altLang="en-US" dirty="0" smtClean="0"/>
              <a:t>・</a:t>
            </a:r>
            <a:r>
              <a:rPr lang="ja-JP" altLang="en-US" dirty="0"/>
              <a:t>必要に応じて文書の更新を行う</a:t>
            </a:r>
          </a:p>
          <a:p>
            <a:pPr>
              <a:buFontTx/>
              <a:buNone/>
            </a:pPr>
            <a:endParaRPr lang="en-US" altLang="ja-JP" dirty="0" smtClean="0"/>
          </a:p>
          <a:p>
            <a:pPr>
              <a:buFontTx/>
              <a:buNone/>
            </a:pPr>
            <a:endParaRPr lang="ja-JP" altLang="en-US" dirty="0"/>
          </a:p>
        </p:txBody>
      </p:sp>
      <p:sp>
        <p:nvSpPr>
          <p:cNvPr id="4" name="フッター プレースホルダ 3"/>
          <p:cNvSpPr>
            <a:spLocks noGrp="1"/>
          </p:cNvSpPr>
          <p:nvPr>
            <p:ph type="ftr" sz="quarter" idx="11"/>
          </p:nvPr>
        </p:nvSpPr>
        <p:spPr/>
        <p:txBody>
          <a:bodyPr/>
          <a:lstStyle/>
          <a:p>
            <a:pPr>
              <a:defRPr/>
            </a:pPr>
            <a:r>
              <a:rPr lang="en-US" altLang="ja-JP" smtClean="0"/>
              <a:t>Copyright © 2012 Funabashi </a:t>
            </a:r>
            <a:r>
              <a:rPr lang="ja-JP" altLang="en-US" smtClean="0"/>
              <a:t>ＩＴ</a:t>
            </a:r>
            <a:r>
              <a:rPr lang="en-US" altLang="ja-JP" smtClean="0"/>
              <a:t>-Lab. All right reserved</a:t>
            </a:r>
            <a:endParaRPr lang="en-US" altLang="ja-JP"/>
          </a:p>
        </p:txBody>
      </p:sp>
      <p:sp>
        <p:nvSpPr>
          <p:cNvPr id="5" name="スライド番号プレースホルダ 4"/>
          <p:cNvSpPr>
            <a:spLocks noGrp="1"/>
          </p:cNvSpPr>
          <p:nvPr>
            <p:ph type="sldNum" sz="quarter" idx="12"/>
          </p:nvPr>
        </p:nvSpPr>
        <p:spPr/>
        <p:txBody>
          <a:bodyPr/>
          <a:lstStyle/>
          <a:p>
            <a:pPr>
              <a:defRPr/>
            </a:pPr>
            <a:fld id="{AB36261C-652E-46C0-BCE8-CAC9F4362CEA}" type="slidenum">
              <a:rPr lang="en-US" altLang="ja-JP" smtClean="0"/>
              <a:pPr>
                <a:defRPr/>
              </a:pPr>
              <a:t>86</a:t>
            </a:fld>
            <a:endParaRPr lang="en-US" altLang="ja-JP"/>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7" name="Rectangle 2"/>
          <p:cNvSpPr>
            <a:spLocks noGrp="1" noChangeArrowheads="1"/>
          </p:cNvSpPr>
          <p:nvPr>
            <p:ph type="ctrTitle"/>
          </p:nvPr>
        </p:nvSpPr>
        <p:spPr/>
        <p:txBody>
          <a:bodyPr/>
          <a:lstStyle/>
          <a:p>
            <a:pPr eaLnBrk="1" hangingPunct="1"/>
            <a:r>
              <a:rPr lang="ja-JP" altLang="en-US" sz="2400" smtClean="0"/>
              <a:t>　１２．システム開発技術</a:t>
            </a:r>
            <a:br>
              <a:rPr lang="ja-JP" altLang="en-US" sz="2400" smtClean="0"/>
            </a:br>
            <a:r>
              <a:rPr lang="ja-JP" altLang="en-US" sz="3600" smtClean="0"/>
              <a:t>　　７．システム結合・</a:t>
            </a:r>
            <a:r>
              <a:rPr lang="en-US" altLang="ja-JP" sz="3600" smtClean="0"/>
              <a:t/>
            </a:r>
            <a:br>
              <a:rPr lang="en-US" altLang="ja-JP" sz="3600" smtClean="0"/>
            </a:br>
            <a:r>
              <a:rPr lang="ja-JP" altLang="en-US" sz="3600" smtClean="0"/>
              <a:t>　　　　　　　　システム適格性確認テスト</a:t>
            </a:r>
          </a:p>
        </p:txBody>
      </p:sp>
      <p:sp>
        <p:nvSpPr>
          <p:cNvPr id="77828" name="Rectangle 3"/>
          <p:cNvSpPr>
            <a:spLocks noGrp="1" noChangeArrowheads="1"/>
          </p:cNvSpPr>
          <p:nvPr>
            <p:ph type="subTitle" idx="1"/>
          </p:nvPr>
        </p:nvSpPr>
        <p:spPr/>
        <p:txBody>
          <a:bodyPr/>
          <a:lstStyle/>
          <a:p>
            <a:pPr algn="l" eaLnBrk="1" hangingPunct="1"/>
            <a:r>
              <a:rPr lang="ja-JP" altLang="en-US" smtClean="0"/>
              <a:t>システム結合と、システム適格性確認テストに必要な手法について理解する。</a:t>
            </a:r>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タイトル 1"/>
          <p:cNvSpPr>
            <a:spLocks noGrp="1"/>
          </p:cNvSpPr>
          <p:nvPr>
            <p:ph type="title"/>
          </p:nvPr>
        </p:nvSpPr>
        <p:spPr/>
        <p:txBody>
          <a:bodyPr/>
          <a:lstStyle/>
          <a:p>
            <a:r>
              <a:rPr lang="ja-JP" altLang="en-US" sz="2000" dirty="0" smtClean="0"/>
              <a:t>１２．７．１　システム結合のタスク</a:t>
            </a:r>
          </a:p>
        </p:txBody>
      </p:sp>
      <p:sp>
        <p:nvSpPr>
          <p:cNvPr id="75779" name="コンテンツ プレースホルダ 2"/>
          <p:cNvSpPr>
            <a:spLocks noGrp="1"/>
          </p:cNvSpPr>
          <p:nvPr>
            <p:ph idx="1"/>
          </p:nvPr>
        </p:nvSpPr>
        <p:spPr/>
        <p:txBody>
          <a:bodyPr/>
          <a:lstStyle/>
          <a:p>
            <a:pPr>
              <a:buFontTx/>
              <a:buNone/>
            </a:pPr>
            <a:r>
              <a:rPr lang="en-US" altLang="ja-JP" dirty="0" smtClean="0"/>
              <a:t>【</a:t>
            </a:r>
            <a:r>
              <a:rPr lang="ja-JP" altLang="en-US" dirty="0" smtClean="0"/>
              <a:t>ソフトウェア結合のタスク</a:t>
            </a:r>
            <a:r>
              <a:rPr lang="en-US" altLang="ja-JP" dirty="0" smtClean="0"/>
              <a:t>】</a:t>
            </a:r>
          </a:p>
          <a:p>
            <a:pPr marL="627063" indent="0">
              <a:buFontTx/>
              <a:buNone/>
            </a:pPr>
            <a:r>
              <a:rPr lang="ja-JP" altLang="en-US" dirty="0" smtClean="0"/>
              <a:t>システム結合のタスクは以下の通り</a:t>
            </a:r>
            <a:endParaRPr lang="en-US" altLang="ja-JP" dirty="0" smtClean="0"/>
          </a:p>
          <a:p>
            <a:pPr marL="627063" indent="0">
              <a:buFontTx/>
              <a:buNone/>
            </a:pPr>
            <a:r>
              <a:rPr lang="ja-JP" altLang="en-US" dirty="0" smtClean="0"/>
              <a:t>・システム結合計画の作成 （</a:t>
            </a:r>
            <a:r>
              <a:rPr lang="ja-JP" altLang="en-US" u="sng" dirty="0" smtClean="0">
                <a:solidFill>
                  <a:srgbClr val="FF0000"/>
                </a:solidFill>
              </a:rPr>
              <a:t>テスト要求事項、テスト手順</a:t>
            </a:r>
            <a:r>
              <a:rPr lang="ja-JP" altLang="en-US" dirty="0" smtClean="0"/>
              <a:t>の作成を含む）</a:t>
            </a:r>
            <a:r>
              <a:rPr lang="ja-JP" altLang="en-US" u="sng" dirty="0" smtClean="0">
                <a:solidFill>
                  <a:srgbClr val="FF0000"/>
                </a:solidFill>
              </a:rPr>
              <a:t>ハードウェア構成品目</a:t>
            </a:r>
            <a:r>
              <a:rPr lang="ja-JP" altLang="en-US" dirty="0" smtClean="0"/>
              <a:t>、</a:t>
            </a:r>
            <a:r>
              <a:rPr lang="ja-JP" altLang="en-US" u="sng" dirty="0" smtClean="0">
                <a:solidFill>
                  <a:srgbClr val="FF0000"/>
                </a:solidFill>
              </a:rPr>
              <a:t>ソフトウェア構成品目</a:t>
            </a:r>
            <a:r>
              <a:rPr lang="ja-JP" altLang="en-US" dirty="0" smtClean="0"/>
              <a:t>、</a:t>
            </a:r>
            <a:r>
              <a:rPr lang="ja-JP" altLang="en-US" u="sng" dirty="0" smtClean="0">
                <a:solidFill>
                  <a:srgbClr val="FF0000"/>
                </a:solidFill>
              </a:rPr>
              <a:t>手作業</a:t>
            </a:r>
            <a:r>
              <a:rPr lang="ja-JP" altLang="en-US" dirty="0" smtClean="0"/>
              <a:t>を含めてテストする。</a:t>
            </a:r>
            <a:endParaRPr lang="en-US" altLang="ja-JP" dirty="0" smtClean="0"/>
          </a:p>
          <a:p>
            <a:pPr marL="627063" indent="0">
              <a:buFontTx/>
              <a:buNone/>
            </a:pPr>
            <a:r>
              <a:rPr lang="ja-JP" altLang="en-US" dirty="0" smtClean="0"/>
              <a:t>・システム結合テストの実施（</a:t>
            </a:r>
            <a:r>
              <a:rPr lang="ja-JP" altLang="en-US" u="sng" dirty="0" smtClean="0">
                <a:solidFill>
                  <a:srgbClr val="FF0000"/>
                </a:solidFill>
              </a:rPr>
              <a:t>テストデータ</a:t>
            </a:r>
            <a:r>
              <a:rPr lang="ja-JP" altLang="en-US" dirty="0" smtClean="0"/>
              <a:t>の作成を含む）</a:t>
            </a:r>
            <a:endParaRPr lang="en-US" altLang="ja-JP" dirty="0" smtClean="0"/>
          </a:p>
          <a:p>
            <a:pPr marL="627063" indent="0">
              <a:buFontTx/>
              <a:buNone/>
            </a:pPr>
            <a:r>
              <a:rPr lang="ja-JP" altLang="en-US" dirty="0" smtClean="0"/>
              <a:t>・利用者文書の更新</a:t>
            </a:r>
            <a:endParaRPr lang="en-US" altLang="ja-JP" dirty="0" smtClean="0"/>
          </a:p>
          <a:p>
            <a:pPr marL="627063" indent="0">
              <a:buFontTx/>
              <a:buNone/>
            </a:pPr>
            <a:r>
              <a:rPr lang="ja-JP" altLang="en-US" dirty="0" smtClean="0"/>
              <a:t>・システム適格性確認テストの準備</a:t>
            </a:r>
            <a:endParaRPr lang="en-US" altLang="ja-JP" dirty="0" smtClean="0"/>
          </a:p>
          <a:p>
            <a:pPr marL="627063" indent="0">
              <a:buFontTx/>
              <a:buNone/>
            </a:pPr>
            <a:r>
              <a:rPr lang="ja-JP" altLang="en-US" dirty="0" smtClean="0"/>
              <a:t>・システム結合テストの評価（システム結合の共同レビューを実施）</a:t>
            </a:r>
            <a:endParaRPr lang="en-US" altLang="ja-JP" dirty="0" smtClean="0"/>
          </a:p>
        </p:txBody>
      </p:sp>
      <p:sp>
        <p:nvSpPr>
          <p:cNvPr id="4" name="フッター プレースホルダ 3"/>
          <p:cNvSpPr>
            <a:spLocks noGrp="1"/>
          </p:cNvSpPr>
          <p:nvPr>
            <p:ph type="ftr" sz="quarter" idx="11"/>
          </p:nvPr>
        </p:nvSpPr>
        <p:spPr/>
        <p:txBody>
          <a:bodyPr/>
          <a:lstStyle/>
          <a:p>
            <a:pPr>
              <a:defRPr/>
            </a:pPr>
            <a:r>
              <a:rPr lang="en-US" altLang="ja-JP" smtClean="0"/>
              <a:t>Copyright © 2012 Funabashi </a:t>
            </a:r>
            <a:r>
              <a:rPr lang="ja-JP" altLang="en-US" smtClean="0"/>
              <a:t>ＩＴ</a:t>
            </a:r>
            <a:r>
              <a:rPr lang="en-US" altLang="ja-JP" smtClean="0"/>
              <a:t>-Lab. All right reserved</a:t>
            </a:r>
            <a:endParaRPr lang="en-US" altLang="ja-JP"/>
          </a:p>
        </p:txBody>
      </p:sp>
      <p:sp>
        <p:nvSpPr>
          <p:cNvPr id="5" name="スライド番号プレースホルダ 4"/>
          <p:cNvSpPr>
            <a:spLocks noGrp="1"/>
          </p:cNvSpPr>
          <p:nvPr>
            <p:ph type="sldNum" sz="quarter" idx="12"/>
          </p:nvPr>
        </p:nvSpPr>
        <p:spPr/>
        <p:txBody>
          <a:bodyPr/>
          <a:lstStyle/>
          <a:p>
            <a:pPr>
              <a:defRPr/>
            </a:pPr>
            <a:fld id="{AB36261C-652E-46C0-BCE8-CAC9F4362CEA}" type="slidenum">
              <a:rPr lang="en-US" altLang="ja-JP" smtClean="0"/>
              <a:pPr>
                <a:defRPr/>
              </a:pPr>
              <a:t>88</a:t>
            </a:fld>
            <a:endParaRPr lang="en-US" altLang="ja-JP"/>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タイトル 1"/>
          <p:cNvSpPr>
            <a:spLocks noGrp="1"/>
          </p:cNvSpPr>
          <p:nvPr>
            <p:ph type="title"/>
          </p:nvPr>
        </p:nvSpPr>
        <p:spPr/>
        <p:txBody>
          <a:bodyPr/>
          <a:lstStyle/>
          <a:p>
            <a:r>
              <a:rPr lang="ja-JP" altLang="en-US" sz="2000" dirty="0" smtClean="0"/>
              <a:t>１２．７．２　システム適格性確認テストのタスク</a:t>
            </a:r>
          </a:p>
        </p:txBody>
      </p:sp>
      <p:sp>
        <p:nvSpPr>
          <p:cNvPr id="75779" name="コンテンツ プレースホルダ 2"/>
          <p:cNvSpPr>
            <a:spLocks noGrp="1"/>
          </p:cNvSpPr>
          <p:nvPr>
            <p:ph idx="1"/>
          </p:nvPr>
        </p:nvSpPr>
        <p:spPr/>
        <p:txBody>
          <a:bodyPr/>
          <a:lstStyle/>
          <a:p>
            <a:pPr>
              <a:buFontTx/>
              <a:buNone/>
            </a:pPr>
            <a:r>
              <a:rPr lang="en-US" altLang="ja-JP" dirty="0" smtClean="0"/>
              <a:t>【</a:t>
            </a:r>
            <a:r>
              <a:rPr lang="ja-JP" altLang="en-US" dirty="0" smtClean="0"/>
              <a:t>システム適格性確認テストのタスク</a:t>
            </a:r>
            <a:r>
              <a:rPr lang="en-US" altLang="ja-JP" dirty="0" smtClean="0"/>
              <a:t>】</a:t>
            </a:r>
          </a:p>
          <a:p>
            <a:pPr marL="627063" indent="0">
              <a:buFontTx/>
              <a:buNone/>
            </a:pPr>
            <a:r>
              <a:rPr lang="ja-JP" altLang="en-US" dirty="0" smtClean="0"/>
              <a:t>システム要件定義で定義した、システム要件を満たしているかどうかを確認する目的で行う。システム適格性確認テストのタスクは以下の通り</a:t>
            </a:r>
            <a:endParaRPr lang="en-US" altLang="ja-JP" dirty="0" smtClean="0"/>
          </a:p>
          <a:p>
            <a:pPr marL="627063" indent="0">
              <a:buFontTx/>
              <a:buNone/>
            </a:pPr>
            <a:r>
              <a:rPr lang="ja-JP" altLang="en-US" dirty="0" smtClean="0"/>
              <a:t>・システム適格性確認テストの実施</a:t>
            </a:r>
            <a:endParaRPr lang="en-US" altLang="ja-JP" dirty="0" smtClean="0"/>
          </a:p>
          <a:p>
            <a:pPr marL="627063" indent="0">
              <a:buFontTx/>
              <a:buNone/>
            </a:pPr>
            <a:r>
              <a:rPr lang="ja-JP" altLang="en-US" dirty="0" smtClean="0"/>
              <a:t>・システムの評価（</a:t>
            </a:r>
            <a:r>
              <a:rPr lang="ja-JP" altLang="en-US" u="sng" dirty="0" smtClean="0">
                <a:solidFill>
                  <a:srgbClr val="FF0000"/>
                </a:solidFill>
              </a:rPr>
              <a:t>システム要件</a:t>
            </a:r>
            <a:r>
              <a:rPr lang="ja-JP" altLang="en-US" dirty="0" smtClean="0"/>
              <a:t>の確認を含む）</a:t>
            </a:r>
            <a:endParaRPr lang="en-US" altLang="ja-JP" dirty="0" smtClean="0"/>
          </a:p>
          <a:p>
            <a:pPr marL="627063" indent="0">
              <a:buFontTx/>
              <a:buNone/>
            </a:pPr>
            <a:r>
              <a:rPr lang="ja-JP" altLang="en-US" dirty="0" smtClean="0"/>
              <a:t>・利用者文書の更新</a:t>
            </a:r>
            <a:endParaRPr lang="en-US" altLang="ja-JP" dirty="0" smtClean="0"/>
          </a:p>
          <a:p>
            <a:pPr marL="627063" indent="0">
              <a:buFontTx/>
              <a:buNone/>
            </a:pPr>
            <a:r>
              <a:rPr lang="ja-JP" altLang="en-US" dirty="0" smtClean="0"/>
              <a:t>・監査の支援</a:t>
            </a:r>
            <a:endParaRPr lang="en-US" altLang="ja-JP" dirty="0" smtClean="0"/>
          </a:p>
          <a:p>
            <a:pPr marL="627063" indent="0">
              <a:buFontTx/>
              <a:buNone/>
            </a:pPr>
            <a:r>
              <a:rPr lang="ja-JP" altLang="en-US" dirty="0" smtClean="0"/>
              <a:t>・各納入ソフトウェア製品の準備</a:t>
            </a:r>
            <a:endParaRPr lang="en-US" altLang="ja-JP" dirty="0" smtClean="0"/>
          </a:p>
          <a:p>
            <a:pPr marL="627063" indent="0">
              <a:buFontTx/>
              <a:buNone/>
            </a:pPr>
            <a:r>
              <a:rPr lang="ja-JP" altLang="en-US" dirty="0" smtClean="0"/>
              <a:t>・運用及び保守に引き継ぐソフトウェア製品の準備</a:t>
            </a:r>
            <a:endParaRPr lang="en-US" altLang="ja-JP" dirty="0" smtClean="0"/>
          </a:p>
          <a:p>
            <a:pPr>
              <a:buFontTx/>
              <a:buNone/>
            </a:pPr>
            <a:endParaRPr lang="en-US" altLang="ja-JP" dirty="0" smtClean="0"/>
          </a:p>
          <a:p>
            <a:pPr>
              <a:buNone/>
            </a:pPr>
            <a:r>
              <a:rPr lang="en-US" altLang="ja-JP" dirty="0" smtClean="0"/>
              <a:t/>
            </a:r>
            <a:br>
              <a:rPr lang="en-US" altLang="ja-JP" dirty="0" smtClean="0"/>
            </a:br>
            <a:endParaRPr lang="en-US" altLang="ja-JP" dirty="0" smtClean="0"/>
          </a:p>
          <a:p>
            <a:pPr>
              <a:buFontTx/>
              <a:buNone/>
            </a:pPr>
            <a:endParaRPr lang="ja-JP" altLang="en-US" dirty="0" smtClean="0"/>
          </a:p>
        </p:txBody>
      </p:sp>
      <p:sp>
        <p:nvSpPr>
          <p:cNvPr id="4" name="フッター プレースホルダ 3"/>
          <p:cNvSpPr>
            <a:spLocks noGrp="1"/>
          </p:cNvSpPr>
          <p:nvPr>
            <p:ph type="ftr" sz="quarter" idx="11"/>
          </p:nvPr>
        </p:nvSpPr>
        <p:spPr/>
        <p:txBody>
          <a:bodyPr/>
          <a:lstStyle/>
          <a:p>
            <a:pPr>
              <a:defRPr/>
            </a:pPr>
            <a:r>
              <a:rPr lang="en-US" altLang="ja-JP" smtClean="0"/>
              <a:t>Copyright © 2012 Funabashi </a:t>
            </a:r>
            <a:r>
              <a:rPr lang="ja-JP" altLang="en-US" smtClean="0"/>
              <a:t>ＩＴ</a:t>
            </a:r>
            <a:r>
              <a:rPr lang="en-US" altLang="ja-JP" smtClean="0"/>
              <a:t>-Lab. All right reserved</a:t>
            </a:r>
            <a:endParaRPr lang="en-US" altLang="ja-JP"/>
          </a:p>
        </p:txBody>
      </p:sp>
      <p:sp>
        <p:nvSpPr>
          <p:cNvPr id="5" name="スライド番号プレースホルダ 4"/>
          <p:cNvSpPr>
            <a:spLocks noGrp="1"/>
          </p:cNvSpPr>
          <p:nvPr>
            <p:ph type="sldNum" sz="quarter" idx="12"/>
          </p:nvPr>
        </p:nvSpPr>
        <p:spPr/>
        <p:txBody>
          <a:bodyPr/>
          <a:lstStyle/>
          <a:p>
            <a:pPr>
              <a:defRPr/>
            </a:pPr>
            <a:fld id="{AB36261C-652E-46C0-BCE8-CAC9F4362CEA}" type="slidenum">
              <a:rPr lang="en-US" altLang="ja-JP" smtClean="0"/>
              <a:pPr>
                <a:defRPr/>
              </a:pPr>
              <a:t>89</a:t>
            </a:fld>
            <a:endParaRPr lang="en-US" altLang="ja-JP"/>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2"/>
          <p:cNvSpPr>
            <a:spLocks noGrp="1" noChangeArrowheads="1"/>
          </p:cNvSpPr>
          <p:nvPr>
            <p:ph type="title"/>
          </p:nvPr>
        </p:nvSpPr>
        <p:spPr/>
        <p:txBody>
          <a:bodyPr/>
          <a:lstStyle/>
          <a:p>
            <a:pPr eaLnBrk="1" hangingPunct="1"/>
            <a:r>
              <a:rPr lang="ja-JP" altLang="en-US" sz="2000" dirty="0" smtClean="0"/>
              <a:t>１２．１．３　システム要件の評価</a:t>
            </a:r>
          </a:p>
        </p:txBody>
      </p:sp>
      <p:sp>
        <p:nvSpPr>
          <p:cNvPr id="2" name="コンテンツ プレースホルダー 1"/>
          <p:cNvSpPr>
            <a:spLocks noGrp="1"/>
          </p:cNvSpPr>
          <p:nvPr>
            <p:ph idx="1"/>
          </p:nvPr>
        </p:nvSpPr>
        <p:spPr/>
        <p:txBody>
          <a:bodyPr/>
          <a:lstStyle/>
          <a:p>
            <a:pPr marL="719138" lvl="0" indent="-719138" eaLnBrk="1" hangingPunct="1">
              <a:buNone/>
            </a:pPr>
            <a:r>
              <a:rPr lang="en-US" altLang="ja-JP" sz="1800" kern="1200" dirty="0" smtClean="0">
                <a:solidFill>
                  <a:srgbClr val="000000"/>
                </a:solidFill>
                <a:latin typeface="HGP明朝E" pitchFamily="18" charset="-128"/>
                <a:ea typeface="HGP明朝E" pitchFamily="18" charset="-128"/>
              </a:rPr>
              <a:t>【</a:t>
            </a:r>
            <a:r>
              <a:rPr lang="ja-JP" altLang="en-US" sz="1800" kern="1200" dirty="0">
                <a:solidFill>
                  <a:srgbClr val="000000"/>
                </a:solidFill>
                <a:latin typeface="HGP明朝E" pitchFamily="18" charset="-128"/>
                <a:ea typeface="HGP明朝E" pitchFamily="18" charset="-128"/>
              </a:rPr>
              <a:t>システム要件定義でのレビュー</a:t>
            </a:r>
            <a:r>
              <a:rPr lang="en-US" altLang="ja-JP" sz="1800" kern="1200" dirty="0">
                <a:solidFill>
                  <a:srgbClr val="000000"/>
                </a:solidFill>
                <a:latin typeface="HGP明朝E" pitchFamily="18" charset="-128"/>
                <a:ea typeface="HGP明朝E" pitchFamily="18" charset="-128"/>
              </a:rPr>
              <a:t>】</a:t>
            </a:r>
          </a:p>
          <a:p>
            <a:pPr marL="627063" lvl="0" indent="3175" eaLnBrk="1" hangingPunct="1">
              <a:buNone/>
            </a:pPr>
            <a:r>
              <a:rPr lang="ja-JP" altLang="en-US" sz="1800" kern="1200" dirty="0">
                <a:solidFill>
                  <a:srgbClr val="000000"/>
                </a:solidFill>
                <a:latin typeface="HGP明朝E" pitchFamily="18" charset="-128"/>
                <a:ea typeface="HGP明朝E" pitchFamily="18" charset="-128"/>
              </a:rPr>
              <a:t>システム要件定義書の作成後、レビューを行う</a:t>
            </a:r>
            <a:r>
              <a:rPr lang="ja-JP" altLang="en-US" sz="1800" kern="1200" dirty="0" smtClean="0">
                <a:solidFill>
                  <a:srgbClr val="000000"/>
                </a:solidFill>
                <a:latin typeface="HGP明朝E" pitchFamily="18" charset="-128"/>
                <a:ea typeface="HGP明朝E" pitchFamily="18" charset="-128"/>
              </a:rPr>
              <a:t>。</a:t>
            </a:r>
            <a:r>
              <a:rPr lang="en-US" altLang="ja-JP" sz="1800" kern="1200" dirty="0" smtClean="0">
                <a:solidFill>
                  <a:srgbClr val="000000"/>
                </a:solidFill>
                <a:latin typeface="HGP明朝E" pitchFamily="18" charset="-128"/>
                <a:ea typeface="HGP明朝E" pitchFamily="18" charset="-128"/>
              </a:rPr>
              <a:t/>
            </a:r>
            <a:br>
              <a:rPr lang="en-US" altLang="ja-JP" sz="1800" kern="1200" dirty="0" smtClean="0">
                <a:solidFill>
                  <a:srgbClr val="000000"/>
                </a:solidFill>
                <a:latin typeface="HGP明朝E" pitchFamily="18" charset="-128"/>
                <a:ea typeface="HGP明朝E" pitchFamily="18" charset="-128"/>
              </a:rPr>
            </a:br>
            <a:r>
              <a:rPr lang="ja-JP" altLang="en-US" sz="1800" kern="1200" dirty="0" smtClean="0">
                <a:solidFill>
                  <a:srgbClr val="000000"/>
                </a:solidFill>
                <a:latin typeface="HGP明朝E" pitchFamily="18" charset="-128"/>
                <a:ea typeface="HGP明朝E" pitchFamily="18" charset="-128"/>
              </a:rPr>
              <a:t>レビューとは、システムの開発工程において、エラーや問題点を次工程に持ち込まないようにするための作業結果と成果物の検討会をいう。</a:t>
            </a:r>
            <a:endParaRPr lang="en-US" altLang="ja-JP" sz="1800" kern="1200" dirty="0" smtClean="0">
              <a:solidFill>
                <a:srgbClr val="000000"/>
              </a:solidFill>
              <a:latin typeface="HGP明朝E" pitchFamily="18" charset="-128"/>
              <a:ea typeface="HGP明朝E" pitchFamily="18" charset="-128"/>
            </a:endParaRPr>
          </a:p>
          <a:p>
            <a:pPr marL="627063" lvl="0" indent="3175" eaLnBrk="1" hangingPunct="1">
              <a:buNone/>
            </a:pPr>
            <a:r>
              <a:rPr lang="ja-JP" altLang="en-US" sz="1800" dirty="0" smtClean="0"/>
              <a:t>システムの取得者及び供給者が</a:t>
            </a:r>
            <a:r>
              <a:rPr lang="ja-JP" altLang="en-US" sz="1800" u="sng" kern="1200" dirty="0">
                <a:solidFill>
                  <a:srgbClr val="FF0000"/>
                </a:solidFill>
                <a:latin typeface="HGP明朝E" pitchFamily="18" charset="-128"/>
                <a:ea typeface="HGP明朝E" pitchFamily="18" charset="-128"/>
              </a:rPr>
              <a:t>レビュー</a:t>
            </a:r>
            <a:r>
              <a:rPr lang="ja-JP" altLang="en-US" sz="1800" u="sng" kern="1200" dirty="0" smtClean="0">
                <a:solidFill>
                  <a:srgbClr val="FF0000"/>
                </a:solidFill>
                <a:latin typeface="HGP明朝E" pitchFamily="18" charset="-128"/>
                <a:ea typeface="HGP明朝E" pitchFamily="18" charset="-128"/>
              </a:rPr>
              <a:t>参加者</a:t>
            </a:r>
            <a:r>
              <a:rPr lang="ja-JP" altLang="en-US" sz="1800" kern="1200" dirty="0" smtClean="0">
                <a:solidFill>
                  <a:srgbClr val="000000"/>
                </a:solidFill>
                <a:latin typeface="HGP明朝E" pitchFamily="18" charset="-128"/>
                <a:ea typeface="HGP明朝E" pitchFamily="18" charset="-128"/>
              </a:rPr>
              <a:t>となり</a:t>
            </a:r>
            <a:r>
              <a:rPr lang="ja-JP" altLang="en-US" sz="1800" dirty="0" smtClean="0"/>
              <a:t>共同で実施する。</a:t>
            </a:r>
            <a:endParaRPr lang="en-US" altLang="ja-JP" sz="1800" dirty="0" smtClean="0"/>
          </a:p>
          <a:p>
            <a:pPr marL="627063" lvl="0" indent="3175" eaLnBrk="1" hangingPunct="1">
              <a:buNone/>
            </a:pPr>
            <a:endParaRPr lang="en-US" altLang="ja-JP" sz="1800" kern="1200" dirty="0" smtClean="0">
              <a:solidFill>
                <a:srgbClr val="000000"/>
              </a:solidFill>
              <a:latin typeface="HGP明朝E" pitchFamily="18" charset="-128"/>
              <a:ea typeface="HGP明朝E" pitchFamily="18" charset="-128"/>
            </a:endParaRPr>
          </a:p>
          <a:p>
            <a:pPr marL="627063" lvl="0" indent="3175" eaLnBrk="1" hangingPunct="1">
              <a:buNone/>
            </a:pPr>
            <a:endParaRPr lang="en-US" altLang="ja-JP" sz="1800" kern="1200" dirty="0" smtClean="0">
              <a:solidFill>
                <a:srgbClr val="000000"/>
              </a:solidFill>
              <a:latin typeface="HGP明朝E" pitchFamily="18" charset="-128"/>
              <a:ea typeface="HGP明朝E" pitchFamily="18" charset="-128"/>
            </a:endParaRPr>
          </a:p>
          <a:p>
            <a:pPr marL="627063" lvl="0" indent="3175" eaLnBrk="1" hangingPunct="1">
              <a:buNone/>
            </a:pPr>
            <a:r>
              <a:rPr lang="ja-JP" altLang="en-US" sz="1800" u="sng" kern="1200" dirty="0" smtClean="0">
                <a:solidFill>
                  <a:srgbClr val="FF0000"/>
                </a:solidFill>
                <a:latin typeface="HGP明朝E" pitchFamily="18" charset="-128"/>
                <a:ea typeface="HGP明朝E" pitchFamily="18" charset="-128"/>
              </a:rPr>
              <a:t>レビュー方式</a:t>
            </a:r>
            <a:endParaRPr lang="en-US" altLang="ja-JP" sz="1800" u="sng" kern="1200" dirty="0" smtClean="0">
              <a:solidFill>
                <a:srgbClr val="FF0000"/>
              </a:solidFill>
              <a:latin typeface="HGP明朝E" pitchFamily="18" charset="-128"/>
              <a:ea typeface="HGP明朝E" pitchFamily="18" charset="-128"/>
            </a:endParaRPr>
          </a:p>
          <a:p>
            <a:pPr marL="627063" lvl="0" indent="3175" eaLnBrk="1" hangingPunct="1">
              <a:buNone/>
            </a:pPr>
            <a:endParaRPr lang="en-US" altLang="ja-JP" sz="1800" u="sng" kern="1200" dirty="0" smtClean="0">
              <a:solidFill>
                <a:srgbClr val="FF0000"/>
              </a:solidFill>
              <a:latin typeface="HGP明朝E" pitchFamily="18" charset="-128"/>
              <a:ea typeface="HGP明朝E" pitchFamily="18" charset="-128"/>
            </a:endParaRPr>
          </a:p>
          <a:p>
            <a:pPr marL="627063" lvl="0" indent="3175" eaLnBrk="1" hangingPunct="1">
              <a:buNone/>
            </a:pPr>
            <a:endParaRPr lang="en-US" altLang="ja-JP" sz="1800" u="sng" kern="1200" dirty="0" smtClean="0">
              <a:solidFill>
                <a:srgbClr val="FF0000"/>
              </a:solidFill>
              <a:latin typeface="HGP明朝E" pitchFamily="18" charset="-128"/>
              <a:ea typeface="HGP明朝E" pitchFamily="18" charset="-128"/>
            </a:endParaRPr>
          </a:p>
          <a:p>
            <a:pPr marL="627063" lvl="0" indent="3175" eaLnBrk="1" hangingPunct="1">
              <a:buNone/>
            </a:pPr>
            <a:endParaRPr lang="en-US" altLang="ja-JP" sz="1800" u="sng" kern="1200" dirty="0" smtClean="0">
              <a:solidFill>
                <a:srgbClr val="FF0000"/>
              </a:solidFill>
              <a:latin typeface="HGP明朝E" pitchFamily="18" charset="-128"/>
              <a:ea typeface="HGP明朝E" pitchFamily="18" charset="-128"/>
            </a:endParaRPr>
          </a:p>
          <a:p>
            <a:pPr marL="627063" lvl="0" indent="3175" eaLnBrk="1" hangingPunct="1">
              <a:buNone/>
            </a:pPr>
            <a:endParaRPr lang="en-US" altLang="ja-JP" sz="1800" u="sng" kern="1200" dirty="0" smtClean="0">
              <a:solidFill>
                <a:srgbClr val="FF0000"/>
              </a:solidFill>
              <a:latin typeface="HGP明朝E" pitchFamily="18" charset="-128"/>
              <a:ea typeface="HGP明朝E" pitchFamily="18" charset="-128"/>
            </a:endParaRPr>
          </a:p>
          <a:p>
            <a:pPr marL="627063" lvl="0" indent="3175" eaLnBrk="1" hangingPunct="1">
              <a:buNone/>
            </a:pPr>
            <a:endParaRPr lang="en-US" altLang="ja-JP" sz="1800" u="sng" kern="1200" dirty="0" smtClean="0">
              <a:solidFill>
                <a:srgbClr val="FF0000"/>
              </a:solidFill>
              <a:latin typeface="HGP明朝E" pitchFamily="18" charset="-128"/>
              <a:ea typeface="HGP明朝E" pitchFamily="18" charset="-128"/>
            </a:endParaRPr>
          </a:p>
          <a:p>
            <a:pPr marL="627063" lvl="0" indent="3175" eaLnBrk="1" hangingPunct="1">
              <a:buNone/>
            </a:pPr>
            <a:r>
              <a:rPr lang="ja-JP" altLang="en-US" sz="1800" kern="1200" dirty="0" smtClean="0">
                <a:latin typeface="HGP明朝E" pitchFamily="18" charset="-128"/>
                <a:ea typeface="HGP明朝E" pitchFamily="18" charset="-128"/>
              </a:rPr>
              <a:t>他のレビュー方式については「１２．４．１５　レビュー」を参照のこと</a:t>
            </a:r>
            <a:endParaRPr lang="en-US" altLang="ja-JP" sz="1800" kern="1200" dirty="0">
              <a:latin typeface="HGP明朝E" pitchFamily="18" charset="-128"/>
              <a:ea typeface="HGP明朝E" pitchFamily="18" charset="-128"/>
            </a:endParaRPr>
          </a:p>
        </p:txBody>
      </p:sp>
      <p:sp>
        <p:nvSpPr>
          <p:cNvPr id="5" name="フッター プレースホルダ 4"/>
          <p:cNvSpPr>
            <a:spLocks noGrp="1"/>
          </p:cNvSpPr>
          <p:nvPr>
            <p:ph type="ftr" sz="quarter" idx="11"/>
          </p:nvPr>
        </p:nvSpPr>
        <p:spPr/>
        <p:txBody>
          <a:bodyPr/>
          <a:lstStyle/>
          <a:p>
            <a:pPr>
              <a:defRPr/>
            </a:pPr>
            <a:r>
              <a:rPr lang="en-US" altLang="ja-JP" dirty="0" smtClean="0"/>
              <a:t>Copyright © 2012 Funabashi </a:t>
            </a:r>
            <a:r>
              <a:rPr lang="ja-JP" altLang="en-US" dirty="0" smtClean="0"/>
              <a:t>ＩＴ</a:t>
            </a:r>
            <a:r>
              <a:rPr lang="en-US" altLang="ja-JP" dirty="0" smtClean="0"/>
              <a:t>-Lab. All right reserved</a:t>
            </a:r>
            <a:endParaRPr lang="en-US" altLang="ja-JP" dirty="0"/>
          </a:p>
        </p:txBody>
      </p:sp>
      <p:sp>
        <p:nvSpPr>
          <p:cNvPr id="6" name="スライド番号プレースホルダ 5"/>
          <p:cNvSpPr>
            <a:spLocks noGrp="1"/>
          </p:cNvSpPr>
          <p:nvPr>
            <p:ph type="sldNum" sz="quarter" idx="12"/>
          </p:nvPr>
        </p:nvSpPr>
        <p:spPr/>
        <p:txBody>
          <a:bodyPr/>
          <a:lstStyle/>
          <a:p>
            <a:pPr>
              <a:defRPr/>
            </a:pPr>
            <a:fld id="{C855AABB-E4DA-4DB5-BC13-18698A8451F4}" type="slidenum">
              <a:rPr lang="en-US" altLang="ja-JP"/>
              <a:pPr>
                <a:defRPr/>
              </a:pPr>
              <a:t>9</a:t>
            </a:fld>
            <a:endParaRPr lang="en-US" altLang="ja-JP" dirty="0"/>
          </a:p>
        </p:txBody>
      </p:sp>
      <p:sp>
        <p:nvSpPr>
          <p:cNvPr id="9221" name="Rectangle 3"/>
          <p:cNvSpPr>
            <a:spLocks noChangeArrowheads="1"/>
          </p:cNvSpPr>
          <p:nvPr/>
        </p:nvSpPr>
        <p:spPr bwMode="auto">
          <a:xfrm>
            <a:off x="271727" y="981075"/>
            <a:ext cx="9362546"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719138" indent="-719138" algn="l">
              <a:spcBef>
                <a:spcPct val="20000"/>
              </a:spcBef>
            </a:pPr>
            <a:endParaRPr lang="en-US" altLang="ja-JP" sz="1800" dirty="0">
              <a:latin typeface="HGP明朝E" pitchFamily="18" charset="-128"/>
            </a:endParaRPr>
          </a:p>
        </p:txBody>
      </p:sp>
      <p:graphicFrame>
        <p:nvGraphicFramePr>
          <p:cNvPr id="7" name="表 6"/>
          <p:cNvGraphicFramePr>
            <a:graphicFrameLocks noGrp="1"/>
          </p:cNvGraphicFramePr>
          <p:nvPr>
            <p:extLst>
              <p:ext uri="{D42A27DB-BD31-4B8C-83A1-F6EECF244321}">
                <p14:modId xmlns:p14="http://schemas.microsoft.com/office/powerpoint/2010/main" val="3463991622"/>
              </p:ext>
            </p:extLst>
          </p:nvPr>
        </p:nvGraphicFramePr>
        <p:xfrm>
          <a:off x="974558" y="3645024"/>
          <a:ext cx="8543871" cy="1158280"/>
        </p:xfrm>
        <a:graphic>
          <a:graphicData uri="http://schemas.openxmlformats.org/drawingml/2006/table">
            <a:tbl>
              <a:tblPr firstRow="1" bandRow="1">
                <a:tableStyleId>{69012ECD-51FC-41F1-AA8D-1B2483CD663E}</a:tableStyleId>
              </a:tblPr>
              <a:tblGrid>
                <a:gridCol w="2184243"/>
                <a:gridCol w="6359628"/>
              </a:tblGrid>
              <a:tr h="32968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baseline="0" dirty="0" smtClean="0">
                          <a:solidFill>
                            <a:schemeClr val="tx1"/>
                          </a:solidFill>
                          <a:latin typeface="HGP明朝E" pitchFamily="18" charset="-128"/>
                          <a:ea typeface="HGP明朝E" pitchFamily="18" charset="-128"/>
                        </a:rPr>
                        <a:t>方　　式</a:t>
                      </a:r>
                      <a:endParaRPr kumimoji="1" lang="ja-JP" altLang="en-US" sz="1600" b="0" baseline="0" dirty="0">
                        <a:solidFill>
                          <a:schemeClr val="tx1"/>
                        </a:solidFill>
                        <a:latin typeface="HGP明朝E" pitchFamily="18" charset="-128"/>
                        <a:ea typeface="HGP明朝E" pitchFamily="18" charset="-128"/>
                      </a:endParaRPr>
                    </a:p>
                  </a:txBody>
                  <a:tcPr marL="99059" marR="99059" marT="45730" marB="45730" anchor="ctr" anchorCtr="1">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kumimoji="1" lang="ja-JP" altLang="en-US" sz="1600" b="0" baseline="0" dirty="0" smtClean="0">
                          <a:solidFill>
                            <a:schemeClr val="tx1"/>
                          </a:solidFill>
                          <a:latin typeface="HGP明朝E" pitchFamily="18" charset="-128"/>
                          <a:ea typeface="HGP明朝E" pitchFamily="18" charset="-128"/>
                        </a:rPr>
                        <a:t>内　　　　容</a:t>
                      </a:r>
                      <a:endParaRPr kumimoji="1" lang="ja-JP" altLang="en-US" sz="1600" b="0" baseline="0" dirty="0">
                        <a:solidFill>
                          <a:schemeClr val="tx1"/>
                        </a:solidFill>
                        <a:latin typeface="HGP明朝E" pitchFamily="18" charset="-128"/>
                        <a:ea typeface="HGP明朝E" pitchFamily="18" charset="-128"/>
                      </a:endParaRPr>
                    </a:p>
                  </a:txBody>
                  <a:tcPr marL="99059" marR="99059" marT="45730" marB="45730" anchor="ctr" anchorCtr="1">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639741">
                <a:tc>
                  <a:txBody>
                    <a:bodyPr/>
                    <a:lstStyle/>
                    <a:p>
                      <a:pPr marL="719138" marR="0" indent="-719138" algn="l" defTabSz="914400" rtl="0" eaLnBrk="1" fontAlgn="auto" latinLnBrk="0" hangingPunct="1">
                        <a:lnSpc>
                          <a:spcPct val="100000"/>
                        </a:lnSpc>
                        <a:spcBef>
                          <a:spcPts val="0"/>
                        </a:spcBef>
                        <a:spcAft>
                          <a:spcPts val="0"/>
                        </a:spcAft>
                        <a:buClrTx/>
                        <a:buSzTx/>
                        <a:buFontTx/>
                        <a:buNone/>
                        <a:tabLst/>
                        <a:defRPr/>
                      </a:pPr>
                      <a:r>
                        <a:rPr lang="ja-JP" altLang="en-US" sz="1600" dirty="0" smtClean="0">
                          <a:latin typeface="HGP明朝E" pitchFamily="18" charset="-128"/>
                          <a:ea typeface="HGP明朝E" pitchFamily="18" charset="-128"/>
                        </a:rPr>
                        <a:t>ウォークスルー</a:t>
                      </a:r>
                      <a:endParaRPr lang="en-US" altLang="ja-JP" sz="1600" dirty="0" smtClean="0">
                        <a:latin typeface="HGP明朝E" pitchFamily="18" charset="-128"/>
                        <a:ea typeface="HGP明朝E" pitchFamily="18" charset="-128"/>
                      </a:endParaRPr>
                    </a:p>
                  </a:txBody>
                  <a:tcPr marL="99059" marR="99059" marT="45730" marB="4573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marL="93663" marR="0" lvl="1" indent="0" algn="l" defTabSz="914400" rtl="0" eaLnBrk="1" fontAlgn="auto" latinLnBrk="0" hangingPunct="1">
                        <a:lnSpc>
                          <a:spcPct val="100000"/>
                        </a:lnSpc>
                        <a:spcBef>
                          <a:spcPts val="0"/>
                        </a:spcBef>
                        <a:spcAft>
                          <a:spcPts val="0"/>
                        </a:spcAft>
                        <a:buClrTx/>
                        <a:buSzTx/>
                        <a:buFontTx/>
                        <a:buNone/>
                        <a:tabLst/>
                        <a:defRPr/>
                      </a:pPr>
                      <a:r>
                        <a:rPr lang="ja-JP" altLang="en-US" sz="1600" dirty="0" smtClean="0">
                          <a:solidFill>
                            <a:schemeClr val="tx1"/>
                          </a:solidFill>
                          <a:latin typeface="HGP明朝E" pitchFamily="18" charset="-128"/>
                          <a:ea typeface="HGP明朝E" pitchFamily="18" charset="-128"/>
                        </a:rPr>
                        <a:t>設計上の誤りを早期に発見することを目的として、各設計の終了時点で作成者と複数の関係者が設計書をレビューする</a:t>
                      </a:r>
                      <a:endParaRPr lang="en-US" altLang="ja-JP" sz="1600" dirty="0" smtClean="0">
                        <a:solidFill>
                          <a:schemeClr val="tx1"/>
                        </a:solidFill>
                        <a:latin typeface="HGP明朝E" pitchFamily="18" charset="-128"/>
                        <a:ea typeface="HGP明朝E" pitchFamily="18" charset="-128"/>
                      </a:endParaRPr>
                    </a:p>
                    <a:p>
                      <a:pPr marL="93663" marR="0" lvl="1" indent="0" algn="l" defTabSz="914400" rtl="0" eaLnBrk="1" fontAlgn="auto" latinLnBrk="0" hangingPunct="1">
                        <a:lnSpc>
                          <a:spcPct val="100000"/>
                        </a:lnSpc>
                        <a:spcBef>
                          <a:spcPts val="0"/>
                        </a:spcBef>
                        <a:spcAft>
                          <a:spcPts val="0"/>
                        </a:spcAft>
                        <a:buClrTx/>
                        <a:buSzTx/>
                        <a:buFontTx/>
                        <a:buNone/>
                        <a:tabLst/>
                        <a:defRPr/>
                      </a:pPr>
                      <a:r>
                        <a:rPr lang="ja-JP" altLang="en-US" sz="1600" dirty="0" smtClean="0">
                          <a:solidFill>
                            <a:schemeClr val="tx1"/>
                          </a:solidFill>
                          <a:latin typeface="HGP明朝E" pitchFamily="18" charset="-128"/>
                          <a:ea typeface="HGP明朝E" pitchFamily="18" charset="-128"/>
                        </a:rPr>
                        <a:t>作成者が成果物をレビュアーに説明しながらレビューする</a:t>
                      </a:r>
                      <a:endParaRPr lang="en-US" altLang="ja-JP" sz="1600" dirty="0" smtClean="0">
                        <a:solidFill>
                          <a:schemeClr val="tx1"/>
                        </a:solidFill>
                        <a:latin typeface="HGP明朝E" pitchFamily="18" charset="-128"/>
                        <a:ea typeface="HGP明朝E" pitchFamily="18" charset="-128"/>
                      </a:endParaRPr>
                    </a:p>
                  </a:txBody>
                  <a:tcPr marL="99059" marR="99059" marT="45730" marB="4573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bl>
          </a:graphicData>
        </a:graphic>
      </p:graphicFrame>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25" name="Rectangle 35"/>
          <p:cNvSpPr>
            <a:spLocks noGrp="1" noChangeArrowheads="1"/>
          </p:cNvSpPr>
          <p:nvPr>
            <p:ph type="title"/>
          </p:nvPr>
        </p:nvSpPr>
        <p:spPr/>
        <p:txBody>
          <a:bodyPr/>
          <a:lstStyle/>
          <a:p>
            <a:pPr eaLnBrk="1" hangingPunct="1"/>
            <a:r>
              <a:rPr lang="ja-JP" altLang="en-US" sz="2000" dirty="0" smtClean="0"/>
              <a:t>１２．７．３　システム結合テスト</a:t>
            </a:r>
          </a:p>
        </p:txBody>
      </p:sp>
      <p:sp>
        <p:nvSpPr>
          <p:cNvPr id="6" name="コンテンツ プレースホルダ 5"/>
          <p:cNvSpPr>
            <a:spLocks noGrp="1"/>
          </p:cNvSpPr>
          <p:nvPr>
            <p:ph idx="1"/>
          </p:nvPr>
        </p:nvSpPr>
        <p:spPr>
          <a:xfrm>
            <a:off x="271727" y="1052513"/>
            <a:ext cx="9438000" cy="5256212"/>
          </a:xfrm>
        </p:spPr>
        <p:txBody>
          <a:bodyPr/>
          <a:lstStyle/>
          <a:p>
            <a:r>
              <a:rPr lang="en-US" altLang="ja-JP" dirty="0"/>
              <a:t>【</a:t>
            </a:r>
            <a:r>
              <a:rPr lang="ja-JP" altLang="en-US" dirty="0"/>
              <a:t>システム結合テスト</a:t>
            </a:r>
            <a:r>
              <a:rPr lang="en-US" altLang="ja-JP" dirty="0"/>
              <a:t>】 </a:t>
            </a:r>
            <a:endParaRPr lang="en-US" altLang="ja-JP" dirty="0" smtClean="0"/>
          </a:p>
          <a:p>
            <a:pPr marL="627063" indent="0"/>
            <a:r>
              <a:rPr lang="ja-JP" altLang="en-US" dirty="0" smtClean="0"/>
              <a:t>システム</a:t>
            </a:r>
            <a:r>
              <a:rPr lang="ja-JP" altLang="en-US" dirty="0"/>
              <a:t>方式設計で定義したテスト仕様、</a:t>
            </a:r>
            <a:r>
              <a:rPr lang="ja-JP" altLang="en-US" u="sng" dirty="0">
                <a:solidFill>
                  <a:srgbClr val="FF0000"/>
                </a:solidFill>
              </a:rPr>
              <a:t>テスト計画</a:t>
            </a:r>
            <a:r>
              <a:rPr lang="ja-JP" altLang="en-US" dirty="0"/>
              <a:t>に従い</a:t>
            </a:r>
            <a:r>
              <a:rPr lang="ja-JP" altLang="en-US" u="sng" dirty="0">
                <a:solidFill>
                  <a:srgbClr val="FF0000"/>
                </a:solidFill>
              </a:rPr>
              <a:t>テスト準備（テスト</a:t>
            </a:r>
            <a:r>
              <a:rPr lang="ja-JP" altLang="en-US" u="sng" dirty="0" smtClean="0">
                <a:solidFill>
                  <a:srgbClr val="FF0000"/>
                </a:solidFill>
              </a:rPr>
              <a:t>環境、テストデータ</a:t>
            </a:r>
            <a:r>
              <a:rPr lang="ja-JP" altLang="en-US" u="sng" dirty="0">
                <a:solidFill>
                  <a:srgbClr val="FF0000"/>
                </a:solidFill>
              </a:rPr>
              <a:t>など）</a:t>
            </a:r>
            <a:r>
              <a:rPr lang="ja-JP" altLang="en-US" dirty="0"/>
              <a:t>を行いテストを実施する</a:t>
            </a:r>
            <a:r>
              <a:rPr lang="ja-JP" altLang="en-US" dirty="0" smtClean="0"/>
              <a:t>。</a:t>
            </a:r>
            <a:endParaRPr lang="en-US" altLang="ja-JP" dirty="0" smtClean="0"/>
          </a:p>
          <a:p>
            <a:pPr marL="627063" indent="0"/>
            <a:r>
              <a:rPr lang="ja-JP" altLang="en-US" dirty="0" smtClean="0"/>
              <a:t>ソフトウェア</a:t>
            </a:r>
            <a:r>
              <a:rPr lang="ja-JP" altLang="en-US" dirty="0"/>
              <a:t>、ハードウェア、手作業及び必要に応じて外部システムのすべてを結合してシステムが要件を満たしているかどうかを確認する。</a:t>
            </a:r>
            <a:endParaRPr lang="en-US" altLang="ja-JP" dirty="0"/>
          </a:p>
          <a:p>
            <a:pPr marL="720000"/>
            <a:endParaRPr lang="en-US" altLang="ja-JP" dirty="0">
              <a:latin typeface="HGP明朝E" pitchFamily="18" charset="-128"/>
            </a:endParaRPr>
          </a:p>
          <a:p>
            <a:endParaRPr kumimoji="1" lang="ja-JP" altLang="en-US" dirty="0"/>
          </a:p>
        </p:txBody>
      </p:sp>
      <p:sp>
        <p:nvSpPr>
          <p:cNvPr id="25" name="フッター プレースホルダ 4"/>
          <p:cNvSpPr>
            <a:spLocks noGrp="1"/>
          </p:cNvSpPr>
          <p:nvPr>
            <p:ph type="ftr" sz="quarter" idx="11"/>
          </p:nvPr>
        </p:nvSpPr>
        <p:spPr/>
        <p:txBody>
          <a:bodyPr/>
          <a:lstStyle/>
          <a:p>
            <a:pPr>
              <a:defRPr/>
            </a:pPr>
            <a:r>
              <a:rPr lang="en-US" altLang="ja-JP" smtClean="0"/>
              <a:t>Copyright © 2012 Funabashi </a:t>
            </a:r>
            <a:r>
              <a:rPr lang="ja-JP" altLang="en-US" smtClean="0"/>
              <a:t>ＩＴ</a:t>
            </a:r>
            <a:r>
              <a:rPr lang="en-US" altLang="ja-JP" smtClean="0"/>
              <a:t>-Lab. All right reserved</a:t>
            </a:r>
            <a:endParaRPr lang="en-US" altLang="ja-JP"/>
          </a:p>
        </p:txBody>
      </p:sp>
      <p:sp>
        <p:nvSpPr>
          <p:cNvPr id="26" name="スライド番号プレースホルダ 5"/>
          <p:cNvSpPr>
            <a:spLocks noGrp="1"/>
          </p:cNvSpPr>
          <p:nvPr>
            <p:ph type="sldNum" sz="quarter" idx="12"/>
          </p:nvPr>
        </p:nvSpPr>
        <p:spPr/>
        <p:txBody>
          <a:bodyPr/>
          <a:lstStyle/>
          <a:p>
            <a:pPr>
              <a:defRPr/>
            </a:pPr>
            <a:fld id="{4F85485C-3AF8-4DB6-9AB3-8B47CEA9AD76}" type="slidenum">
              <a:rPr lang="en-US" altLang="ja-JP"/>
              <a:pPr>
                <a:defRPr/>
              </a:pPr>
              <a:t>90</a:t>
            </a:fld>
            <a:endParaRPr lang="en-US" altLang="ja-JP"/>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904" name="Rectangle 45"/>
          <p:cNvSpPr>
            <a:spLocks noGrp="1" noChangeArrowheads="1"/>
          </p:cNvSpPr>
          <p:nvPr>
            <p:ph type="title"/>
          </p:nvPr>
        </p:nvSpPr>
        <p:spPr/>
        <p:txBody>
          <a:bodyPr/>
          <a:lstStyle/>
          <a:p>
            <a:pPr eaLnBrk="1" hangingPunct="1"/>
            <a:r>
              <a:rPr lang="ja-JP" altLang="en-US" sz="2000" dirty="0" smtClean="0"/>
              <a:t>１２．７．４　システム適格性確認テスト</a:t>
            </a:r>
          </a:p>
        </p:txBody>
      </p:sp>
      <p:graphicFrame>
        <p:nvGraphicFramePr>
          <p:cNvPr id="337964" name="Group 44"/>
          <p:cNvGraphicFramePr>
            <a:graphicFrameLocks noGrp="1"/>
          </p:cNvGraphicFramePr>
          <p:nvPr>
            <p:ph idx="1"/>
          </p:nvPr>
        </p:nvGraphicFramePr>
        <p:xfrm>
          <a:off x="272481" y="2420888"/>
          <a:ext cx="9364098" cy="2664296"/>
        </p:xfrm>
        <a:graphic>
          <a:graphicData uri="http://schemas.openxmlformats.org/drawingml/2006/table">
            <a:tbl>
              <a:tblPr/>
              <a:tblGrid>
                <a:gridCol w="2158685"/>
                <a:gridCol w="7205414"/>
              </a:tblGrid>
              <a:tr h="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HGP明朝E" pitchFamily="18" charset="-128"/>
                          <a:ea typeface="HGP明朝E" pitchFamily="18" charset="-128"/>
                        </a:rPr>
                        <a:t>名　　称</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HGP明朝E" pitchFamily="18" charset="-128"/>
                          <a:ea typeface="HGP明朝E" pitchFamily="18" charset="-128"/>
                        </a:rPr>
                        <a:t>内　　　　容</a:t>
                      </a:r>
                    </a:p>
                  </a:txBody>
                  <a:tcPr marL="108369" marR="108369"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41311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smtClean="0">
                          <a:ln>
                            <a:noFill/>
                          </a:ln>
                          <a:solidFill>
                            <a:schemeClr val="tx1"/>
                          </a:solidFill>
                          <a:effectLst/>
                          <a:latin typeface="HGP明朝E" pitchFamily="18" charset="-128"/>
                          <a:ea typeface="HGP明朝E" pitchFamily="18" charset="-128"/>
                        </a:rPr>
                        <a:t>機能テスト</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HGP明朝E" pitchFamily="18" charset="-128"/>
                          <a:ea typeface="HGP明朝E" pitchFamily="18" charset="-128"/>
                        </a:rPr>
                        <a:t>機能がすべて含まれ、正常に動作するかを検証する。</a:t>
                      </a:r>
                    </a:p>
                  </a:txBody>
                  <a:tcPr marL="108369" marR="108369"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6004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smtClean="0">
                          <a:ln>
                            <a:noFill/>
                          </a:ln>
                          <a:solidFill>
                            <a:schemeClr val="tx1"/>
                          </a:solidFill>
                          <a:effectLst/>
                          <a:latin typeface="HGP明朝E" pitchFamily="18" charset="-128"/>
                          <a:ea typeface="HGP明朝E" pitchFamily="18" charset="-128"/>
                        </a:rPr>
                        <a:t>性能テスト</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smtClean="0">
                          <a:ln>
                            <a:noFill/>
                          </a:ln>
                          <a:solidFill>
                            <a:schemeClr val="tx1"/>
                          </a:solidFill>
                          <a:effectLst/>
                          <a:latin typeface="HGP明朝E" pitchFamily="18" charset="-128"/>
                          <a:ea typeface="HGP明朝E" pitchFamily="18" charset="-128"/>
                        </a:rPr>
                        <a:t>処理能力や応答時間などの性能を検証する。</a:t>
                      </a:r>
                    </a:p>
                  </a:txBody>
                  <a:tcPr marL="108369" marR="108369"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2415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smtClean="0">
                          <a:ln>
                            <a:noFill/>
                          </a:ln>
                          <a:solidFill>
                            <a:schemeClr val="tx1"/>
                          </a:solidFill>
                          <a:effectLst/>
                          <a:latin typeface="HGP明朝E" pitchFamily="18" charset="-128"/>
                          <a:ea typeface="HGP明朝E" pitchFamily="18" charset="-128"/>
                        </a:rPr>
                        <a:t>操作性テスト</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smtClean="0">
                          <a:ln>
                            <a:noFill/>
                          </a:ln>
                          <a:solidFill>
                            <a:schemeClr val="tx1"/>
                          </a:solidFill>
                          <a:effectLst/>
                          <a:latin typeface="HGP明朝E" pitchFamily="18" charset="-128"/>
                          <a:ea typeface="HGP明朝E" pitchFamily="18" charset="-128"/>
                        </a:rPr>
                        <a:t>操作に関するユーザインタフェースを検証する。</a:t>
                      </a:r>
                    </a:p>
                  </a:txBody>
                  <a:tcPr marL="108369" marR="108369"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6004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smtClean="0">
                          <a:ln>
                            <a:noFill/>
                          </a:ln>
                          <a:solidFill>
                            <a:schemeClr val="tx1"/>
                          </a:solidFill>
                          <a:effectLst/>
                          <a:latin typeface="HGP明朝E" pitchFamily="18" charset="-128"/>
                          <a:ea typeface="HGP明朝E" pitchFamily="18" charset="-128"/>
                        </a:rPr>
                        <a:t>例外処理テスト</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smtClean="0">
                          <a:ln>
                            <a:noFill/>
                          </a:ln>
                          <a:solidFill>
                            <a:schemeClr val="tx1"/>
                          </a:solidFill>
                          <a:effectLst/>
                          <a:latin typeface="HGP明朝E" pitchFamily="18" charset="-128"/>
                          <a:ea typeface="HGP明朝E" pitchFamily="18" charset="-128"/>
                        </a:rPr>
                        <a:t>エラーなどの異常発生後の障害回復機能を検証する</a:t>
                      </a:r>
                    </a:p>
                  </a:txBody>
                  <a:tcPr marL="108369" marR="108369"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521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smtClean="0">
                          <a:ln>
                            <a:noFill/>
                          </a:ln>
                          <a:solidFill>
                            <a:schemeClr val="tx1"/>
                          </a:solidFill>
                          <a:effectLst/>
                          <a:latin typeface="HGP明朝E" pitchFamily="18" charset="-128"/>
                          <a:ea typeface="HGP明朝E" pitchFamily="18" charset="-128"/>
                        </a:rPr>
                        <a:t>負荷テスト</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smtClean="0">
                          <a:ln>
                            <a:noFill/>
                          </a:ln>
                          <a:solidFill>
                            <a:schemeClr val="tx1"/>
                          </a:solidFill>
                          <a:effectLst/>
                          <a:latin typeface="HGP明朝E" pitchFamily="18" charset="-128"/>
                          <a:ea typeface="HGP明朝E" pitchFamily="18" charset="-128"/>
                        </a:rPr>
                        <a:t>大量のデータ処理や長時間稼動などの耐久性を検証する</a:t>
                      </a:r>
                    </a:p>
                  </a:txBody>
                  <a:tcPr marL="108369" marR="108369"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1626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HGP明朝E" pitchFamily="18" charset="-128"/>
                          <a:ea typeface="HGP明朝E" pitchFamily="18" charset="-128"/>
                        </a:rPr>
                        <a:t>障害回復テスト</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HGP明朝E" pitchFamily="18" charset="-128"/>
                          <a:ea typeface="HGP明朝E" pitchFamily="18" charset="-128"/>
                        </a:rPr>
                        <a:t>障害発生における対策、回復機能を検証する。</a:t>
                      </a:r>
                    </a:p>
                  </a:txBody>
                  <a:tcPr marL="108369" marR="108369"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32" name="フッター プレースホルダ 4"/>
          <p:cNvSpPr>
            <a:spLocks noGrp="1"/>
          </p:cNvSpPr>
          <p:nvPr>
            <p:ph type="ftr" sz="quarter" idx="11"/>
          </p:nvPr>
        </p:nvSpPr>
        <p:spPr/>
        <p:txBody>
          <a:bodyPr/>
          <a:lstStyle/>
          <a:p>
            <a:pPr>
              <a:defRPr/>
            </a:pPr>
            <a:r>
              <a:rPr lang="en-US" altLang="ja-JP" smtClean="0"/>
              <a:t>Copyright © 2012 Funabashi </a:t>
            </a:r>
            <a:r>
              <a:rPr lang="ja-JP" altLang="en-US" smtClean="0"/>
              <a:t>ＩＴ</a:t>
            </a:r>
            <a:r>
              <a:rPr lang="en-US" altLang="ja-JP" smtClean="0"/>
              <a:t>-Lab. All right reserved</a:t>
            </a:r>
            <a:endParaRPr lang="en-US" altLang="ja-JP"/>
          </a:p>
        </p:txBody>
      </p:sp>
      <p:sp>
        <p:nvSpPr>
          <p:cNvPr id="33" name="スライド番号プレースホルダ 5"/>
          <p:cNvSpPr>
            <a:spLocks noGrp="1"/>
          </p:cNvSpPr>
          <p:nvPr>
            <p:ph type="sldNum" sz="quarter" idx="12"/>
          </p:nvPr>
        </p:nvSpPr>
        <p:spPr/>
        <p:txBody>
          <a:bodyPr/>
          <a:lstStyle/>
          <a:p>
            <a:pPr>
              <a:defRPr/>
            </a:pPr>
            <a:fld id="{85AA4811-AC2F-41A9-9ED2-0ABF592B079E}" type="slidenum">
              <a:rPr lang="en-US" altLang="ja-JP"/>
              <a:pPr>
                <a:defRPr/>
              </a:pPr>
              <a:t>91</a:t>
            </a:fld>
            <a:endParaRPr lang="en-US" altLang="ja-JP"/>
          </a:p>
        </p:txBody>
      </p:sp>
      <p:sp>
        <p:nvSpPr>
          <p:cNvPr id="7" name="コンテンツ プレースホルダ 5"/>
          <p:cNvSpPr txBox="1">
            <a:spLocks/>
          </p:cNvSpPr>
          <p:nvPr/>
        </p:nvSpPr>
        <p:spPr bwMode="auto">
          <a:xfrm>
            <a:off x="271727" y="1052513"/>
            <a:ext cx="9438000" cy="525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buFontTx/>
              <a:buNone/>
            </a:pPr>
            <a:r>
              <a:rPr lang="en-US" altLang="ja-JP" sz="1800" dirty="0" smtClean="0">
                <a:latin typeface="HGP明朝E" pitchFamily="18" charset="-128"/>
              </a:rPr>
              <a:t>【</a:t>
            </a:r>
            <a:r>
              <a:rPr lang="ja-JP" altLang="en-US" sz="1800" dirty="0" smtClean="0">
                <a:latin typeface="HGP明朝E" pitchFamily="18" charset="-128"/>
              </a:rPr>
              <a:t>システム</a:t>
            </a:r>
            <a:r>
              <a:rPr lang="ja-JP" altLang="en-US" sz="1800" dirty="0" smtClean="0"/>
              <a:t>適格性確認</a:t>
            </a:r>
            <a:r>
              <a:rPr lang="ja-JP" altLang="en-US" sz="1800" dirty="0" smtClean="0">
                <a:latin typeface="HGP明朝E" pitchFamily="18" charset="-128"/>
              </a:rPr>
              <a:t>テスト</a:t>
            </a:r>
            <a:r>
              <a:rPr lang="en-US" altLang="ja-JP" sz="1800" dirty="0" smtClean="0">
                <a:latin typeface="HGP明朝E" pitchFamily="18" charset="-128"/>
              </a:rPr>
              <a:t>】</a:t>
            </a:r>
          </a:p>
          <a:p>
            <a:pPr marL="627063" algn="l">
              <a:buFontTx/>
              <a:buNone/>
            </a:pPr>
            <a:r>
              <a:rPr lang="ja-JP" altLang="en-US" sz="1800" dirty="0" smtClean="0">
                <a:latin typeface="HGP明朝E" pitchFamily="18" charset="-128"/>
              </a:rPr>
              <a:t>開発側での最後のテストで、要求仕様に合致しているかを</a:t>
            </a:r>
            <a:r>
              <a:rPr lang="ja-JP" altLang="en-US" sz="1800" dirty="0" smtClean="0"/>
              <a:t>システム要件定義で定義した適格性条件</a:t>
            </a:r>
            <a:r>
              <a:rPr lang="ja-JP" altLang="en-US" sz="1800" dirty="0" smtClean="0">
                <a:latin typeface="HGP明朝E" pitchFamily="18" charset="-128"/>
              </a:rPr>
              <a:t>、</a:t>
            </a:r>
            <a:r>
              <a:rPr lang="ja-JP" altLang="en-US" sz="1800" u="sng" dirty="0" smtClean="0">
                <a:solidFill>
                  <a:srgbClr val="FF0000"/>
                </a:solidFill>
              </a:rPr>
              <a:t>テスト計画</a:t>
            </a:r>
            <a:r>
              <a:rPr lang="ja-JP" altLang="en-US" sz="1800" dirty="0" smtClean="0"/>
              <a:t>に従い</a:t>
            </a:r>
            <a:r>
              <a:rPr lang="ja-JP" altLang="en-US" sz="1800" u="sng" dirty="0" smtClean="0">
                <a:solidFill>
                  <a:srgbClr val="FF0000"/>
                </a:solidFill>
              </a:rPr>
              <a:t>テスト準備（テスト環境、テストデータなど）</a:t>
            </a:r>
            <a:r>
              <a:rPr lang="ja-JP" altLang="en-US" sz="1800" dirty="0" smtClean="0"/>
              <a:t>を行い、テストを実施し</a:t>
            </a:r>
            <a:r>
              <a:rPr lang="ja-JP" altLang="en-US" sz="1800" dirty="0" smtClean="0">
                <a:latin typeface="HGP明朝E" pitchFamily="18" charset="-128"/>
              </a:rPr>
              <a:t>検証する。システムテストとも呼ばれる。</a:t>
            </a:r>
            <a:endParaRPr lang="ja-JP" altLang="en-US" sz="1800" dirty="0">
              <a:latin typeface="HGP明朝E" pitchFamily="18" charset="-128"/>
            </a:endParaRPr>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タイトル 1"/>
          <p:cNvSpPr>
            <a:spLocks noGrp="1"/>
          </p:cNvSpPr>
          <p:nvPr>
            <p:ph type="title"/>
          </p:nvPr>
        </p:nvSpPr>
        <p:spPr/>
        <p:txBody>
          <a:bodyPr/>
          <a:lstStyle/>
          <a:p>
            <a:r>
              <a:rPr lang="ja-JP" altLang="en-US" sz="2000" dirty="0" smtClean="0"/>
              <a:t>１２．７．５　テスト結果の評価</a:t>
            </a:r>
          </a:p>
        </p:txBody>
      </p:sp>
      <p:sp>
        <p:nvSpPr>
          <p:cNvPr id="78851" name="コンテンツ プレースホルダ 2"/>
          <p:cNvSpPr>
            <a:spLocks noGrp="1"/>
          </p:cNvSpPr>
          <p:nvPr>
            <p:ph idx="1"/>
          </p:nvPr>
        </p:nvSpPr>
        <p:spPr/>
        <p:txBody>
          <a:bodyPr/>
          <a:lstStyle/>
          <a:p>
            <a:pPr>
              <a:buFontTx/>
              <a:buNone/>
            </a:pPr>
            <a:r>
              <a:rPr lang="en-US" altLang="ja-JP" dirty="0" smtClean="0"/>
              <a:t>【</a:t>
            </a:r>
            <a:r>
              <a:rPr lang="ja-JP" altLang="en-US" dirty="0" smtClean="0"/>
              <a:t>テスト結果の評価</a:t>
            </a:r>
            <a:r>
              <a:rPr lang="en-US" altLang="ja-JP" dirty="0" smtClean="0"/>
              <a:t>】</a:t>
            </a:r>
          </a:p>
          <a:p>
            <a:pPr marL="627063" indent="0">
              <a:buFontTx/>
              <a:buNone/>
            </a:pPr>
            <a:r>
              <a:rPr lang="ja-JP" altLang="en-US" dirty="0" smtClean="0"/>
              <a:t>テストの実施後、以下を行う</a:t>
            </a:r>
            <a:endParaRPr lang="en-US" altLang="ja-JP" dirty="0" smtClean="0"/>
          </a:p>
          <a:p>
            <a:pPr marL="627063" indent="0">
              <a:buFontTx/>
              <a:buNone/>
            </a:pPr>
            <a:r>
              <a:rPr lang="ja-JP" altLang="en-US" dirty="0" smtClean="0"/>
              <a:t>・テスト結果の記録</a:t>
            </a:r>
            <a:endParaRPr lang="en-US" altLang="ja-JP" dirty="0" smtClean="0"/>
          </a:p>
          <a:p>
            <a:pPr marL="627063" indent="0">
              <a:buFontTx/>
              <a:buNone/>
            </a:pPr>
            <a:r>
              <a:rPr lang="ja-JP" altLang="en-US" dirty="0" smtClean="0"/>
              <a:t>・結果の分析及び評価</a:t>
            </a:r>
            <a:endParaRPr lang="en-US" altLang="ja-JP" dirty="0" smtClean="0"/>
          </a:p>
          <a:p>
            <a:pPr marL="627063" indent="0">
              <a:buFontTx/>
              <a:buNone/>
            </a:pPr>
            <a:r>
              <a:rPr lang="ja-JP" altLang="en-US" dirty="0" smtClean="0"/>
              <a:t>・システムのチューニング</a:t>
            </a:r>
            <a:endParaRPr lang="en-US" altLang="ja-JP" dirty="0" smtClean="0"/>
          </a:p>
          <a:p>
            <a:pPr marL="627063" indent="0">
              <a:buFontTx/>
              <a:buNone/>
            </a:pPr>
            <a:r>
              <a:rPr lang="ja-JP" altLang="en-US" dirty="0" smtClean="0"/>
              <a:t>・必要に応じて文書の更新を行う</a:t>
            </a:r>
          </a:p>
        </p:txBody>
      </p:sp>
      <p:sp>
        <p:nvSpPr>
          <p:cNvPr id="4" name="フッター プレースホルダ 3"/>
          <p:cNvSpPr>
            <a:spLocks noGrp="1"/>
          </p:cNvSpPr>
          <p:nvPr>
            <p:ph type="ftr" sz="quarter" idx="11"/>
          </p:nvPr>
        </p:nvSpPr>
        <p:spPr/>
        <p:txBody>
          <a:bodyPr/>
          <a:lstStyle/>
          <a:p>
            <a:pPr>
              <a:defRPr/>
            </a:pPr>
            <a:r>
              <a:rPr lang="en-US" altLang="ja-JP" smtClean="0"/>
              <a:t>Copyright © 2012 Funabashi </a:t>
            </a:r>
            <a:r>
              <a:rPr lang="ja-JP" altLang="en-US" smtClean="0"/>
              <a:t>ＩＴ</a:t>
            </a:r>
            <a:r>
              <a:rPr lang="en-US" altLang="ja-JP" smtClean="0"/>
              <a:t>-Lab. All right reserved</a:t>
            </a:r>
            <a:endParaRPr lang="en-US" altLang="ja-JP"/>
          </a:p>
        </p:txBody>
      </p:sp>
      <p:sp>
        <p:nvSpPr>
          <p:cNvPr id="5" name="スライド番号プレースホルダ 4"/>
          <p:cNvSpPr>
            <a:spLocks noGrp="1"/>
          </p:cNvSpPr>
          <p:nvPr>
            <p:ph type="sldNum" sz="quarter" idx="12"/>
          </p:nvPr>
        </p:nvSpPr>
        <p:spPr/>
        <p:txBody>
          <a:bodyPr/>
          <a:lstStyle/>
          <a:p>
            <a:pPr>
              <a:defRPr/>
            </a:pPr>
            <a:fld id="{1B5C9A98-7077-4166-B40D-FA8772F42C72}" type="slidenum">
              <a:rPr lang="en-US" altLang="ja-JP" smtClean="0"/>
              <a:pPr>
                <a:defRPr/>
              </a:pPr>
              <a:t>92</a:t>
            </a:fld>
            <a:endParaRPr lang="en-US" altLang="ja-JP"/>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9" name="Rectangle 2"/>
          <p:cNvSpPr>
            <a:spLocks noGrp="1" noChangeArrowheads="1"/>
          </p:cNvSpPr>
          <p:nvPr>
            <p:ph type="ctrTitle"/>
          </p:nvPr>
        </p:nvSpPr>
        <p:spPr/>
        <p:txBody>
          <a:bodyPr/>
          <a:lstStyle/>
          <a:p>
            <a:pPr eaLnBrk="1" hangingPunct="1"/>
            <a:r>
              <a:rPr lang="ja-JP" altLang="en-US" sz="2400" smtClean="0"/>
              <a:t>　１２．システム開発技術</a:t>
            </a:r>
            <a:br>
              <a:rPr lang="ja-JP" altLang="en-US" sz="2400" smtClean="0"/>
            </a:br>
            <a:r>
              <a:rPr lang="ja-JP" altLang="en-US" sz="3600" smtClean="0"/>
              <a:t>　　８．ソフトウェア導入</a:t>
            </a:r>
          </a:p>
        </p:txBody>
      </p:sp>
      <p:sp>
        <p:nvSpPr>
          <p:cNvPr id="80900" name="Rectangle 3"/>
          <p:cNvSpPr>
            <a:spLocks noGrp="1" noChangeArrowheads="1"/>
          </p:cNvSpPr>
          <p:nvPr>
            <p:ph type="subTitle" idx="1"/>
          </p:nvPr>
        </p:nvSpPr>
        <p:spPr/>
        <p:txBody>
          <a:bodyPr/>
          <a:lstStyle/>
          <a:p>
            <a:pPr algn="l" eaLnBrk="1" hangingPunct="1"/>
            <a:r>
              <a:rPr lang="ja-JP" altLang="en-US" dirty="0" smtClean="0"/>
              <a:t>ソフトウェア導入に当たっての手順について理解する。</a:t>
            </a:r>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5" name="Rectangle 3"/>
          <p:cNvSpPr>
            <a:spLocks noGrp="1" noChangeArrowheads="1"/>
          </p:cNvSpPr>
          <p:nvPr>
            <p:ph type="title"/>
          </p:nvPr>
        </p:nvSpPr>
        <p:spPr/>
        <p:txBody>
          <a:bodyPr/>
          <a:lstStyle/>
          <a:p>
            <a:pPr eaLnBrk="1" hangingPunct="1"/>
            <a:r>
              <a:rPr lang="ja-JP" altLang="en-US" sz="2000" dirty="0" smtClean="0"/>
              <a:t>１２．８．１　ソフトウェア導入のタスク</a:t>
            </a:r>
          </a:p>
        </p:txBody>
      </p:sp>
      <p:sp>
        <p:nvSpPr>
          <p:cNvPr id="7" name="コンテンツ プレースホルダ 6"/>
          <p:cNvSpPr>
            <a:spLocks noGrp="1"/>
          </p:cNvSpPr>
          <p:nvPr>
            <p:ph idx="1"/>
          </p:nvPr>
        </p:nvSpPr>
        <p:spPr/>
        <p:txBody>
          <a:bodyPr/>
          <a:lstStyle/>
          <a:p>
            <a:r>
              <a:rPr lang="en-US" altLang="ja-JP" dirty="0">
                <a:latin typeface="HGP明朝E" pitchFamily="18" charset="-128"/>
              </a:rPr>
              <a:t>【</a:t>
            </a:r>
            <a:r>
              <a:rPr lang="ja-JP" altLang="en-US" dirty="0">
                <a:latin typeface="HGP明朝E" pitchFamily="18" charset="-128"/>
              </a:rPr>
              <a:t>システムの移行</a:t>
            </a:r>
            <a:r>
              <a:rPr lang="en-US" altLang="ja-JP" dirty="0" smtClean="0">
                <a:latin typeface="HGP明朝E" pitchFamily="18" charset="-128"/>
              </a:rPr>
              <a:t>】</a:t>
            </a:r>
          </a:p>
          <a:p>
            <a:pPr marL="627063" indent="0"/>
            <a:r>
              <a:rPr lang="ja-JP" altLang="en-US" dirty="0" smtClean="0"/>
              <a:t>ソフトウェア</a:t>
            </a:r>
            <a:r>
              <a:rPr lang="ja-JP" altLang="en-US" dirty="0"/>
              <a:t>導入では、開発したソフトウェアの導入を行う</a:t>
            </a:r>
            <a:r>
              <a:rPr lang="ja-JP" altLang="en-US" dirty="0" smtClean="0"/>
              <a:t>。</a:t>
            </a:r>
            <a:endParaRPr lang="en-US" altLang="ja-JP" dirty="0" smtClean="0"/>
          </a:p>
          <a:p>
            <a:pPr marL="627063" indent="0"/>
            <a:endParaRPr lang="en-US" altLang="ja-JP" dirty="0"/>
          </a:p>
          <a:p>
            <a:pPr marL="627063" indent="0"/>
            <a:r>
              <a:rPr lang="ja-JP" altLang="en-US" dirty="0" smtClean="0"/>
              <a:t>ソフトウェア</a:t>
            </a:r>
            <a:r>
              <a:rPr lang="ja-JP" altLang="en-US" dirty="0"/>
              <a:t>導入（インストール）計画の</a:t>
            </a:r>
            <a:r>
              <a:rPr lang="ja-JP" altLang="en-US" dirty="0" smtClean="0"/>
              <a:t>作成</a:t>
            </a:r>
            <a:endParaRPr lang="en-US" altLang="ja-JP" dirty="0" smtClean="0"/>
          </a:p>
          <a:p>
            <a:pPr marL="627063" indent="0"/>
            <a:endParaRPr lang="en-US" altLang="ja-JP" dirty="0"/>
          </a:p>
          <a:p>
            <a:pPr marL="627063" indent="0"/>
            <a:r>
              <a:rPr lang="ja-JP" altLang="en-US" dirty="0" smtClean="0"/>
              <a:t>ソフトウェア</a:t>
            </a:r>
            <a:r>
              <a:rPr lang="ja-JP" altLang="en-US" dirty="0"/>
              <a:t>導入の実施</a:t>
            </a:r>
            <a:endParaRPr lang="en-US" altLang="ja-JP" dirty="0">
              <a:latin typeface="HGP明朝E" pitchFamily="18" charset="-128"/>
            </a:endParaRPr>
          </a:p>
          <a:p>
            <a:pPr marL="720000"/>
            <a:r>
              <a:rPr lang="ja-JP" altLang="en-US" dirty="0">
                <a:latin typeface="HGP明朝E" pitchFamily="18" charset="-128"/>
              </a:rPr>
              <a:t/>
            </a:r>
            <a:br>
              <a:rPr lang="ja-JP" altLang="en-US" dirty="0">
                <a:latin typeface="HGP明朝E" pitchFamily="18" charset="-128"/>
              </a:rPr>
            </a:br>
            <a:r>
              <a:rPr lang="ja-JP" altLang="en-US" dirty="0">
                <a:latin typeface="HGP明朝E" pitchFamily="18" charset="-128"/>
              </a:rPr>
              <a:t/>
            </a:r>
            <a:br>
              <a:rPr lang="ja-JP" altLang="en-US" dirty="0">
                <a:latin typeface="HGP明朝E" pitchFamily="18" charset="-128"/>
              </a:rPr>
            </a:br>
            <a:endParaRPr lang="en-US" altLang="ja-JP" dirty="0">
              <a:latin typeface="HGP明朝E" pitchFamily="18" charset="-128"/>
            </a:endParaRPr>
          </a:p>
          <a:p>
            <a:endParaRPr kumimoji="1" lang="ja-JP" altLang="en-US" dirty="0"/>
          </a:p>
        </p:txBody>
      </p:sp>
      <p:sp>
        <p:nvSpPr>
          <p:cNvPr id="14" name="フッター プレースホルダ 4"/>
          <p:cNvSpPr>
            <a:spLocks noGrp="1"/>
          </p:cNvSpPr>
          <p:nvPr>
            <p:ph type="ftr" sz="quarter" idx="11"/>
          </p:nvPr>
        </p:nvSpPr>
        <p:spPr/>
        <p:txBody>
          <a:bodyPr/>
          <a:lstStyle/>
          <a:p>
            <a:pPr>
              <a:defRPr/>
            </a:pPr>
            <a:r>
              <a:rPr lang="en-US" altLang="ja-JP" smtClean="0"/>
              <a:t>Copyright © 2012 Funabashi </a:t>
            </a:r>
            <a:r>
              <a:rPr lang="ja-JP" altLang="en-US" smtClean="0"/>
              <a:t>ＩＴ</a:t>
            </a:r>
            <a:r>
              <a:rPr lang="en-US" altLang="ja-JP" smtClean="0"/>
              <a:t>-Lab. All right reserved</a:t>
            </a:r>
            <a:endParaRPr lang="en-US" altLang="ja-JP"/>
          </a:p>
        </p:txBody>
      </p:sp>
      <p:sp>
        <p:nvSpPr>
          <p:cNvPr id="15" name="スライド番号プレースホルダ 5"/>
          <p:cNvSpPr>
            <a:spLocks noGrp="1"/>
          </p:cNvSpPr>
          <p:nvPr>
            <p:ph type="sldNum" sz="quarter" idx="12"/>
          </p:nvPr>
        </p:nvSpPr>
        <p:spPr/>
        <p:txBody>
          <a:bodyPr/>
          <a:lstStyle/>
          <a:p>
            <a:pPr>
              <a:defRPr/>
            </a:pPr>
            <a:fld id="{B703246A-FB7E-42CF-99EA-95C5405F571C}" type="slidenum">
              <a:rPr lang="en-US" altLang="ja-JP"/>
              <a:pPr>
                <a:defRPr/>
              </a:pPr>
              <a:t>94</a:t>
            </a:fld>
            <a:endParaRPr lang="en-US" altLang="ja-JP"/>
          </a:p>
        </p:txBody>
      </p:sp>
      <p:sp>
        <p:nvSpPr>
          <p:cNvPr id="16" name="下矢印 15"/>
          <p:cNvSpPr/>
          <p:nvPr/>
        </p:nvSpPr>
        <p:spPr bwMode="auto">
          <a:xfrm>
            <a:off x="2612740" y="2420888"/>
            <a:ext cx="312035" cy="288032"/>
          </a:xfrm>
          <a:prstGeom prst="downArrow">
            <a:avLst/>
          </a:prstGeom>
          <a:solidFill>
            <a:schemeClr val="accent1"/>
          </a:solidFill>
          <a:ln w="952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2000" b="0" i="0" u="none" strike="noStrike" cap="none" normalizeH="0" baseline="0" smtClean="0">
              <a:ln>
                <a:noFill/>
              </a:ln>
              <a:solidFill>
                <a:schemeClr val="tx1"/>
              </a:solidFill>
              <a:effectLst/>
              <a:latin typeface="Arial" charset="0"/>
              <a:ea typeface="HGP明朝E" pitchFamily="18" charset="-128"/>
            </a:endParaRPr>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タイトル 1"/>
          <p:cNvSpPr>
            <a:spLocks noGrp="1"/>
          </p:cNvSpPr>
          <p:nvPr>
            <p:ph type="title"/>
          </p:nvPr>
        </p:nvSpPr>
        <p:spPr/>
        <p:txBody>
          <a:bodyPr/>
          <a:lstStyle/>
          <a:p>
            <a:r>
              <a:rPr lang="ja-JP" altLang="en-US" sz="2000" dirty="0" smtClean="0"/>
              <a:t>１２．８．２　ソフトウェア導入計画の作成</a:t>
            </a:r>
          </a:p>
        </p:txBody>
      </p:sp>
      <p:sp>
        <p:nvSpPr>
          <p:cNvPr id="82947" name="コンテンツ プレースホルダ 2"/>
          <p:cNvSpPr>
            <a:spLocks noGrp="1"/>
          </p:cNvSpPr>
          <p:nvPr>
            <p:ph idx="1"/>
          </p:nvPr>
        </p:nvSpPr>
        <p:spPr/>
        <p:txBody>
          <a:bodyPr/>
          <a:lstStyle/>
          <a:p>
            <a:pPr>
              <a:buFontTx/>
              <a:buNone/>
            </a:pPr>
            <a:r>
              <a:rPr lang="en-US" altLang="ja-JP" dirty="0" smtClean="0"/>
              <a:t>【</a:t>
            </a:r>
            <a:r>
              <a:rPr lang="ja-JP" altLang="en-US" dirty="0"/>
              <a:t>ソフトウェア導入計画の作成</a:t>
            </a:r>
            <a:r>
              <a:rPr lang="en-US" altLang="ja-JP" dirty="0" smtClean="0"/>
              <a:t>】</a:t>
            </a:r>
          </a:p>
          <a:p>
            <a:pPr marL="627063" indent="0">
              <a:buFontTx/>
              <a:buNone/>
            </a:pPr>
            <a:r>
              <a:rPr lang="ja-JP" altLang="en-US" u="sng" dirty="0" smtClean="0">
                <a:solidFill>
                  <a:srgbClr val="FF0000"/>
                </a:solidFill>
              </a:rPr>
              <a:t>導入作業</a:t>
            </a:r>
            <a:r>
              <a:rPr lang="ja-JP" altLang="en-US" dirty="0"/>
              <a:t>実施のため</a:t>
            </a:r>
            <a:r>
              <a:rPr lang="ja-JP" altLang="en-US" dirty="0" smtClean="0"/>
              <a:t>に、以下のように</a:t>
            </a:r>
            <a:r>
              <a:rPr lang="ja-JP" altLang="en-US" u="sng" dirty="0" smtClean="0">
                <a:solidFill>
                  <a:srgbClr val="FF0000"/>
                </a:solidFill>
              </a:rPr>
              <a:t>インストール計画の作成</a:t>
            </a:r>
            <a:r>
              <a:rPr lang="ja-JP" altLang="en-US" dirty="0" smtClean="0"/>
              <a:t>をする。</a:t>
            </a:r>
            <a:endParaRPr lang="en-US" altLang="ja-JP" dirty="0" smtClean="0"/>
          </a:p>
          <a:p>
            <a:pPr marL="627063" indent="0">
              <a:buFontTx/>
              <a:buNone/>
            </a:pPr>
            <a:r>
              <a:rPr lang="ja-JP" altLang="en-US" u="sng" dirty="0" smtClean="0">
                <a:solidFill>
                  <a:srgbClr val="FF0000"/>
                </a:solidFill>
              </a:rPr>
              <a:t>ソフトウェア</a:t>
            </a:r>
            <a:r>
              <a:rPr lang="ja-JP" altLang="en-US" u="sng" dirty="0">
                <a:solidFill>
                  <a:srgbClr val="FF0000"/>
                </a:solidFill>
              </a:rPr>
              <a:t>導入</a:t>
            </a:r>
            <a:r>
              <a:rPr lang="ja-JP" altLang="en-US" u="sng" dirty="0" smtClean="0">
                <a:solidFill>
                  <a:srgbClr val="FF0000"/>
                </a:solidFill>
              </a:rPr>
              <a:t>要件</a:t>
            </a:r>
            <a:r>
              <a:rPr lang="ja-JP" altLang="en-US" dirty="0"/>
              <a:t>に</a:t>
            </a:r>
            <a:r>
              <a:rPr lang="ja-JP" altLang="en-US" dirty="0" smtClean="0"/>
              <a:t>基づき、</a:t>
            </a:r>
            <a:r>
              <a:rPr lang="ja-JP" altLang="en-US" u="sng" dirty="0">
                <a:solidFill>
                  <a:srgbClr val="FF0000"/>
                </a:solidFill>
              </a:rPr>
              <a:t>ソフトウェア導入可否判断基準</a:t>
            </a:r>
            <a:r>
              <a:rPr lang="ja-JP" altLang="en-US" dirty="0" smtClean="0"/>
              <a:t>に照らして導入が可能か判定を行う。</a:t>
            </a:r>
            <a:endParaRPr lang="en-US" altLang="ja-JP" dirty="0" smtClean="0"/>
          </a:p>
          <a:p>
            <a:pPr marL="627063" indent="0">
              <a:buFontTx/>
              <a:buNone/>
            </a:pPr>
            <a:endParaRPr lang="en-US" altLang="ja-JP" u="sng" dirty="0">
              <a:solidFill>
                <a:srgbClr val="FF0000"/>
              </a:solidFill>
            </a:endParaRPr>
          </a:p>
          <a:p>
            <a:pPr marL="627063" indent="0">
              <a:buFontTx/>
              <a:buNone/>
            </a:pPr>
            <a:r>
              <a:rPr lang="ja-JP" altLang="en-US" u="sng" dirty="0" smtClean="0">
                <a:solidFill>
                  <a:srgbClr val="FF0000"/>
                </a:solidFill>
              </a:rPr>
              <a:t>システム</a:t>
            </a:r>
            <a:r>
              <a:rPr lang="ja-JP" altLang="en-US" u="sng" dirty="0">
                <a:solidFill>
                  <a:srgbClr val="FF0000"/>
                </a:solidFill>
              </a:rPr>
              <a:t>移行</a:t>
            </a:r>
            <a:r>
              <a:rPr lang="ja-JP" altLang="en-US" u="sng" dirty="0" smtClean="0">
                <a:solidFill>
                  <a:srgbClr val="FF0000"/>
                </a:solidFill>
              </a:rPr>
              <a:t>要件に基づき</a:t>
            </a:r>
            <a:r>
              <a:rPr lang="ja-JP" altLang="en-US" dirty="0" smtClean="0"/>
              <a:t>新旧</a:t>
            </a:r>
            <a:r>
              <a:rPr lang="ja-JP" altLang="en-US" dirty="0"/>
              <a:t>システムの</a:t>
            </a:r>
            <a:r>
              <a:rPr lang="ja-JP" altLang="en-US" dirty="0" smtClean="0"/>
              <a:t>移行の計画を行う。</a:t>
            </a:r>
            <a:endParaRPr lang="en-US" altLang="ja-JP" dirty="0" smtClean="0"/>
          </a:p>
          <a:p>
            <a:pPr marL="627063" indent="0">
              <a:buFontTx/>
              <a:buNone/>
            </a:pPr>
            <a:r>
              <a:rPr lang="ja-JP" altLang="en-US" dirty="0" smtClean="0"/>
              <a:t>データ</a:t>
            </a:r>
            <a:r>
              <a:rPr lang="ja-JP" altLang="en-US" dirty="0"/>
              <a:t>保全や業務への影響などの留意</a:t>
            </a:r>
            <a:r>
              <a:rPr lang="ja-JP" altLang="en-US" dirty="0" smtClean="0"/>
              <a:t>事項の洗い出しを行う。</a:t>
            </a:r>
            <a:endParaRPr lang="en-US" altLang="ja-JP" dirty="0" smtClean="0"/>
          </a:p>
          <a:p>
            <a:pPr marL="627063" indent="0">
              <a:buFontTx/>
              <a:buNone/>
            </a:pPr>
            <a:r>
              <a:rPr lang="ja-JP" altLang="en-US" dirty="0" smtClean="0"/>
              <a:t>スケジュール</a:t>
            </a:r>
            <a:r>
              <a:rPr lang="en-US" altLang="ja-JP" dirty="0"/>
              <a:t>/</a:t>
            </a:r>
            <a:r>
              <a:rPr lang="ja-JP" altLang="en-US" dirty="0" smtClean="0"/>
              <a:t>体制の決定を行う。</a:t>
            </a:r>
            <a:endParaRPr lang="en-US" altLang="ja-JP" dirty="0" smtClean="0"/>
          </a:p>
          <a:p>
            <a:pPr marL="627063" indent="0">
              <a:buFontTx/>
              <a:buNone/>
            </a:pPr>
            <a:r>
              <a:rPr lang="ja-JP" altLang="en-US" dirty="0" smtClean="0"/>
              <a:t>合わせて文書化を行う。</a:t>
            </a:r>
            <a:endParaRPr lang="en-US" altLang="ja-JP" dirty="0" smtClean="0"/>
          </a:p>
          <a:p>
            <a:endParaRPr lang="en-US" altLang="ja-JP" dirty="0" smtClean="0"/>
          </a:p>
        </p:txBody>
      </p:sp>
      <p:sp>
        <p:nvSpPr>
          <p:cNvPr id="4" name="フッター プレースホルダ 3"/>
          <p:cNvSpPr>
            <a:spLocks noGrp="1"/>
          </p:cNvSpPr>
          <p:nvPr>
            <p:ph type="ftr" sz="quarter" idx="11"/>
          </p:nvPr>
        </p:nvSpPr>
        <p:spPr/>
        <p:txBody>
          <a:bodyPr/>
          <a:lstStyle/>
          <a:p>
            <a:pPr>
              <a:defRPr/>
            </a:pPr>
            <a:r>
              <a:rPr lang="en-US" altLang="ja-JP" smtClean="0"/>
              <a:t>Copyright © 2012 Funabashi </a:t>
            </a:r>
            <a:r>
              <a:rPr lang="ja-JP" altLang="en-US" smtClean="0"/>
              <a:t>ＩＴ</a:t>
            </a:r>
            <a:r>
              <a:rPr lang="en-US" altLang="ja-JP" smtClean="0"/>
              <a:t>-Lab. All right reserved</a:t>
            </a:r>
            <a:endParaRPr lang="en-US" altLang="ja-JP"/>
          </a:p>
        </p:txBody>
      </p:sp>
      <p:sp>
        <p:nvSpPr>
          <p:cNvPr id="5" name="スライド番号プレースホルダ 4"/>
          <p:cNvSpPr>
            <a:spLocks noGrp="1"/>
          </p:cNvSpPr>
          <p:nvPr>
            <p:ph type="sldNum" sz="quarter" idx="12"/>
          </p:nvPr>
        </p:nvSpPr>
        <p:spPr/>
        <p:txBody>
          <a:bodyPr/>
          <a:lstStyle/>
          <a:p>
            <a:pPr>
              <a:defRPr/>
            </a:pPr>
            <a:fld id="{7A18A315-DD64-443A-9FDE-7CC19E5A58EE}" type="slidenum">
              <a:rPr lang="en-US" altLang="ja-JP" smtClean="0"/>
              <a:pPr>
                <a:defRPr/>
              </a:pPr>
              <a:t>95</a:t>
            </a:fld>
            <a:endParaRPr lang="en-US" altLang="ja-JP"/>
          </a:p>
        </p:txBody>
      </p:sp>
    </p:spTree>
    <p:extLst>
      <p:ext uri="{BB962C8B-B14F-4D97-AF65-F5344CB8AC3E}">
        <p14:creationId xmlns:p14="http://schemas.microsoft.com/office/powerpoint/2010/main" val="482899645"/>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タイトル 1"/>
          <p:cNvSpPr>
            <a:spLocks noGrp="1"/>
          </p:cNvSpPr>
          <p:nvPr>
            <p:ph type="title"/>
          </p:nvPr>
        </p:nvSpPr>
        <p:spPr/>
        <p:txBody>
          <a:bodyPr/>
          <a:lstStyle/>
          <a:p>
            <a:r>
              <a:rPr lang="ja-JP" altLang="en-US" sz="2000" dirty="0" smtClean="0"/>
              <a:t>１２．８．３</a:t>
            </a:r>
            <a:r>
              <a:rPr lang="ja-JP" altLang="en-US" sz="2000" dirty="0"/>
              <a:t>　ソフトウェア導入の</a:t>
            </a:r>
            <a:r>
              <a:rPr lang="ja-JP" altLang="en-US" sz="2000" dirty="0" smtClean="0"/>
              <a:t>実施</a:t>
            </a:r>
          </a:p>
        </p:txBody>
      </p:sp>
      <p:sp>
        <p:nvSpPr>
          <p:cNvPr id="82947" name="コンテンツ プレースホルダ 2"/>
          <p:cNvSpPr>
            <a:spLocks noGrp="1"/>
          </p:cNvSpPr>
          <p:nvPr>
            <p:ph idx="1"/>
          </p:nvPr>
        </p:nvSpPr>
        <p:spPr/>
        <p:txBody>
          <a:bodyPr/>
          <a:lstStyle/>
          <a:p>
            <a:pPr>
              <a:buFontTx/>
              <a:buNone/>
            </a:pPr>
            <a:r>
              <a:rPr lang="en-US" altLang="ja-JP" dirty="0" smtClean="0"/>
              <a:t>【</a:t>
            </a:r>
            <a:r>
              <a:rPr lang="ja-JP" altLang="en-US" dirty="0" smtClean="0"/>
              <a:t>ソフトウェア導入の実施</a:t>
            </a:r>
            <a:r>
              <a:rPr lang="en-US" altLang="ja-JP" dirty="0" smtClean="0"/>
              <a:t>】</a:t>
            </a:r>
          </a:p>
          <a:p>
            <a:pPr marL="627063" indent="0">
              <a:buFontTx/>
              <a:buNone/>
            </a:pPr>
            <a:r>
              <a:rPr lang="ja-JP" altLang="en-US" u="sng" dirty="0" smtClean="0">
                <a:solidFill>
                  <a:srgbClr val="FF0000"/>
                </a:solidFill>
              </a:rPr>
              <a:t>利用部門</a:t>
            </a:r>
            <a:r>
              <a:rPr lang="ja-JP" altLang="en-US" dirty="0" smtClean="0"/>
              <a:t>と</a:t>
            </a:r>
            <a:r>
              <a:rPr lang="ja-JP" altLang="en-US" u="sng" dirty="0" smtClean="0">
                <a:solidFill>
                  <a:srgbClr val="FF0000"/>
                </a:solidFill>
              </a:rPr>
              <a:t>システム運用部門</a:t>
            </a:r>
            <a:r>
              <a:rPr lang="ja-JP" altLang="en-US" dirty="0" smtClean="0"/>
              <a:t>を含めた、</a:t>
            </a:r>
            <a:r>
              <a:rPr lang="ja-JP" altLang="en-US" u="sng" dirty="0" smtClean="0">
                <a:solidFill>
                  <a:srgbClr val="FF0000"/>
                </a:solidFill>
              </a:rPr>
              <a:t>ソフトウェア導入体制</a:t>
            </a:r>
            <a:r>
              <a:rPr lang="ja-JP" altLang="en-US" dirty="0" smtClean="0"/>
              <a:t>を設ける。</a:t>
            </a:r>
            <a:endParaRPr lang="en-US" altLang="ja-JP" dirty="0" smtClean="0"/>
          </a:p>
          <a:p>
            <a:pPr marL="627063" indent="0">
              <a:buFontTx/>
              <a:buNone/>
            </a:pPr>
            <a:r>
              <a:rPr lang="ja-JP" altLang="en-US" dirty="0" smtClean="0"/>
              <a:t>契約等に基づいてハードウェアの初期設定やデータベース環境を整備する。</a:t>
            </a:r>
            <a:endParaRPr lang="en-US" altLang="ja-JP" dirty="0" smtClean="0"/>
          </a:p>
          <a:p>
            <a:pPr marL="627063" indent="0">
              <a:buFontTx/>
              <a:buNone/>
            </a:pPr>
            <a:r>
              <a:rPr lang="ja-JP" altLang="en-US" dirty="0" smtClean="0"/>
              <a:t>ソフトウェア導入計画、</a:t>
            </a:r>
            <a:r>
              <a:rPr lang="ja-JP" altLang="en-US" u="sng" dirty="0" smtClean="0">
                <a:solidFill>
                  <a:srgbClr val="FF0000"/>
                </a:solidFill>
              </a:rPr>
              <a:t>ソフトウェア導入手順</a:t>
            </a:r>
            <a:r>
              <a:rPr lang="ja-JP" altLang="en-US" dirty="0" smtClean="0"/>
              <a:t>に従いソフトウェア導入を行う。</a:t>
            </a:r>
            <a:endParaRPr lang="en-US" altLang="ja-JP" dirty="0" smtClean="0"/>
          </a:p>
          <a:p>
            <a:pPr marL="627063" indent="0">
              <a:buFontTx/>
              <a:buNone/>
            </a:pPr>
            <a:r>
              <a:rPr lang="ja-JP" altLang="en-US" dirty="0" smtClean="0"/>
              <a:t>ソフトウェア導入時の作業結果を文書化する</a:t>
            </a:r>
            <a:endParaRPr lang="en-US" altLang="ja-JP" dirty="0" smtClean="0"/>
          </a:p>
        </p:txBody>
      </p:sp>
      <p:sp>
        <p:nvSpPr>
          <p:cNvPr id="4" name="フッター プレースホルダ 3"/>
          <p:cNvSpPr>
            <a:spLocks noGrp="1"/>
          </p:cNvSpPr>
          <p:nvPr>
            <p:ph type="ftr" sz="quarter" idx="11"/>
          </p:nvPr>
        </p:nvSpPr>
        <p:spPr/>
        <p:txBody>
          <a:bodyPr/>
          <a:lstStyle/>
          <a:p>
            <a:pPr>
              <a:defRPr/>
            </a:pPr>
            <a:r>
              <a:rPr lang="en-US" altLang="ja-JP" smtClean="0"/>
              <a:t>Copyright © 2012 Funabashi </a:t>
            </a:r>
            <a:r>
              <a:rPr lang="ja-JP" altLang="en-US" smtClean="0"/>
              <a:t>ＩＴ</a:t>
            </a:r>
            <a:r>
              <a:rPr lang="en-US" altLang="ja-JP" smtClean="0"/>
              <a:t>-Lab. All right reserved</a:t>
            </a:r>
            <a:endParaRPr lang="en-US" altLang="ja-JP"/>
          </a:p>
        </p:txBody>
      </p:sp>
      <p:sp>
        <p:nvSpPr>
          <p:cNvPr id="5" name="スライド番号プレースホルダ 4"/>
          <p:cNvSpPr>
            <a:spLocks noGrp="1"/>
          </p:cNvSpPr>
          <p:nvPr>
            <p:ph type="sldNum" sz="quarter" idx="12"/>
          </p:nvPr>
        </p:nvSpPr>
        <p:spPr/>
        <p:txBody>
          <a:bodyPr/>
          <a:lstStyle/>
          <a:p>
            <a:pPr>
              <a:defRPr/>
            </a:pPr>
            <a:fld id="{7A18A315-DD64-443A-9FDE-7CC19E5A58EE}" type="slidenum">
              <a:rPr lang="en-US" altLang="ja-JP" smtClean="0"/>
              <a:pPr>
                <a:defRPr/>
              </a:pPr>
              <a:t>96</a:t>
            </a:fld>
            <a:endParaRPr lang="en-US" altLang="ja-JP"/>
          </a:p>
        </p:txBody>
      </p:sp>
    </p:spTree>
    <p:extLst>
      <p:ext uri="{BB962C8B-B14F-4D97-AF65-F5344CB8AC3E}">
        <p14:creationId xmlns:p14="http://schemas.microsoft.com/office/powerpoint/2010/main" val="813872612"/>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タイトル 1"/>
          <p:cNvSpPr>
            <a:spLocks noGrp="1"/>
          </p:cNvSpPr>
          <p:nvPr>
            <p:ph type="title"/>
          </p:nvPr>
        </p:nvSpPr>
        <p:spPr/>
        <p:txBody>
          <a:bodyPr/>
          <a:lstStyle/>
          <a:p>
            <a:r>
              <a:rPr lang="ja-JP" altLang="en-US" sz="2000" dirty="0" smtClean="0"/>
              <a:t>１２．８．４　利用者支援</a:t>
            </a:r>
          </a:p>
        </p:txBody>
      </p:sp>
      <p:sp>
        <p:nvSpPr>
          <p:cNvPr id="82947" name="コンテンツ プレースホルダ 2"/>
          <p:cNvSpPr>
            <a:spLocks noGrp="1"/>
          </p:cNvSpPr>
          <p:nvPr>
            <p:ph idx="1"/>
          </p:nvPr>
        </p:nvSpPr>
        <p:spPr/>
        <p:txBody>
          <a:bodyPr/>
          <a:lstStyle/>
          <a:p>
            <a:pPr marL="0" indent="0">
              <a:buFontTx/>
              <a:buNone/>
            </a:pPr>
            <a:r>
              <a:rPr lang="en-US" altLang="ja-JP" dirty="0" smtClean="0"/>
              <a:t>【</a:t>
            </a:r>
            <a:r>
              <a:rPr lang="ja-JP" altLang="en-US" dirty="0" smtClean="0"/>
              <a:t>利用者支援</a:t>
            </a:r>
            <a:r>
              <a:rPr lang="en-US" altLang="ja-JP" dirty="0" smtClean="0"/>
              <a:t>】</a:t>
            </a:r>
          </a:p>
          <a:p>
            <a:pPr marL="627063" indent="0">
              <a:buFontTx/>
              <a:buNone/>
            </a:pPr>
            <a:r>
              <a:rPr lang="ja-JP" altLang="en-US" dirty="0" smtClean="0"/>
              <a:t>ソフトウェア導入結果の報告を利用者に対して行う。</a:t>
            </a:r>
            <a:endParaRPr lang="en-US" altLang="ja-JP" dirty="0" smtClean="0"/>
          </a:p>
          <a:p>
            <a:pPr marL="627063" indent="0">
              <a:buFontTx/>
              <a:buNone/>
            </a:pPr>
            <a:r>
              <a:rPr lang="ja-JP" altLang="en-US" dirty="0" smtClean="0"/>
              <a:t>移行計画について利用者に説明を行い、受入れの計画を支援する。</a:t>
            </a:r>
            <a:endParaRPr lang="en-US" altLang="ja-JP" dirty="0" smtClean="0"/>
          </a:p>
        </p:txBody>
      </p:sp>
      <p:sp>
        <p:nvSpPr>
          <p:cNvPr id="4" name="フッター プレースホルダ 3"/>
          <p:cNvSpPr>
            <a:spLocks noGrp="1"/>
          </p:cNvSpPr>
          <p:nvPr>
            <p:ph type="ftr" sz="quarter" idx="11"/>
          </p:nvPr>
        </p:nvSpPr>
        <p:spPr/>
        <p:txBody>
          <a:bodyPr/>
          <a:lstStyle/>
          <a:p>
            <a:pPr>
              <a:defRPr/>
            </a:pPr>
            <a:r>
              <a:rPr lang="en-US" altLang="ja-JP" smtClean="0"/>
              <a:t>Copyright © 2012 Funabashi </a:t>
            </a:r>
            <a:r>
              <a:rPr lang="ja-JP" altLang="en-US" smtClean="0"/>
              <a:t>ＩＴ</a:t>
            </a:r>
            <a:r>
              <a:rPr lang="en-US" altLang="ja-JP" smtClean="0"/>
              <a:t>-Lab. All right reserved</a:t>
            </a:r>
            <a:endParaRPr lang="en-US" altLang="ja-JP"/>
          </a:p>
        </p:txBody>
      </p:sp>
      <p:sp>
        <p:nvSpPr>
          <p:cNvPr id="5" name="スライド番号プレースホルダ 4"/>
          <p:cNvSpPr>
            <a:spLocks noGrp="1"/>
          </p:cNvSpPr>
          <p:nvPr>
            <p:ph type="sldNum" sz="quarter" idx="12"/>
          </p:nvPr>
        </p:nvSpPr>
        <p:spPr/>
        <p:txBody>
          <a:bodyPr/>
          <a:lstStyle/>
          <a:p>
            <a:pPr>
              <a:defRPr/>
            </a:pPr>
            <a:fld id="{7A18A315-DD64-443A-9FDE-7CC19E5A58EE}" type="slidenum">
              <a:rPr lang="en-US" altLang="ja-JP" smtClean="0"/>
              <a:pPr>
                <a:defRPr/>
              </a:pPr>
              <a:t>97</a:t>
            </a:fld>
            <a:endParaRPr lang="en-US" altLang="ja-JP"/>
          </a:p>
        </p:txBody>
      </p:sp>
    </p:spTree>
    <p:extLst>
      <p:ext uri="{BB962C8B-B14F-4D97-AF65-F5344CB8AC3E}">
        <p14:creationId xmlns:p14="http://schemas.microsoft.com/office/powerpoint/2010/main" val="813872612"/>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スライド番号プレースホルダ 5"/>
          <p:cNvSpPr>
            <a:spLocks noGrp="1"/>
          </p:cNvSpPr>
          <p:nvPr>
            <p:ph type="sldNum" sz="quarter" idx="12"/>
          </p:nvPr>
        </p:nvSpPr>
        <p:spPr/>
        <p:txBody>
          <a:bodyPr/>
          <a:lstStyle/>
          <a:p>
            <a:pPr>
              <a:defRPr/>
            </a:pPr>
            <a:fld id="{6680B805-8FB5-415F-A2D8-11693DE3EAAF}" type="slidenum">
              <a:rPr lang="en-US" altLang="ja-JP"/>
              <a:pPr>
                <a:defRPr/>
              </a:pPr>
              <a:t>98</a:t>
            </a:fld>
            <a:endParaRPr lang="en-US" altLang="ja-JP"/>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1" name="Rectangle 2"/>
          <p:cNvSpPr>
            <a:spLocks noGrp="1" noChangeArrowheads="1"/>
          </p:cNvSpPr>
          <p:nvPr>
            <p:ph type="ctrTitle"/>
          </p:nvPr>
        </p:nvSpPr>
        <p:spPr/>
        <p:txBody>
          <a:bodyPr/>
          <a:lstStyle/>
          <a:p>
            <a:pPr eaLnBrk="1" hangingPunct="1"/>
            <a:r>
              <a:rPr lang="ja-JP" altLang="en-US" sz="2400" smtClean="0"/>
              <a:t>　１２．システム開発技術</a:t>
            </a:r>
            <a:br>
              <a:rPr lang="ja-JP" altLang="en-US" sz="2400" smtClean="0"/>
            </a:br>
            <a:r>
              <a:rPr lang="ja-JP" altLang="en-US" sz="3600" smtClean="0"/>
              <a:t>　　９．ソフトウェア受入れ</a:t>
            </a:r>
          </a:p>
        </p:txBody>
      </p:sp>
      <p:sp>
        <p:nvSpPr>
          <p:cNvPr id="83972" name="Rectangle 3"/>
          <p:cNvSpPr>
            <a:spLocks noGrp="1" noChangeArrowheads="1"/>
          </p:cNvSpPr>
          <p:nvPr>
            <p:ph type="subTitle" idx="1"/>
          </p:nvPr>
        </p:nvSpPr>
        <p:spPr/>
        <p:txBody>
          <a:bodyPr/>
          <a:lstStyle/>
          <a:p>
            <a:pPr algn="l" eaLnBrk="1" hangingPunct="1"/>
            <a:r>
              <a:rPr lang="ja-JP" altLang="en-US" dirty="0" smtClean="0"/>
              <a:t>ソフトウェア受入れに当たっての手順について理解する。</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明朝E"/>
        <a:ea typeface="HGP明朝E"/>
        <a:cs typeface=""/>
      </a:majorFont>
      <a:minorFont>
        <a:latin typeface="HGP明朝E"/>
        <a:ea typeface="HGP明朝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triangl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2000" b="0" i="0" u="none" strike="noStrike" cap="none" normalizeH="0" baseline="0" smtClean="0">
            <a:ln>
              <a:noFill/>
            </a:ln>
            <a:solidFill>
              <a:schemeClr val="tx1"/>
            </a:solidFill>
            <a:effectLst/>
            <a:latin typeface="Arial" charset="0"/>
            <a:ea typeface="HGP明朝E" pitchFamily="18"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triangl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2000" b="0" i="0" u="none" strike="noStrike" cap="none" normalizeH="0" baseline="0" smtClean="0">
            <a:ln>
              <a:noFill/>
            </a:ln>
            <a:solidFill>
              <a:schemeClr val="tx1"/>
            </a:solidFill>
            <a:effectLst/>
            <a:latin typeface="Arial" charset="0"/>
            <a:ea typeface="HGP明朝E" pitchFamily="18"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10647</TotalTime>
  <Words>13899</Words>
  <Application>Microsoft Office PowerPoint</Application>
  <PresentationFormat>A4 210 x 297 mm</PresentationFormat>
  <Paragraphs>2839</Paragraphs>
  <Slides>112</Slides>
  <Notes>110</Notes>
  <HiddenSlides>0</HiddenSlides>
  <MMClips>0</MMClips>
  <ScaleCrop>false</ScaleCrop>
  <HeadingPairs>
    <vt:vector size="4" baseType="variant">
      <vt:variant>
        <vt:lpstr>テーマ</vt:lpstr>
      </vt:variant>
      <vt:variant>
        <vt:i4>1</vt:i4>
      </vt:variant>
      <vt:variant>
        <vt:lpstr>スライド タイトル</vt:lpstr>
      </vt:variant>
      <vt:variant>
        <vt:i4>112</vt:i4>
      </vt:variant>
    </vt:vector>
  </HeadingPairs>
  <TitlesOfParts>
    <vt:vector size="113" baseType="lpstr">
      <vt:lpstr>標準デザイン</vt:lpstr>
      <vt:lpstr>　　　大分類４　：　開発技術 　　　第１２部　システム開発技術</vt:lpstr>
      <vt:lpstr>PowerPoint プレゼンテーション</vt:lpstr>
      <vt:lpstr>　１２．システム開発技術 　　１．システム要件定義</vt:lpstr>
      <vt:lpstr>１２．１．１　システム要件定義のタスク</vt:lpstr>
      <vt:lpstr>１２．１．２　システム要件の定義（１）</vt:lpstr>
      <vt:lpstr>１２．１．２　システム要件の定義（２）</vt:lpstr>
      <vt:lpstr>１２．１．２　システム要件の定義（３）</vt:lpstr>
      <vt:lpstr>１２．１．２　システム要件の定義（４）</vt:lpstr>
      <vt:lpstr>１２．１．３　システム要件の評価</vt:lpstr>
      <vt:lpstr>PowerPoint プレゼンテーション</vt:lpstr>
      <vt:lpstr>　１２．システム開発技術 　　２．システム方式設計</vt:lpstr>
      <vt:lpstr>１２．２．１　システム方式設計のタスク</vt:lpstr>
      <vt:lpstr>１２．２．２　システムの最上位レベルでの方式確立（１）</vt:lpstr>
      <vt:lpstr>１２．２．２　システムの最上位レベルでの方式確立（２）</vt:lpstr>
      <vt:lpstr>１２．２．２　システムの最上位レベルでの方式確立（３）</vt:lpstr>
      <vt:lpstr>１２．２．２　システムの最上位レベルでの方式確立（４）</vt:lpstr>
      <vt:lpstr>１２．２．２　システムの最上位レベルでの方式確立（５）</vt:lpstr>
      <vt:lpstr>１２．２．３　システム結合テストの設計</vt:lpstr>
      <vt:lpstr>１２．２．４　システム方式の評価</vt:lpstr>
      <vt:lpstr>PowerPoint プレゼンテーション</vt:lpstr>
      <vt:lpstr>　１２．システム開発技術 　　３．ソフトウェア要件定義</vt:lpstr>
      <vt:lpstr>１２．３．１　ソフトウェア要件定義のタスク</vt:lpstr>
      <vt:lpstr>１２．３．２　ソフトウェア要件の確立</vt:lpstr>
      <vt:lpstr>１２．３．３　ソフトウェア要件の評価</vt:lpstr>
      <vt:lpstr>１２．３．４　業務分析や要件定義に用いられる手法（１）</vt:lpstr>
      <vt:lpstr>１２．３．４　業務分析や要件定義に用いられる手法（２）</vt:lpstr>
      <vt:lpstr>１２．３．４　業務分析や要件定義に用いられる手法（３）</vt:lpstr>
      <vt:lpstr>１２．３．４　業務分析や要件定義に用いられる手法（４）</vt:lpstr>
      <vt:lpstr>１２．３．４　業務分析や要件定義に用いられる手法（５）</vt:lpstr>
      <vt:lpstr>１２．３．４　業務分析や要件定義に用いられる手法（６）</vt:lpstr>
      <vt:lpstr>１２．３．４　業務分析や要件定義に用いられる手法（７）</vt:lpstr>
      <vt:lpstr>１２．３．４　業務分析や要件定義に用いられる手法（８）</vt:lpstr>
      <vt:lpstr>１２．３．４　業務分析や要件定義に用いられる手法（９）</vt:lpstr>
      <vt:lpstr>PowerPoint プレゼンテーション</vt:lpstr>
      <vt:lpstr>　１２．システム開発技術 　　４．ソフトウェア方式設計・ 　　　　　　　　　　　ソフトウェア詳細設計</vt:lpstr>
      <vt:lpstr>１２．４．１　ソフトウェア方式設計のタスク</vt:lpstr>
      <vt:lpstr>１２．４．２　ソフトウェア詳細設計のタスク</vt:lpstr>
      <vt:lpstr>１２．４．３　ソフトウェア方式設計</vt:lpstr>
      <vt:lpstr>１２．４．４　ソフトウェア詳細設計</vt:lpstr>
      <vt:lpstr>１２．４．５　インタフェース設計</vt:lpstr>
      <vt:lpstr>１２．４．６　ソフトウェアユニットのテストの設計 </vt:lpstr>
      <vt:lpstr>１２．４．７　ソフトウェア結合テストの設計 </vt:lpstr>
      <vt:lpstr>１２．４．８　ソフトウェア設計評価 </vt:lpstr>
      <vt:lpstr>１２．４．９　ソフトウェア品質</vt:lpstr>
      <vt:lpstr>１２．４．１０　ソフトウェア設計手法（１）</vt:lpstr>
      <vt:lpstr>１２．４．１０　ソフトウェア設計手法（２）</vt:lpstr>
      <vt:lpstr>１２．４．１０　ソフトウェア設計手法（３）</vt:lpstr>
      <vt:lpstr>１２．４．１０　ソフトウェア設計手法（４）</vt:lpstr>
      <vt:lpstr>１２．４．１０　ソフトウェア設計手法（５）</vt:lpstr>
      <vt:lpstr>１２．４．１０　ソフトウェア設計手法（６）</vt:lpstr>
      <vt:lpstr>１２．４．１０　ソフトウェア設計手法（７）</vt:lpstr>
      <vt:lpstr>１２．４．１０　ソフトウェア設計手法（８）</vt:lpstr>
      <vt:lpstr>１２．４．１０　ソフトウェア設計手法（９）</vt:lpstr>
      <vt:lpstr>１２．４．１０　ソフトウェア設計手法（１０）</vt:lpstr>
      <vt:lpstr>１２．４．１０　ソフトウェア設計手法（１１）</vt:lpstr>
      <vt:lpstr>１２．４．１０　ソフトウェア設計手法（１２）</vt:lpstr>
      <vt:lpstr>１２．４．１０　ソフトウェア設計手法（１３）</vt:lpstr>
      <vt:lpstr>１２．４．１１　コンポーネントの設計（１）</vt:lpstr>
      <vt:lpstr>１２．４．１１　コンポーネントの設計（２）</vt:lpstr>
      <vt:lpstr>１２．４．１２　モジュールの設計（１）</vt:lpstr>
      <vt:lpstr>１２．４．１２　モジュールの設計（２）</vt:lpstr>
      <vt:lpstr>１２．４．１２　モジュールの設計（３）</vt:lpstr>
      <vt:lpstr>１２．４．１２　モジュールの設計（４）</vt:lpstr>
      <vt:lpstr>１２．４．１２　モジュールの設計（５）</vt:lpstr>
      <vt:lpstr>１２．４．１２　モジュールの設計（６）</vt:lpstr>
      <vt:lpstr>１２．４．１３　部品化と再利用</vt:lpstr>
      <vt:lpstr>１２．４．１４　デザインパターン</vt:lpstr>
      <vt:lpstr>１２．４．１５　レビュー</vt:lpstr>
      <vt:lpstr>　１２．システム開発技術 　　５．ソフトウェアコード作成及びテスト</vt:lpstr>
      <vt:lpstr>１２．５．１　ソフトウェアコード作成及びテストのタスク～１２．５．２　ソフトウェアコード作成</vt:lpstr>
      <vt:lpstr>１２．５．３　ソフトウェアコード及びテスト結果の評価基準</vt:lpstr>
      <vt:lpstr>１２．５．４　コーディング基準</vt:lpstr>
      <vt:lpstr>１２．５．５　コードレビュー</vt:lpstr>
      <vt:lpstr>１２．５．６　デバッグ（１）</vt:lpstr>
      <vt:lpstr>１２．５．６　デバッグ（２）</vt:lpstr>
      <vt:lpstr>１２．５．７　ソフトウェアユニットのテスト（１）</vt:lpstr>
      <vt:lpstr>１２．５．７　ソフトウェアユニットのテスト（２）</vt:lpstr>
      <vt:lpstr>１２．５．７　ソフトウェアユニットのテスト（３）</vt:lpstr>
      <vt:lpstr>１２．５．７　ソフトウェアユニットのテスト（４）</vt:lpstr>
      <vt:lpstr>１２．５．７　ソフトウェアユニットのテスト（５）</vt:lpstr>
      <vt:lpstr>　１２．システム開発技術 　　６．ソフトウェア結合・ 　　　　　　ソフトウェア適格性確認テスト</vt:lpstr>
      <vt:lpstr>１２．６．１　ソフトウェア結合のタスク</vt:lpstr>
      <vt:lpstr>１２．６．２　ソフトウェア適格性確認テストのタスク</vt:lpstr>
      <vt:lpstr>１２．６．３　ソフトウェア結合テスト</vt:lpstr>
      <vt:lpstr>１２．６．４　システム適格性確認テスト</vt:lpstr>
      <vt:lpstr>１２．６．５　テスト結果の評価</vt:lpstr>
      <vt:lpstr>　１２．システム開発技術 　　７．システム結合・ 　　　　　　　　システム適格性確認テスト</vt:lpstr>
      <vt:lpstr>１２．７．１　システム結合のタスク</vt:lpstr>
      <vt:lpstr>１２．７．２　システム適格性確認テストのタスク</vt:lpstr>
      <vt:lpstr>１２．７．３　システム結合テスト</vt:lpstr>
      <vt:lpstr>１２．７．４　システム適格性確認テスト</vt:lpstr>
      <vt:lpstr>１２．７．５　テスト結果の評価</vt:lpstr>
      <vt:lpstr>　１２．システム開発技術 　　８．ソフトウェア導入</vt:lpstr>
      <vt:lpstr>１２．８．１　ソフトウェア導入のタスク</vt:lpstr>
      <vt:lpstr>１２．８．２　ソフトウェア導入計画の作成</vt:lpstr>
      <vt:lpstr>１２．８．３　ソフトウェア導入の実施</vt:lpstr>
      <vt:lpstr>１２．８．４　利用者支援</vt:lpstr>
      <vt:lpstr>PowerPoint プレゼンテーション</vt:lpstr>
      <vt:lpstr>　１２．システム開発技術 　　９．ソフトウェア受入れ</vt:lpstr>
      <vt:lpstr>１２．９．１　ソフトウェア受入れ支援のタスク</vt:lpstr>
      <vt:lpstr>１２．９．２　受入れレビューと受入れテスト</vt:lpstr>
      <vt:lpstr>１２．９．３　ソフトウェア製品の納入と受入れ</vt:lpstr>
      <vt:lpstr>１２．９．４　教育訓練</vt:lpstr>
      <vt:lpstr>１２．９．５　利用者マニュアル</vt:lpstr>
      <vt:lpstr>　１２．システム開発技術 　　１０．ソフトウェア保守</vt:lpstr>
      <vt:lpstr>１２．１０．１　ソフトウェア保守の意義</vt:lpstr>
      <vt:lpstr>１２．１０．２　ソフトウェア保守の形態（１）</vt:lpstr>
      <vt:lpstr>１２．１０．２　ソフトウェア保守の形態（２）</vt:lpstr>
      <vt:lpstr>１２．１０．３　ソフトウェア保守の手順（１）</vt:lpstr>
      <vt:lpstr>１２．１０．３　ソフトウェア保守の手順（２）</vt:lpstr>
      <vt:lpstr>１２．１０．３　ソフトウェア保守の手順（３）</vt:lpstr>
      <vt:lpstr>１２．１０．３　ソフトウェア保守の手順（４）</vt:lpstr>
    </vt:vector>
  </TitlesOfParts>
  <Company>船橋情報ビジネス専門学校</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コンピュータ基礎科学</dc:title>
  <dc:creator>inagaki</dc:creator>
  <cp:lastModifiedBy>実践型 外部講師 1.</cp:lastModifiedBy>
  <cp:revision>962</cp:revision>
  <cp:lastPrinted>2011-07-11T09:08:59Z</cp:lastPrinted>
  <dcterms:created xsi:type="dcterms:W3CDTF">2006-04-23T02:09:36Z</dcterms:created>
  <dcterms:modified xsi:type="dcterms:W3CDTF">2012-04-17T02:59:54Z</dcterms:modified>
</cp:coreProperties>
</file>