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2" r:id="rId6"/>
    <p:sldId id="514" r:id="rId7"/>
    <p:sldId id="515" r:id="rId8"/>
    <p:sldId id="328" r:id="rId9"/>
    <p:sldId id="329" r:id="rId10"/>
    <p:sldId id="354" r:id="rId11"/>
    <p:sldId id="353" r:id="rId12"/>
    <p:sldId id="355" r:id="rId13"/>
    <p:sldId id="509" r:id="rId14"/>
    <p:sldId id="510" r:id="rId15"/>
    <p:sldId id="260" r:id="rId16"/>
    <p:sldId id="379" r:id="rId17"/>
    <p:sldId id="369" r:id="rId18"/>
    <p:sldId id="370" r:id="rId19"/>
    <p:sldId id="377" r:id="rId20"/>
    <p:sldId id="378" r:id="rId21"/>
    <p:sldId id="371" r:id="rId22"/>
    <p:sldId id="383" r:id="rId23"/>
    <p:sldId id="382" r:id="rId24"/>
    <p:sldId id="516" r:id="rId25"/>
    <p:sldId id="341" r:id="rId26"/>
    <p:sldId id="344" r:id="rId27"/>
    <p:sldId id="338" r:id="rId28"/>
    <p:sldId id="261" r:id="rId29"/>
    <p:sldId id="517" r:id="rId30"/>
    <p:sldId id="518" r:id="rId31"/>
    <p:sldId id="519" r:id="rId32"/>
    <p:sldId id="520" r:id="rId33"/>
    <p:sldId id="533" r:id="rId34"/>
    <p:sldId id="535"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6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2136BD-EEA3-447A-B202-B09FA16A3FF6}" type="doc">
      <dgm:prSet loTypeId="urn:microsoft.com/office/officeart/2005/8/layout/pyramid1" loCatId="pyramid" qsTypeId="urn:microsoft.com/office/officeart/2005/8/quickstyle/simple1" qsCatId="simple" csTypeId="urn:microsoft.com/office/officeart/2005/8/colors/accent2_1" csCatId="accent2" phldr="1"/>
      <dgm:spPr/>
    </dgm:pt>
    <dgm:pt modelId="{26EC5605-6776-406E-B0C2-32C7E7B8DE8B}">
      <dgm:prSet phldrT="[テキスト]"/>
      <dgm:spPr/>
      <dgm:t>
        <a:bodyPr/>
        <a:lstStyle/>
        <a:p>
          <a:r>
            <a:rPr kumimoji="1" lang="ja-JP" altLang="en-US" b="1" dirty="0"/>
            <a:t>経営理念</a:t>
          </a:r>
          <a:br>
            <a:rPr kumimoji="1" lang="en-US" altLang="ja-JP" b="1" dirty="0"/>
          </a:br>
          <a:r>
            <a:rPr kumimoji="1" lang="ja-JP" altLang="en-US" b="1" dirty="0"/>
            <a:t>ミッション</a:t>
          </a:r>
        </a:p>
      </dgm:t>
    </dgm:pt>
    <dgm:pt modelId="{1F6AA9C0-FDD6-4116-8CDE-EB1FC649925B}" type="parTrans" cxnId="{7B2BB0B5-5144-4B95-90DE-EF7C0407EFEA}">
      <dgm:prSet/>
      <dgm:spPr/>
      <dgm:t>
        <a:bodyPr/>
        <a:lstStyle/>
        <a:p>
          <a:endParaRPr kumimoji="1" lang="ja-JP" altLang="en-US"/>
        </a:p>
      </dgm:t>
    </dgm:pt>
    <dgm:pt modelId="{F4C761B6-39A8-497B-BBD1-D4CF9FD3B672}" type="sibTrans" cxnId="{7B2BB0B5-5144-4B95-90DE-EF7C0407EFEA}">
      <dgm:prSet/>
      <dgm:spPr/>
      <dgm:t>
        <a:bodyPr/>
        <a:lstStyle/>
        <a:p>
          <a:endParaRPr kumimoji="1" lang="ja-JP" altLang="en-US"/>
        </a:p>
      </dgm:t>
    </dgm:pt>
    <dgm:pt modelId="{1357A84B-7504-4519-890E-E87FE310898A}">
      <dgm:prSet phldrT="[テキスト]"/>
      <dgm:spPr/>
      <dgm:t>
        <a:bodyPr/>
        <a:lstStyle/>
        <a:p>
          <a:r>
            <a:rPr kumimoji="1" lang="ja-JP" altLang="en-US" b="1" dirty="0"/>
            <a:t>経営ビジョン</a:t>
          </a:r>
        </a:p>
      </dgm:t>
    </dgm:pt>
    <dgm:pt modelId="{08D9D9C2-B44B-426C-B6A7-55A9F180510D}" type="parTrans" cxnId="{597FC22A-51AB-484C-8DCF-B870DDEE2F8E}">
      <dgm:prSet/>
      <dgm:spPr/>
      <dgm:t>
        <a:bodyPr/>
        <a:lstStyle/>
        <a:p>
          <a:endParaRPr kumimoji="1" lang="ja-JP" altLang="en-US"/>
        </a:p>
      </dgm:t>
    </dgm:pt>
    <dgm:pt modelId="{7C914405-64CB-48CC-AD6C-99984BB984DE}" type="sibTrans" cxnId="{597FC22A-51AB-484C-8DCF-B870DDEE2F8E}">
      <dgm:prSet/>
      <dgm:spPr/>
      <dgm:t>
        <a:bodyPr/>
        <a:lstStyle/>
        <a:p>
          <a:endParaRPr kumimoji="1" lang="ja-JP" altLang="en-US"/>
        </a:p>
      </dgm:t>
    </dgm:pt>
    <dgm:pt modelId="{61519D05-E0ED-4DEB-BBD7-E0404A702DB6}">
      <dgm:prSet phldrT="[テキスト]"/>
      <dgm:spPr/>
      <dgm:t>
        <a:bodyPr/>
        <a:lstStyle/>
        <a:p>
          <a:r>
            <a:rPr kumimoji="1" lang="ja-JP" altLang="en-US" b="1" dirty="0"/>
            <a:t>戦略</a:t>
          </a:r>
          <a:br>
            <a:rPr kumimoji="1" lang="en-US" altLang="ja-JP" b="1" dirty="0"/>
          </a:br>
          <a:r>
            <a:rPr kumimoji="1" lang="ja-JP" altLang="en-US" b="1" dirty="0"/>
            <a:t>（人材の育成と</a:t>
          </a:r>
          <a:br>
            <a:rPr kumimoji="1" lang="en-US" altLang="ja-JP" b="1" dirty="0"/>
          </a:br>
          <a:r>
            <a:rPr kumimoji="1" lang="ja-JP" altLang="en-US" b="1" dirty="0"/>
            <a:t>資本の蓄積）</a:t>
          </a:r>
        </a:p>
      </dgm:t>
    </dgm:pt>
    <dgm:pt modelId="{D2E8C1F7-A177-49CE-81F5-8CEFBC027C96}" type="parTrans" cxnId="{226AF6F0-F48F-4626-922D-6A934FC5DEEA}">
      <dgm:prSet/>
      <dgm:spPr/>
      <dgm:t>
        <a:bodyPr/>
        <a:lstStyle/>
        <a:p>
          <a:endParaRPr kumimoji="1" lang="ja-JP" altLang="en-US"/>
        </a:p>
      </dgm:t>
    </dgm:pt>
    <dgm:pt modelId="{3682C9A5-108F-4EF9-A9C9-B777F9E4B693}" type="sibTrans" cxnId="{226AF6F0-F48F-4626-922D-6A934FC5DEEA}">
      <dgm:prSet/>
      <dgm:spPr/>
      <dgm:t>
        <a:bodyPr/>
        <a:lstStyle/>
        <a:p>
          <a:endParaRPr kumimoji="1" lang="ja-JP" altLang="en-US"/>
        </a:p>
      </dgm:t>
    </dgm:pt>
    <dgm:pt modelId="{D0E3BDFE-BAF9-46C9-A87A-AEDD438240C0}">
      <dgm:prSet/>
      <dgm:spPr/>
      <dgm:t>
        <a:bodyPr/>
        <a:lstStyle/>
        <a:p>
          <a:r>
            <a:rPr kumimoji="1" lang="ja-JP" altLang="en-US" b="1" dirty="0"/>
            <a:t>経営戦略</a:t>
          </a:r>
        </a:p>
      </dgm:t>
    </dgm:pt>
    <dgm:pt modelId="{92529F89-3B81-4788-B839-86321052E6BF}" type="parTrans" cxnId="{3942757C-96A1-4C86-8F14-A601DBA8BAF4}">
      <dgm:prSet/>
      <dgm:spPr/>
      <dgm:t>
        <a:bodyPr/>
        <a:lstStyle/>
        <a:p>
          <a:endParaRPr kumimoji="1" lang="ja-JP" altLang="en-US"/>
        </a:p>
      </dgm:t>
    </dgm:pt>
    <dgm:pt modelId="{44A4A49F-6244-46FD-9A33-C62EEE07D853}" type="sibTrans" cxnId="{3942757C-96A1-4C86-8F14-A601DBA8BAF4}">
      <dgm:prSet/>
      <dgm:spPr/>
      <dgm:t>
        <a:bodyPr/>
        <a:lstStyle/>
        <a:p>
          <a:endParaRPr kumimoji="1" lang="ja-JP" altLang="en-US"/>
        </a:p>
      </dgm:t>
    </dgm:pt>
    <dgm:pt modelId="{3A9A3300-66CB-4EEE-9265-357AEC5096C2}">
      <dgm:prSet/>
      <dgm:spPr/>
      <dgm:t>
        <a:bodyPr/>
        <a:lstStyle/>
        <a:p>
          <a:r>
            <a:rPr kumimoji="1" lang="ja-JP" altLang="en-US" b="1" dirty="0"/>
            <a:t>事業戦略（</a:t>
          </a:r>
          <a:r>
            <a:rPr kumimoji="1" lang="en-US" altLang="ja-JP" b="1" dirty="0"/>
            <a:t>A</a:t>
          </a:r>
          <a:r>
            <a:rPr kumimoji="1" lang="ja-JP" altLang="en-US" b="1" dirty="0"/>
            <a:t>事業・</a:t>
          </a:r>
          <a:r>
            <a:rPr kumimoji="1" lang="en-US" altLang="ja-JP" b="1" dirty="0"/>
            <a:t>B</a:t>
          </a:r>
          <a:r>
            <a:rPr kumimoji="1" lang="ja-JP" altLang="en-US" b="1" dirty="0"/>
            <a:t>事業・</a:t>
          </a:r>
          <a:r>
            <a:rPr kumimoji="1" lang="en-US" altLang="ja-JP" b="1" dirty="0"/>
            <a:t>C</a:t>
          </a:r>
          <a:r>
            <a:rPr kumimoji="1" lang="ja-JP" altLang="en-US" b="1" dirty="0"/>
            <a:t>事業・・</a:t>
          </a:r>
          <a:br>
            <a:rPr kumimoji="1" lang="en-US" altLang="ja-JP" b="1" dirty="0"/>
          </a:br>
          <a:r>
            <a:rPr kumimoji="1" lang="ja-JP" altLang="en-US" b="1" dirty="0"/>
            <a:t>機能戦略（人事・財務・生産・開発・営業）</a:t>
          </a:r>
        </a:p>
      </dgm:t>
    </dgm:pt>
    <dgm:pt modelId="{FE582EE6-ED9A-44FC-B0D6-3DB7D9CC1B99}" type="parTrans" cxnId="{172E0026-752A-43FF-AF90-021F024637A3}">
      <dgm:prSet/>
      <dgm:spPr/>
      <dgm:t>
        <a:bodyPr/>
        <a:lstStyle/>
        <a:p>
          <a:endParaRPr kumimoji="1" lang="ja-JP" altLang="en-US"/>
        </a:p>
      </dgm:t>
    </dgm:pt>
    <dgm:pt modelId="{4EC68AD3-DC4C-415B-AE00-B20B86E6FA72}" type="sibTrans" cxnId="{172E0026-752A-43FF-AF90-021F024637A3}">
      <dgm:prSet/>
      <dgm:spPr/>
      <dgm:t>
        <a:bodyPr/>
        <a:lstStyle/>
        <a:p>
          <a:endParaRPr kumimoji="1" lang="ja-JP" altLang="en-US"/>
        </a:p>
      </dgm:t>
    </dgm:pt>
    <dgm:pt modelId="{3D96B916-82D2-4F5B-B4F1-2D4EF3AD924D}" type="pres">
      <dgm:prSet presAssocID="{312136BD-EEA3-447A-B202-B09FA16A3FF6}" presName="Name0" presStyleCnt="0">
        <dgm:presLayoutVars>
          <dgm:dir/>
          <dgm:animLvl val="lvl"/>
          <dgm:resizeHandles val="exact"/>
        </dgm:presLayoutVars>
      </dgm:prSet>
      <dgm:spPr/>
    </dgm:pt>
    <dgm:pt modelId="{3B60F78C-5FA6-427B-BEEE-6C409C28C20A}" type="pres">
      <dgm:prSet presAssocID="{26EC5605-6776-406E-B0C2-32C7E7B8DE8B}" presName="Name8" presStyleCnt="0"/>
      <dgm:spPr/>
    </dgm:pt>
    <dgm:pt modelId="{AAC90DBC-38C2-440A-AC65-098A20B24FC0}" type="pres">
      <dgm:prSet presAssocID="{26EC5605-6776-406E-B0C2-32C7E7B8DE8B}" presName="level" presStyleLbl="node1" presStyleIdx="0" presStyleCnt="5">
        <dgm:presLayoutVars>
          <dgm:chMax val="1"/>
          <dgm:bulletEnabled val="1"/>
        </dgm:presLayoutVars>
      </dgm:prSet>
      <dgm:spPr/>
    </dgm:pt>
    <dgm:pt modelId="{FD09D7F9-8DA2-4C6F-90F2-542C5F5B92C9}" type="pres">
      <dgm:prSet presAssocID="{26EC5605-6776-406E-B0C2-32C7E7B8DE8B}" presName="levelTx" presStyleLbl="revTx" presStyleIdx="0" presStyleCnt="0">
        <dgm:presLayoutVars>
          <dgm:chMax val="1"/>
          <dgm:bulletEnabled val="1"/>
        </dgm:presLayoutVars>
      </dgm:prSet>
      <dgm:spPr/>
    </dgm:pt>
    <dgm:pt modelId="{7911C6A1-40A2-4817-A039-26D8FF050CC6}" type="pres">
      <dgm:prSet presAssocID="{1357A84B-7504-4519-890E-E87FE310898A}" presName="Name8" presStyleCnt="0"/>
      <dgm:spPr/>
    </dgm:pt>
    <dgm:pt modelId="{212D017A-F862-44FE-AD11-468824B3837D}" type="pres">
      <dgm:prSet presAssocID="{1357A84B-7504-4519-890E-E87FE310898A}" presName="level" presStyleLbl="node1" presStyleIdx="1" presStyleCnt="5">
        <dgm:presLayoutVars>
          <dgm:chMax val="1"/>
          <dgm:bulletEnabled val="1"/>
        </dgm:presLayoutVars>
      </dgm:prSet>
      <dgm:spPr/>
    </dgm:pt>
    <dgm:pt modelId="{EA944308-3FE1-40A4-8275-A992EE94B264}" type="pres">
      <dgm:prSet presAssocID="{1357A84B-7504-4519-890E-E87FE310898A}" presName="levelTx" presStyleLbl="revTx" presStyleIdx="0" presStyleCnt="0">
        <dgm:presLayoutVars>
          <dgm:chMax val="1"/>
          <dgm:bulletEnabled val="1"/>
        </dgm:presLayoutVars>
      </dgm:prSet>
      <dgm:spPr/>
    </dgm:pt>
    <dgm:pt modelId="{3CB64B82-5ED6-4D12-91EB-AA7F0350D5DA}" type="pres">
      <dgm:prSet presAssocID="{61519D05-E0ED-4DEB-BBD7-E0404A702DB6}" presName="Name8" presStyleCnt="0"/>
      <dgm:spPr/>
    </dgm:pt>
    <dgm:pt modelId="{DDCC12D0-5030-448E-AC70-E5C487F62349}" type="pres">
      <dgm:prSet presAssocID="{61519D05-E0ED-4DEB-BBD7-E0404A702DB6}" presName="level" presStyleLbl="node1" presStyleIdx="2" presStyleCnt="5">
        <dgm:presLayoutVars>
          <dgm:chMax val="1"/>
          <dgm:bulletEnabled val="1"/>
        </dgm:presLayoutVars>
      </dgm:prSet>
      <dgm:spPr/>
    </dgm:pt>
    <dgm:pt modelId="{54E26BDB-7075-431C-8DCB-D01450A84DAF}" type="pres">
      <dgm:prSet presAssocID="{61519D05-E0ED-4DEB-BBD7-E0404A702DB6}" presName="levelTx" presStyleLbl="revTx" presStyleIdx="0" presStyleCnt="0">
        <dgm:presLayoutVars>
          <dgm:chMax val="1"/>
          <dgm:bulletEnabled val="1"/>
        </dgm:presLayoutVars>
      </dgm:prSet>
      <dgm:spPr/>
    </dgm:pt>
    <dgm:pt modelId="{0F1DDBBF-A133-47B7-95FC-6AD3EE621E4B}" type="pres">
      <dgm:prSet presAssocID="{D0E3BDFE-BAF9-46C9-A87A-AEDD438240C0}" presName="Name8" presStyleCnt="0"/>
      <dgm:spPr/>
    </dgm:pt>
    <dgm:pt modelId="{F5BA3DFB-CE50-46AD-848E-0287D1B3BE3E}" type="pres">
      <dgm:prSet presAssocID="{D0E3BDFE-BAF9-46C9-A87A-AEDD438240C0}" presName="level" presStyleLbl="node1" presStyleIdx="3" presStyleCnt="5">
        <dgm:presLayoutVars>
          <dgm:chMax val="1"/>
          <dgm:bulletEnabled val="1"/>
        </dgm:presLayoutVars>
      </dgm:prSet>
      <dgm:spPr/>
    </dgm:pt>
    <dgm:pt modelId="{475AA1FC-C3B8-46F2-96EA-79A64E2EB8EA}" type="pres">
      <dgm:prSet presAssocID="{D0E3BDFE-BAF9-46C9-A87A-AEDD438240C0}" presName="levelTx" presStyleLbl="revTx" presStyleIdx="0" presStyleCnt="0">
        <dgm:presLayoutVars>
          <dgm:chMax val="1"/>
          <dgm:bulletEnabled val="1"/>
        </dgm:presLayoutVars>
      </dgm:prSet>
      <dgm:spPr/>
    </dgm:pt>
    <dgm:pt modelId="{465AFC28-3AF7-4AA1-A423-D9B7C0638B5B}" type="pres">
      <dgm:prSet presAssocID="{3A9A3300-66CB-4EEE-9265-357AEC5096C2}" presName="Name8" presStyleCnt="0"/>
      <dgm:spPr/>
    </dgm:pt>
    <dgm:pt modelId="{2A99B931-E262-41E6-9D5C-43DB54544FAA}" type="pres">
      <dgm:prSet presAssocID="{3A9A3300-66CB-4EEE-9265-357AEC5096C2}" presName="level" presStyleLbl="node1" presStyleIdx="4" presStyleCnt="5">
        <dgm:presLayoutVars>
          <dgm:chMax val="1"/>
          <dgm:bulletEnabled val="1"/>
        </dgm:presLayoutVars>
      </dgm:prSet>
      <dgm:spPr/>
    </dgm:pt>
    <dgm:pt modelId="{7E8C7566-F27E-4FD3-A1E3-F93516B08718}" type="pres">
      <dgm:prSet presAssocID="{3A9A3300-66CB-4EEE-9265-357AEC5096C2}" presName="levelTx" presStyleLbl="revTx" presStyleIdx="0" presStyleCnt="0">
        <dgm:presLayoutVars>
          <dgm:chMax val="1"/>
          <dgm:bulletEnabled val="1"/>
        </dgm:presLayoutVars>
      </dgm:prSet>
      <dgm:spPr/>
    </dgm:pt>
  </dgm:ptLst>
  <dgm:cxnLst>
    <dgm:cxn modelId="{5CEC2A02-9775-4ED9-B245-C9F7B65DECC1}" type="presOf" srcId="{3A9A3300-66CB-4EEE-9265-357AEC5096C2}" destId="{7E8C7566-F27E-4FD3-A1E3-F93516B08718}" srcOrd="1" destOrd="0" presId="urn:microsoft.com/office/officeart/2005/8/layout/pyramid1"/>
    <dgm:cxn modelId="{A3FCE205-AD1A-40B2-B46F-54DC3540316F}" type="presOf" srcId="{1357A84B-7504-4519-890E-E87FE310898A}" destId="{EA944308-3FE1-40A4-8275-A992EE94B264}" srcOrd="1" destOrd="0" presId="urn:microsoft.com/office/officeart/2005/8/layout/pyramid1"/>
    <dgm:cxn modelId="{172E0026-752A-43FF-AF90-021F024637A3}" srcId="{312136BD-EEA3-447A-B202-B09FA16A3FF6}" destId="{3A9A3300-66CB-4EEE-9265-357AEC5096C2}" srcOrd="4" destOrd="0" parTransId="{FE582EE6-ED9A-44FC-B0D6-3DB7D9CC1B99}" sibTransId="{4EC68AD3-DC4C-415B-AE00-B20B86E6FA72}"/>
    <dgm:cxn modelId="{597FC22A-51AB-484C-8DCF-B870DDEE2F8E}" srcId="{312136BD-EEA3-447A-B202-B09FA16A3FF6}" destId="{1357A84B-7504-4519-890E-E87FE310898A}" srcOrd="1" destOrd="0" parTransId="{08D9D9C2-B44B-426C-B6A7-55A9F180510D}" sibTransId="{7C914405-64CB-48CC-AD6C-99984BB984DE}"/>
    <dgm:cxn modelId="{5BF22E32-00F8-49C9-A249-C2E8D7AD5D99}" type="presOf" srcId="{3A9A3300-66CB-4EEE-9265-357AEC5096C2}" destId="{2A99B931-E262-41E6-9D5C-43DB54544FAA}" srcOrd="0" destOrd="0" presId="urn:microsoft.com/office/officeart/2005/8/layout/pyramid1"/>
    <dgm:cxn modelId="{19CE4C33-D3C1-4384-B083-AE55D5D76029}" type="presOf" srcId="{26EC5605-6776-406E-B0C2-32C7E7B8DE8B}" destId="{AAC90DBC-38C2-440A-AC65-098A20B24FC0}" srcOrd="0" destOrd="0" presId="urn:microsoft.com/office/officeart/2005/8/layout/pyramid1"/>
    <dgm:cxn modelId="{162DA45B-368F-4D0C-8B8B-A6E816BFF5C3}" type="presOf" srcId="{D0E3BDFE-BAF9-46C9-A87A-AEDD438240C0}" destId="{F5BA3DFB-CE50-46AD-848E-0287D1B3BE3E}" srcOrd="0" destOrd="0" presId="urn:microsoft.com/office/officeart/2005/8/layout/pyramid1"/>
    <dgm:cxn modelId="{AFF90063-A411-4AE4-851E-FE063F558309}" type="presOf" srcId="{61519D05-E0ED-4DEB-BBD7-E0404A702DB6}" destId="{DDCC12D0-5030-448E-AC70-E5C487F62349}" srcOrd="0" destOrd="0" presId="urn:microsoft.com/office/officeart/2005/8/layout/pyramid1"/>
    <dgm:cxn modelId="{81184673-59B4-4ABD-9AAE-31216039EE0C}" type="presOf" srcId="{D0E3BDFE-BAF9-46C9-A87A-AEDD438240C0}" destId="{475AA1FC-C3B8-46F2-96EA-79A64E2EB8EA}" srcOrd="1" destOrd="0" presId="urn:microsoft.com/office/officeart/2005/8/layout/pyramid1"/>
    <dgm:cxn modelId="{3942757C-96A1-4C86-8F14-A601DBA8BAF4}" srcId="{312136BD-EEA3-447A-B202-B09FA16A3FF6}" destId="{D0E3BDFE-BAF9-46C9-A87A-AEDD438240C0}" srcOrd="3" destOrd="0" parTransId="{92529F89-3B81-4788-B839-86321052E6BF}" sibTransId="{44A4A49F-6244-46FD-9A33-C62EEE07D853}"/>
    <dgm:cxn modelId="{4F161E90-0206-4F36-977A-F46556BA6AF9}" type="presOf" srcId="{312136BD-EEA3-447A-B202-B09FA16A3FF6}" destId="{3D96B916-82D2-4F5B-B4F1-2D4EF3AD924D}" srcOrd="0" destOrd="0" presId="urn:microsoft.com/office/officeart/2005/8/layout/pyramid1"/>
    <dgm:cxn modelId="{60A53996-7638-4B72-8704-DAB339ADDD11}" type="presOf" srcId="{26EC5605-6776-406E-B0C2-32C7E7B8DE8B}" destId="{FD09D7F9-8DA2-4C6F-90F2-542C5F5B92C9}" srcOrd="1" destOrd="0" presId="urn:microsoft.com/office/officeart/2005/8/layout/pyramid1"/>
    <dgm:cxn modelId="{7B2BB0B5-5144-4B95-90DE-EF7C0407EFEA}" srcId="{312136BD-EEA3-447A-B202-B09FA16A3FF6}" destId="{26EC5605-6776-406E-B0C2-32C7E7B8DE8B}" srcOrd="0" destOrd="0" parTransId="{1F6AA9C0-FDD6-4116-8CDE-EB1FC649925B}" sibTransId="{F4C761B6-39A8-497B-BBD1-D4CF9FD3B672}"/>
    <dgm:cxn modelId="{0B6A60CC-47A9-49C2-8812-35CDA0FE5340}" type="presOf" srcId="{61519D05-E0ED-4DEB-BBD7-E0404A702DB6}" destId="{54E26BDB-7075-431C-8DCB-D01450A84DAF}" srcOrd="1" destOrd="0" presId="urn:microsoft.com/office/officeart/2005/8/layout/pyramid1"/>
    <dgm:cxn modelId="{F4F3E2D2-3D32-44C6-B534-F5103E969633}" type="presOf" srcId="{1357A84B-7504-4519-890E-E87FE310898A}" destId="{212D017A-F862-44FE-AD11-468824B3837D}" srcOrd="0" destOrd="0" presId="urn:microsoft.com/office/officeart/2005/8/layout/pyramid1"/>
    <dgm:cxn modelId="{226AF6F0-F48F-4626-922D-6A934FC5DEEA}" srcId="{312136BD-EEA3-447A-B202-B09FA16A3FF6}" destId="{61519D05-E0ED-4DEB-BBD7-E0404A702DB6}" srcOrd="2" destOrd="0" parTransId="{D2E8C1F7-A177-49CE-81F5-8CEFBC027C96}" sibTransId="{3682C9A5-108F-4EF9-A9C9-B777F9E4B693}"/>
    <dgm:cxn modelId="{9EBE77FF-B656-4A97-A110-42E142044119}" type="presParOf" srcId="{3D96B916-82D2-4F5B-B4F1-2D4EF3AD924D}" destId="{3B60F78C-5FA6-427B-BEEE-6C409C28C20A}" srcOrd="0" destOrd="0" presId="urn:microsoft.com/office/officeart/2005/8/layout/pyramid1"/>
    <dgm:cxn modelId="{6FF2793E-AAD0-41C6-A7A6-B203AAED7709}" type="presParOf" srcId="{3B60F78C-5FA6-427B-BEEE-6C409C28C20A}" destId="{AAC90DBC-38C2-440A-AC65-098A20B24FC0}" srcOrd="0" destOrd="0" presId="urn:microsoft.com/office/officeart/2005/8/layout/pyramid1"/>
    <dgm:cxn modelId="{9F2C2B7D-B4E4-453A-9EF7-223B478381B4}" type="presParOf" srcId="{3B60F78C-5FA6-427B-BEEE-6C409C28C20A}" destId="{FD09D7F9-8DA2-4C6F-90F2-542C5F5B92C9}" srcOrd="1" destOrd="0" presId="urn:microsoft.com/office/officeart/2005/8/layout/pyramid1"/>
    <dgm:cxn modelId="{962B7072-6EDC-4725-9493-0B7DDA0CA65D}" type="presParOf" srcId="{3D96B916-82D2-4F5B-B4F1-2D4EF3AD924D}" destId="{7911C6A1-40A2-4817-A039-26D8FF050CC6}" srcOrd="1" destOrd="0" presId="urn:microsoft.com/office/officeart/2005/8/layout/pyramid1"/>
    <dgm:cxn modelId="{7EFC8C6A-7E67-4FCB-A20C-1F505D00422D}" type="presParOf" srcId="{7911C6A1-40A2-4817-A039-26D8FF050CC6}" destId="{212D017A-F862-44FE-AD11-468824B3837D}" srcOrd="0" destOrd="0" presId="urn:microsoft.com/office/officeart/2005/8/layout/pyramid1"/>
    <dgm:cxn modelId="{4CAFE6D9-FE60-49EA-B787-502914749FF4}" type="presParOf" srcId="{7911C6A1-40A2-4817-A039-26D8FF050CC6}" destId="{EA944308-3FE1-40A4-8275-A992EE94B264}" srcOrd="1" destOrd="0" presId="urn:microsoft.com/office/officeart/2005/8/layout/pyramid1"/>
    <dgm:cxn modelId="{649691BC-52FB-426C-80A4-77BB48972F7A}" type="presParOf" srcId="{3D96B916-82D2-4F5B-B4F1-2D4EF3AD924D}" destId="{3CB64B82-5ED6-4D12-91EB-AA7F0350D5DA}" srcOrd="2" destOrd="0" presId="urn:microsoft.com/office/officeart/2005/8/layout/pyramid1"/>
    <dgm:cxn modelId="{977A4818-13FE-40C4-BCDC-5AD51018DBCF}" type="presParOf" srcId="{3CB64B82-5ED6-4D12-91EB-AA7F0350D5DA}" destId="{DDCC12D0-5030-448E-AC70-E5C487F62349}" srcOrd="0" destOrd="0" presId="urn:microsoft.com/office/officeart/2005/8/layout/pyramid1"/>
    <dgm:cxn modelId="{79B2A502-1226-4ABB-BD6C-189AF2342C63}" type="presParOf" srcId="{3CB64B82-5ED6-4D12-91EB-AA7F0350D5DA}" destId="{54E26BDB-7075-431C-8DCB-D01450A84DAF}" srcOrd="1" destOrd="0" presId="urn:microsoft.com/office/officeart/2005/8/layout/pyramid1"/>
    <dgm:cxn modelId="{E7F1A828-0577-4196-925C-47E62F7AE259}" type="presParOf" srcId="{3D96B916-82D2-4F5B-B4F1-2D4EF3AD924D}" destId="{0F1DDBBF-A133-47B7-95FC-6AD3EE621E4B}" srcOrd="3" destOrd="0" presId="urn:microsoft.com/office/officeart/2005/8/layout/pyramid1"/>
    <dgm:cxn modelId="{E7564675-B8C1-4959-BFA5-6BEE5D638769}" type="presParOf" srcId="{0F1DDBBF-A133-47B7-95FC-6AD3EE621E4B}" destId="{F5BA3DFB-CE50-46AD-848E-0287D1B3BE3E}" srcOrd="0" destOrd="0" presId="urn:microsoft.com/office/officeart/2005/8/layout/pyramid1"/>
    <dgm:cxn modelId="{F8093F30-5575-4492-9A5D-6BCC55FC502E}" type="presParOf" srcId="{0F1DDBBF-A133-47B7-95FC-6AD3EE621E4B}" destId="{475AA1FC-C3B8-46F2-96EA-79A64E2EB8EA}" srcOrd="1" destOrd="0" presId="urn:microsoft.com/office/officeart/2005/8/layout/pyramid1"/>
    <dgm:cxn modelId="{8F56676D-B681-41A4-807F-F27A8639D582}" type="presParOf" srcId="{3D96B916-82D2-4F5B-B4F1-2D4EF3AD924D}" destId="{465AFC28-3AF7-4AA1-A423-D9B7C0638B5B}" srcOrd="4" destOrd="0" presId="urn:microsoft.com/office/officeart/2005/8/layout/pyramid1"/>
    <dgm:cxn modelId="{41039FD2-3FCC-44E3-BD7F-2AB59007E103}" type="presParOf" srcId="{465AFC28-3AF7-4AA1-A423-D9B7C0638B5B}" destId="{2A99B931-E262-41E6-9D5C-43DB54544FAA}" srcOrd="0" destOrd="0" presId="urn:microsoft.com/office/officeart/2005/8/layout/pyramid1"/>
    <dgm:cxn modelId="{EE9FEC8B-826D-4580-8089-AA6322B9966B}" type="presParOf" srcId="{465AFC28-3AF7-4AA1-A423-D9B7C0638B5B}" destId="{7E8C7566-F27E-4FD3-A1E3-F93516B0871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E7A49A-E01A-412A-827C-DF1366803127}" type="doc">
      <dgm:prSet loTypeId="urn:microsoft.com/office/officeart/2005/8/layout/chevron2" loCatId="process" qsTypeId="urn:microsoft.com/office/officeart/2005/8/quickstyle/simple1" qsCatId="simple" csTypeId="urn:microsoft.com/office/officeart/2005/8/colors/accent0_1" csCatId="mainScheme" phldr="1"/>
      <dgm:spPr/>
      <dgm:t>
        <a:bodyPr/>
        <a:lstStyle/>
        <a:p>
          <a:endParaRPr kumimoji="1" lang="ja-JP" altLang="en-US"/>
        </a:p>
      </dgm:t>
    </dgm:pt>
    <dgm:pt modelId="{2C5CBDD2-48F6-4EE0-8B73-D622BA0B9DEF}">
      <dgm:prSet phldrT="[テキスト]" custT="1"/>
      <dgm:spPr/>
      <dgm:t>
        <a:bodyPr/>
        <a:lstStyle/>
        <a:p>
          <a:r>
            <a:rPr kumimoji="1" lang="ja-JP" altLang="en-US" sz="2800" dirty="0"/>
            <a:t>経営</a:t>
          </a:r>
          <a:br>
            <a:rPr kumimoji="1" lang="en-US" altLang="ja-JP" sz="2800" dirty="0"/>
          </a:br>
          <a:r>
            <a:rPr kumimoji="1" lang="ja-JP" altLang="en-US" sz="2800" dirty="0"/>
            <a:t>戦略</a:t>
          </a:r>
        </a:p>
      </dgm:t>
    </dgm:pt>
    <dgm:pt modelId="{7994149B-E9C5-42A0-AFB6-7C76271D25DF}" type="parTrans" cxnId="{D99A6D97-738A-4E66-83A7-8989E98CCA7F}">
      <dgm:prSet/>
      <dgm:spPr/>
      <dgm:t>
        <a:bodyPr/>
        <a:lstStyle/>
        <a:p>
          <a:endParaRPr kumimoji="1" lang="ja-JP" altLang="en-US"/>
        </a:p>
      </dgm:t>
    </dgm:pt>
    <dgm:pt modelId="{53421CD7-9ED8-463B-8133-D904BF657F92}" type="sibTrans" cxnId="{D99A6D97-738A-4E66-83A7-8989E98CCA7F}">
      <dgm:prSet/>
      <dgm:spPr/>
      <dgm:t>
        <a:bodyPr/>
        <a:lstStyle/>
        <a:p>
          <a:endParaRPr kumimoji="1" lang="ja-JP" altLang="en-US"/>
        </a:p>
      </dgm:t>
    </dgm:pt>
    <dgm:pt modelId="{7453309D-D6A6-4725-92ED-82E836568DA2}">
      <dgm:prSet phldrT="[テキスト]"/>
      <dgm:spPr>
        <a:solidFill>
          <a:schemeClr val="bg1">
            <a:lumMod val="95000"/>
          </a:schemeClr>
        </a:solidFill>
      </dgm:spPr>
      <dgm:t>
        <a:bodyPr/>
        <a:lstStyle/>
        <a:p>
          <a:r>
            <a:rPr kumimoji="1" lang="ja-JP" altLang="en-US" dirty="0"/>
            <a:t>システム化の背景</a:t>
          </a:r>
        </a:p>
      </dgm:t>
    </dgm:pt>
    <dgm:pt modelId="{8CA1E641-B638-4BAC-93EC-40766F9657C4}" type="parTrans" cxnId="{024DC63A-3FF9-4C01-A6CE-5B8353728CDD}">
      <dgm:prSet/>
      <dgm:spPr/>
      <dgm:t>
        <a:bodyPr/>
        <a:lstStyle/>
        <a:p>
          <a:endParaRPr kumimoji="1" lang="ja-JP" altLang="en-US"/>
        </a:p>
      </dgm:t>
    </dgm:pt>
    <dgm:pt modelId="{765FDCED-4FF0-4332-BF6F-39B9B5032A6A}" type="sibTrans" cxnId="{024DC63A-3FF9-4C01-A6CE-5B8353728CDD}">
      <dgm:prSet/>
      <dgm:spPr/>
      <dgm:t>
        <a:bodyPr/>
        <a:lstStyle/>
        <a:p>
          <a:endParaRPr kumimoji="1" lang="ja-JP" altLang="en-US"/>
        </a:p>
      </dgm:t>
    </dgm:pt>
    <dgm:pt modelId="{45A267E8-1B64-4959-9373-F123E1F4FAD8}">
      <dgm:prSet phldrT="[テキスト]"/>
      <dgm:spPr>
        <a:solidFill>
          <a:schemeClr val="bg1">
            <a:lumMod val="95000"/>
          </a:schemeClr>
        </a:solidFill>
      </dgm:spPr>
      <dgm:t>
        <a:bodyPr/>
        <a:lstStyle/>
        <a:p>
          <a:r>
            <a:rPr kumimoji="1" lang="ja-JP" altLang="en-US" dirty="0"/>
            <a:t>システム化の目的</a:t>
          </a:r>
        </a:p>
      </dgm:t>
    </dgm:pt>
    <dgm:pt modelId="{CABBED0F-5783-4217-87DF-4E92371AC7C8}" type="parTrans" cxnId="{CACD8AFF-9A59-4DD9-839E-63D39C7DBF0A}">
      <dgm:prSet/>
      <dgm:spPr/>
      <dgm:t>
        <a:bodyPr/>
        <a:lstStyle/>
        <a:p>
          <a:endParaRPr kumimoji="1" lang="ja-JP" altLang="en-US"/>
        </a:p>
      </dgm:t>
    </dgm:pt>
    <dgm:pt modelId="{0F7B033B-0286-44D1-969D-1FD79DAB8048}" type="sibTrans" cxnId="{CACD8AFF-9A59-4DD9-839E-63D39C7DBF0A}">
      <dgm:prSet/>
      <dgm:spPr/>
      <dgm:t>
        <a:bodyPr/>
        <a:lstStyle/>
        <a:p>
          <a:endParaRPr kumimoji="1" lang="ja-JP" altLang="en-US"/>
        </a:p>
      </dgm:t>
    </dgm:pt>
    <dgm:pt modelId="{41DF1F52-A6A6-4E83-97BB-7C5523B8394D}">
      <dgm:prSet phldrT="[テキスト]" custT="1"/>
      <dgm:spPr/>
      <dgm:t>
        <a:bodyPr/>
        <a:lstStyle/>
        <a:p>
          <a:r>
            <a:rPr kumimoji="1" lang="ja-JP" altLang="en-US" sz="2400" b="1" dirty="0"/>
            <a:t>システム</a:t>
          </a:r>
          <a:br>
            <a:rPr kumimoji="1" lang="en-US" altLang="ja-JP" sz="2400" b="1" dirty="0"/>
          </a:br>
          <a:r>
            <a:rPr kumimoji="1" lang="ja-JP" altLang="en-US" sz="2400" b="1" dirty="0"/>
            <a:t>戦略</a:t>
          </a:r>
        </a:p>
      </dgm:t>
    </dgm:pt>
    <dgm:pt modelId="{E3DAFAC1-B271-420A-9FD3-8BC256B5DFBF}" type="parTrans" cxnId="{65C79238-7008-4402-9A4A-125C4671C139}">
      <dgm:prSet/>
      <dgm:spPr/>
      <dgm:t>
        <a:bodyPr/>
        <a:lstStyle/>
        <a:p>
          <a:endParaRPr kumimoji="1" lang="ja-JP" altLang="en-US"/>
        </a:p>
      </dgm:t>
    </dgm:pt>
    <dgm:pt modelId="{A91CAD81-06A3-4426-8560-02F270D2CB4C}" type="sibTrans" cxnId="{65C79238-7008-4402-9A4A-125C4671C139}">
      <dgm:prSet/>
      <dgm:spPr/>
      <dgm:t>
        <a:bodyPr/>
        <a:lstStyle/>
        <a:p>
          <a:endParaRPr kumimoji="1" lang="ja-JP" altLang="en-US"/>
        </a:p>
      </dgm:t>
    </dgm:pt>
    <dgm:pt modelId="{8F2A91B5-21E1-4011-B6A8-E60F4C911662}">
      <dgm:prSet phldrT="[テキスト]"/>
      <dgm:spPr>
        <a:solidFill>
          <a:schemeClr val="bg1">
            <a:lumMod val="95000"/>
          </a:schemeClr>
        </a:solidFill>
      </dgm:spPr>
      <dgm:t>
        <a:bodyPr/>
        <a:lstStyle/>
        <a:p>
          <a:r>
            <a:rPr kumimoji="1" lang="en-US" altLang="ja-JP" dirty="0"/>
            <a:t>As-IS</a:t>
          </a:r>
          <a:r>
            <a:rPr kumimoji="1" lang="ja-JP" altLang="en-US" dirty="0"/>
            <a:t>分析</a:t>
          </a:r>
        </a:p>
      </dgm:t>
    </dgm:pt>
    <dgm:pt modelId="{D033468B-0C5D-42E6-ABA8-FDCB874DA4A1}" type="parTrans" cxnId="{860B70B1-2816-40EE-A460-076EB20BFF81}">
      <dgm:prSet/>
      <dgm:spPr/>
      <dgm:t>
        <a:bodyPr/>
        <a:lstStyle/>
        <a:p>
          <a:endParaRPr kumimoji="1" lang="ja-JP" altLang="en-US"/>
        </a:p>
      </dgm:t>
    </dgm:pt>
    <dgm:pt modelId="{2ED87F5D-AA55-48BF-B808-C8A8473F691C}" type="sibTrans" cxnId="{860B70B1-2816-40EE-A460-076EB20BFF81}">
      <dgm:prSet/>
      <dgm:spPr/>
      <dgm:t>
        <a:bodyPr/>
        <a:lstStyle/>
        <a:p>
          <a:endParaRPr kumimoji="1" lang="ja-JP" altLang="en-US"/>
        </a:p>
      </dgm:t>
    </dgm:pt>
    <dgm:pt modelId="{CF6A94FA-8CC3-4F1D-B1BC-38068AE66F5D}">
      <dgm:prSet phldrT="[テキスト]"/>
      <dgm:spPr>
        <a:solidFill>
          <a:schemeClr val="bg1">
            <a:lumMod val="95000"/>
          </a:schemeClr>
        </a:solidFill>
      </dgm:spPr>
      <dgm:t>
        <a:bodyPr/>
        <a:lstStyle/>
        <a:p>
          <a:r>
            <a:rPr kumimoji="1" lang="en-US" altLang="ja-JP" dirty="0"/>
            <a:t>To-Be</a:t>
          </a:r>
          <a:r>
            <a:rPr kumimoji="1" lang="ja-JP" altLang="en-US" dirty="0"/>
            <a:t>検討</a:t>
          </a:r>
        </a:p>
      </dgm:t>
    </dgm:pt>
    <dgm:pt modelId="{3A5F0FA1-44D7-43B4-9E64-DAB6E47A6F4C}" type="parTrans" cxnId="{A6D61BCB-2357-4141-BCC8-0B520CC1B722}">
      <dgm:prSet/>
      <dgm:spPr/>
      <dgm:t>
        <a:bodyPr/>
        <a:lstStyle/>
        <a:p>
          <a:endParaRPr kumimoji="1" lang="ja-JP" altLang="en-US"/>
        </a:p>
      </dgm:t>
    </dgm:pt>
    <dgm:pt modelId="{01FB8AB9-DE46-40CA-B80C-C8AE04577454}" type="sibTrans" cxnId="{A6D61BCB-2357-4141-BCC8-0B520CC1B722}">
      <dgm:prSet/>
      <dgm:spPr/>
      <dgm:t>
        <a:bodyPr/>
        <a:lstStyle/>
        <a:p>
          <a:endParaRPr kumimoji="1" lang="ja-JP" altLang="en-US"/>
        </a:p>
      </dgm:t>
    </dgm:pt>
    <dgm:pt modelId="{AEF632C8-DB89-4174-83BD-431E2C5543B8}">
      <dgm:prSet phldrT="[テキスト]" custT="1"/>
      <dgm:spPr/>
      <dgm:t>
        <a:bodyPr/>
        <a:lstStyle/>
        <a:p>
          <a:r>
            <a:rPr kumimoji="1" lang="ja-JP" altLang="en-US" sz="2400" b="1" dirty="0"/>
            <a:t>システム</a:t>
          </a:r>
          <a:br>
            <a:rPr kumimoji="1" lang="en-US" altLang="ja-JP" sz="2400" b="1" dirty="0"/>
          </a:br>
          <a:r>
            <a:rPr kumimoji="1" lang="ja-JP" altLang="en-US" sz="2400" b="1" dirty="0"/>
            <a:t>企画</a:t>
          </a:r>
        </a:p>
      </dgm:t>
    </dgm:pt>
    <dgm:pt modelId="{93EEA2B1-75AC-42F2-8262-0F101B348EAC}" type="parTrans" cxnId="{1AD49FC0-9A2F-4842-BCED-BD203EE13805}">
      <dgm:prSet/>
      <dgm:spPr/>
      <dgm:t>
        <a:bodyPr/>
        <a:lstStyle/>
        <a:p>
          <a:endParaRPr kumimoji="1" lang="ja-JP" altLang="en-US"/>
        </a:p>
      </dgm:t>
    </dgm:pt>
    <dgm:pt modelId="{F94C343A-10BC-4EB4-9084-100CB78F966A}" type="sibTrans" cxnId="{1AD49FC0-9A2F-4842-BCED-BD203EE13805}">
      <dgm:prSet/>
      <dgm:spPr/>
      <dgm:t>
        <a:bodyPr/>
        <a:lstStyle/>
        <a:p>
          <a:endParaRPr kumimoji="1" lang="ja-JP" altLang="en-US"/>
        </a:p>
      </dgm:t>
    </dgm:pt>
    <dgm:pt modelId="{36F079E6-48C1-4F56-BC50-31297F4D8BCE}">
      <dgm:prSet phldrT="[テキスト]"/>
      <dgm:spPr>
        <a:solidFill>
          <a:schemeClr val="bg1">
            <a:lumMod val="95000"/>
          </a:schemeClr>
        </a:solidFill>
      </dgm:spPr>
      <dgm:t>
        <a:bodyPr/>
        <a:lstStyle/>
        <a:p>
          <a:r>
            <a:rPr kumimoji="1" lang="ja-JP" altLang="en-US" dirty="0"/>
            <a:t>課題の詳細化</a:t>
          </a:r>
          <a:r>
            <a:rPr kumimoji="1" lang="ja-JP" altLang="en-US" dirty="0" err="1"/>
            <a:t>ー</a:t>
          </a:r>
          <a:r>
            <a:rPr kumimoji="1" lang="ja-JP" altLang="en-US" dirty="0"/>
            <a:t>機能分析</a:t>
          </a:r>
        </a:p>
      </dgm:t>
    </dgm:pt>
    <dgm:pt modelId="{B9B6F276-5EA3-4028-87D9-8D8A32F8BB08}" type="parTrans" cxnId="{9E00D14F-9BC1-4269-B18D-9455665BCBA1}">
      <dgm:prSet/>
      <dgm:spPr/>
      <dgm:t>
        <a:bodyPr/>
        <a:lstStyle/>
        <a:p>
          <a:endParaRPr kumimoji="1" lang="ja-JP" altLang="en-US"/>
        </a:p>
      </dgm:t>
    </dgm:pt>
    <dgm:pt modelId="{28BD318A-A50A-4C40-87C9-B55D38CB36E0}" type="sibTrans" cxnId="{9E00D14F-9BC1-4269-B18D-9455665BCBA1}">
      <dgm:prSet/>
      <dgm:spPr/>
      <dgm:t>
        <a:bodyPr/>
        <a:lstStyle/>
        <a:p>
          <a:endParaRPr kumimoji="1" lang="ja-JP" altLang="en-US"/>
        </a:p>
      </dgm:t>
    </dgm:pt>
    <dgm:pt modelId="{C673B9D5-ED95-4AD5-A56F-69ACCCE6C8C3}">
      <dgm:prSet phldrT="[テキスト]"/>
      <dgm:spPr>
        <a:solidFill>
          <a:schemeClr val="bg1">
            <a:lumMod val="95000"/>
          </a:schemeClr>
        </a:solidFill>
      </dgm:spPr>
      <dgm:t>
        <a:bodyPr/>
        <a:lstStyle/>
        <a:p>
          <a:r>
            <a:rPr kumimoji="1" lang="ja-JP" altLang="en-US" dirty="0"/>
            <a:t>詳細</a:t>
          </a:r>
          <a:r>
            <a:rPr kumimoji="1" lang="en-US" altLang="ja-JP" dirty="0"/>
            <a:t>As-</a:t>
          </a:r>
          <a:r>
            <a:rPr kumimoji="1" lang="en-US" altLang="ja-JP" dirty="0" err="1"/>
            <a:t>Is,To</a:t>
          </a:r>
          <a:r>
            <a:rPr kumimoji="1" lang="en-US" altLang="ja-JP" dirty="0"/>
            <a:t>-Be</a:t>
          </a:r>
          <a:r>
            <a:rPr kumimoji="1" lang="ja-JP" altLang="en-US" dirty="0"/>
            <a:t>　</a:t>
          </a:r>
          <a:r>
            <a:rPr kumimoji="1" lang="en-US" altLang="ja-JP" dirty="0"/>
            <a:t>H/W,S/W,N/W</a:t>
          </a:r>
          <a:r>
            <a:rPr kumimoji="1" lang="ja-JP" altLang="en-US" dirty="0"/>
            <a:t>等</a:t>
          </a:r>
        </a:p>
      </dgm:t>
    </dgm:pt>
    <dgm:pt modelId="{0929579E-F209-46A9-85A3-726E8C9DED4A}" type="parTrans" cxnId="{3950B4A0-D1B5-406E-8C1F-A6BFF6EACA66}">
      <dgm:prSet/>
      <dgm:spPr/>
      <dgm:t>
        <a:bodyPr/>
        <a:lstStyle/>
        <a:p>
          <a:endParaRPr kumimoji="1" lang="ja-JP" altLang="en-US"/>
        </a:p>
      </dgm:t>
    </dgm:pt>
    <dgm:pt modelId="{4D42FB11-E98C-4E59-AA75-F37102EE3F04}" type="sibTrans" cxnId="{3950B4A0-D1B5-406E-8C1F-A6BFF6EACA66}">
      <dgm:prSet/>
      <dgm:spPr/>
      <dgm:t>
        <a:bodyPr/>
        <a:lstStyle/>
        <a:p>
          <a:endParaRPr kumimoji="1" lang="ja-JP" altLang="en-US"/>
        </a:p>
      </dgm:t>
    </dgm:pt>
    <dgm:pt modelId="{A9A576E0-0E1E-4CD2-AEC6-45042D1E5425}" type="pres">
      <dgm:prSet presAssocID="{62E7A49A-E01A-412A-827C-DF1366803127}" presName="linearFlow" presStyleCnt="0">
        <dgm:presLayoutVars>
          <dgm:dir/>
          <dgm:animLvl val="lvl"/>
          <dgm:resizeHandles val="exact"/>
        </dgm:presLayoutVars>
      </dgm:prSet>
      <dgm:spPr/>
    </dgm:pt>
    <dgm:pt modelId="{ABC289D7-2848-42FB-B278-8B32C3DD4E90}" type="pres">
      <dgm:prSet presAssocID="{2C5CBDD2-48F6-4EE0-8B73-D622BA0B9DEF}" presName="composite" presStyleCnt="0"/>
      <dgm:spPr/>
    </dgm:pt>
    <dgm:pt modelId="{209C531C-E4C6-4345-99BB-96ADA8C4B7D7}" type="pres">
      <dgm:prSet presAssocID="{2C5CBDD2-48F6-4EE0-8B73-D622BA0B9DEF}" presName="parentText" presStyleLbl="alignNode1" presStyleIdx="0" presStyleCnt="3">
        <dgm:presLayoutVars>
          <dgm:chMax val="1"/>
          <dgm:bulletEnabled val="1"/>
        </dgm:presLayoutVars>
      </dgm:prSet>
      <dgm:spPr/>
    </dgm:pt>
    <dgm:pt modelId="{0D030E65-F9DD-48AE-8F76-6B294E1E476A}" type="pres">
      <dgm:prSet presAssocID="{2C5CBDD2-48F6-4EE0-8B73-D622BA0B9DEF}" presName="descendantText" presStyleLbl="alignAcc1" presStyleIdx="0" presStyleCnt="3">
        <dgm:presLayoutVars>
          <dgm:bulletEnabled val="1"/>
        </dgm:presLayoutVars>
      </dgm:prSet>
      <dgm:spPr/>
    </dgm:pt>
    <dgm:pt modelId="{96DDCF23-9DF8-4B76-A696-3A90AE3CA570}" type="pres">
      <dgm:prSet presAssocID="{53421CD7-9ED8-463B-8133-D904BF657F92}" presName="sp" presStyleCnt="0"/>
      <dgm:spPr/>
    </dgm:pt>
    <dgm:pt modelId="{DDA0C4B1-343C-4A5D-9840-D0C497E46913}" type="pres">
      <dgm:prSet presAssocID="{41DF1F52-A6A6-4E83-97BB-7C5523B8394D}" presName="composite" presStyleCnt="0"/>
      <dgm:spPr/>
    </dgm:pt>
    <dgm:pt modelId="{3493F5BF-CC65-4BF9-B15B-FD09209D3240}" type="pres">
      <dgm:prSet presAssocID="{41DF1F52-A6A6-4E83-97BB-7C5523B8394D}" presName="parentText" presStyleLbl="alignNode1" presStyleIdx="1" presStyleCnt="3">
        <dgm:presLayoutVars>
          <dgm:chMax val="1"/>
          <dgm:bulletEnabled val="1"/>
        </dgm:presLayoutVars>
      </dgm:prSet>
      <dgm:spPr/>
    </dgm:pt>
    <dgm:pt modelId="{E4C56379-4F65-4A75-9725-6C11397AA3C9}" type="pres">
      <dgm:prSet presAssocID="{41DF1F52-A6A6-4E83-97BB-7C5523B8394D}" presName="descendantText" presStyleLbl="alignAcc1" presStyleIdx="1" presStyleCnt="3">
        <dgm:presLayoutVars>
          <dgm:bulletEnabled val="1"/>
        </dgm:presLayoutVars>
      </dgm:prSet>
      <dgm:spPr/>
    </dgm:pt>
    <dgm:pt modelId="{DE79BC75-30F4-4C4A-AF2D-70AC0F25ECC6}" type="pres">
      <dgm:prSet presAssocID="{A91CAD81-06A3-4426-8560-02F270D2CB4C}" presName="sp" presStyleCnt="0"/>
      <dgm:spPr/>
    </dgm:pt>
    <dgm:pt modelId="{138AB365-41F3-4076-9E70-0D0AAC4C53DB}" type="pres">
      <dgm:prSet presAssocID="{AEF632C8-DB89-4174-83BD-431E2C5543B8}" presName="composite" presStyleCnt="0"/>
      <dgm:spPr/>
    </dgm:pt>
    <dgm:pt modelId="{A8E22F79-CE90-4AEA-B00A-FFC1451A2541}" type="pres">
      <dgm:prSet presAssocID="{AEF632C8-DB89-4174-83BD-431E2C5543B8}" presName="parentText" presStyleLbl="alignNode1" presStyleIdx="2" presStyleCnt="3">
        <dgm:presLayoutVars>
          <dgm:chMax val="1"/>
          <dgm:bulletEnabled val="1"/>
        </dgm:presLayoutVars>
      </dgm:prSet>
      <dgm:spPr/>
    </dgm:pt>
    <dgm:pt modelId="{A1FF39FA-E21D-4DA4-8F78-39742A5591F4}" type="pres">
      <dgm:prSet presAssocID="{AEF632C8-DB89-4174-83BD-431E2C5543B8}" presName="descendantText" presStyleLbl="alignAcc1" presStyleIdx="2" presStyleCnt="3">
        <dgm:presLayoutVars>
          <dgm:bulletEnabled val="1"/>
        </dgm:presLayoutVars>
      </dgm:prSet>
      <dgm:spPr/>
    </dgm:pt>
  </dgm:ptLst>
  <dgm:cxnLst>
    <dgm:cxn modelId="{73129909-2BD2-4CC4-8A5D-C2971593C36E}" type="presOf" srcId="{36F079E6-48C1-4F56-BC50-31297F4D8BCE}" destId="{A1FF39FA-E21D-4DA4-8F78-39742A5591F4}" srcOrd="0" destOrd="0" presId="urn:microsoft.com/office/officeart/2005/8/layout/chevron2"/>
    <dgm:cxn modelId="{41046C1C-09E3-4384-A7D5-95EB1319699C}" type="presOf" srcId="{45A267E8-1B64-4959-9373-F123E1F4FAD8}" destId="{0D030E65-F9DD-48AE-8F76-6B294E1E476A}" srcOrd="0" destOrd="1" presId="urn:microsoft.com/office/officeart/2005/8/layout/chevron2"/>
    <dgm:cxn modelId="{65C79238-7008-4402-9A4A-125C4671C139}" srcId="{62E7A49A-E01A-412A-827C-DF1366803127}" destId="{41DF1F52-A6A6-4E83-97BB-7C5523B8394D}" srcOrd="1" destOrd="0" parTransId="{E3DAFAC1-B271-420A-9FD3-8BC256B5DFBF}" sibTransId="{A91CAD81-06A3-4426-8560-02F270D2CB4C}"/>
    <dgm:cxn modelId="{024DC63A-3FF9-4C01-A6CE-5B8353728CDD}" srcId="{2C5CBDD2-48F6-4EE0-8B73-D622BA0B9DEF}" destId="{7453309D-D6A6-4725-92ED-82E836568DA2}" srcOrd="0" destOrd="0" parTransId="{8CA1E641-B638-4BAC-93EC-40766F9657C4}" sibTransId="{765FDCED-4FF0-4332-BF6F-39B9B5032A6A}"/>
    <dgm:cxn modelId="{C2AB4E48-7D17-464B-9888-D4D31C108DE4}" type="presOf" srcId="{41DF1F52-A6A6-4E83-97BB-7C5523B8394D}" destId="{3493F5BF-CC65-4BF9-B15B-FD09209D3240}" srcOrd="0" destOrd="0" presId="urn:microsoft.com/office/officeart/2005/8/layout/chevron2"/>
    <dgm:cxn modelId="{9E00D14F-9BC1-4269-B18D-9455665BCBA1}" srcId="{AEF632C8-DB89-4174-83BD-431E2C5543B8}" destId="{36F079E6-48C1-4F56-BC50-31297F4D8BCE}" srcOrd="0" destOrd="0" parTransId="{B9B6F276-5EA3-4028-87D9-8D8A32F8BB08}" sibTransId="{28BD318A-A50A-4C40-87C9-B55D38CB36E0}"/>
    <dgm:cxn modelId="{FA1A9E7C-ACCC-4DEC-BB40-AE7F9C6ABE84}" type="presOf" srcId="{8F2A91B5-21E1-4011-B6A8-E60F4C911662}" destId="{E4C56379-4F65-4A75-9725-6C11397AA3C9}" srcOrd="0" destOrd="0" presId="urn:microsoft.com/office/officeart/2005/8/layout/chevron2"/>
    <dgm:cxn modelId="{EE19DF82-DD4E-422F-ADE3-B92F77D4D28B}" type="presOf" srcId="{7453309D-D6A6-4725-92ED-82E836568DA2}" destId="{0D030E65-F9DD-48AE-8F76-6B294E1E476A}" srcOrd="0" destOrd="0" presId="urn:microsoft.com/office/officeart/2005/8/layout/chevron2"/>
    <dgm:cxn modelId="{2EF11085-6A22-4D22-8C0F-73B463E6B786}" type="presOf" srcId="{2C5CBDD2-48F6-4EE0-8B73-D622BA0B9DEF}" destId="{209C531C-E4C6-4345-99BB-96ADA8C4B7D7}" srcOrd="0" destOrd="0" presId="urn:microsoft.com/office/officeart/2005/8/layout/chevron2"/>
    <dgm:cxn modelId="{D99A6D97-738A-4E66-83A7-8989E98CCA7F}" srcId="{62E7A49A-E01A-412A-827C-DF1366803127}" destId="{2C5CBDD2-48F6-4EE0-8B73-D622BA0B9DEF}" srcOrd="0" destOrd="0" parTransId="{7994149B-E9C5-42A0-AFB6-7C76271D25DF}" sibTransId="{53421CD7-9ED8-463B-8133-D904BF657F92}"/>
    <dgm:cxn modelId="{2C146098-1919-4A33-BA6F-AA7C406EBD87}" type="presOf" srcId="{C673B9D5-ED95-4AD5-A56F-69ACCCE6C8C3}" destId="{A1FF39FA-E21D-4DA4-8F78-39742A5591F4}" srcOrd="0" destOrd="1" presId="urn:microsoft.com/office/officeart/2005/8/layout/chevron2"/>
    <dgm:cxn modelId="{3950B4A0-D1B5-406E-8C1F-A6BFF6EACA66}" srcId="{AEF632C8-DB89-4174-83BD-431E2C5543B8}" destId="{C673B9D5-ED95-4AD5-A56F-69ACCCE6C8C3}" srcOrd="1" destOrd="0" parTransId="{0929579E-F209-46A9-85A3-726E8C9DED4A}" sibTransId="{4D42FB11-E98C-4E59-AA75-F37102EE3F04}"/>
    <dgm:cxn modelId="{CC1EE5A4-9013-4631-A6BF-794D54911843}" type="presOf" srcId="{AEF632C8-DB89-4174-83BD-431E2C5543B8}" destId="{A8E22F79-CE90-4AEA-B00A-FFC1451A2541}" srcOrd="0" destOrd="0" presId="urn:microsoft.com/office/officeart/2005/8/layout/chevron2"/>
    <dgm:cxn modelId="{011450A6-C608-447F-AD89-4540D8BE194E}" type="presOf" srcId="{62E7A49A-E01A-412A-827C-DF1366803127}" destId="{A9A576E0-0E1E-4CD2-AEC6-45042D1E5425}" srcOrd="0" destOrd="0" presId="urn:microsoft.com/office/officeart/2005/8/layout/chevron2"/>
    <dgm:cxn modelId="{BF1382AA-CDAE-49AE-A88A-B81380B51B8F}" type="presOf" srcId="{CF6A94FA-8CC3-4F1D-B1BC-38068AE66F5D}" destId="{E4C56379-4F65-4A75-9725-6C11397AA3C9}" srcOrd="0" destOrd="1" presId="urn:microsoft.com/office/officeart/2005/8/layout/chevron2"/>
    <dgm:cxn modelId="{860B70B1-2816-40EE-A460-076EB20BFF81}" srcId="{41DF1F52-A6A6-4E83-97BB-7C5523B8394D}" destId="{8F2A91B5-21E1-4011-B6A8-E60F4C911662}" srcOrd="0" destOrd="0" parTransId="{D033468B-0C5D-42E6-ABA8-FDCB874DA4A1}" sibTransId="{2ED87F5D-AA55-48BF-B808-C8A8473F691C}"/>
    <dgm:cxn modelId="{1AD49FC0-9A2F-4842-BCED-BD203EE13805}" srcId="{62E7A49A-E01A-412A-827C-DF1366803127}" destId="{AEF632C8-DB89-4174-83BD-431E2C5543B8}" srcOrd="2" destOrd="0" parTransId="{93EEA2B1-75AC-42F2-8262-0F101B348EAC}" sibTransId="{F94C343A-10BC-4EB4-9084-100CB78F966A}"/>
    <dgm:cxn modelId="{A6D61BCB-2357-4141-BCC8-0B520CC1B722}" srcId="{41DF1F52-A6A6-4E83-97BB-7C5523B8394D}" destId="{CF6A94FA-8CC3-4F1D-B1BC-38068AE66F5D}" srcOrd="1" destOrd="0" parTransId="{3A5F0FA1-44D7-43B4-9E64-DAB6E47A6F4C}" sibTransId="{01FB8AB9-DE46-40CA-B80C-C8AE04577454}"/>
    <dgm:cxn modelId="{CACD8AFF-9A59-4DD9-839E-63D39C7DBF0A}" srcId="{2C5CBDD2-48F6-4EE0-8B73-D622BA0B9DEF}" destId="{45A267E8-1B64-4959-9373-F123E1F4FAD8}" srcOrd="1" destOrd="0" parTransId="{CABBED0F-5783-4217-87DF-4E92371AC7C8}" sibTransId="{0F7B033B-0286-44D1-969D-1FD79DAB8048}"/>
    <dgm:cxn modelId="{3F49F78F-66B3-48CC-92CA-9968BB6C2653}" type="presParOf" srcId="{A9A576E0-0E1E-4CD2-AEC6-45042D1E5425}" destId="{ABC289D7-2848-42FB-B278-8B32C3DD4E90}" srcOrd="0" destOrd="0" presId="urn:microsoft.com/office/officeart/2005/8/layout/chevron2"/>
    <dgm:cxn modelId="{A2F464AC-9D50-4D38-BFDD-BF7B222C8BA2}" type="presParOf" srcId="{ABC289D7-2848-42FB-B278-8B32C3DD4E90}" destId="{209C531C-E4C6-4345-99BB-96ADA8C4B7D7}" srcOrd="0" destOrd="0" presId="urn:microsoft.com/office/officeart/2005/8/layout/chevron2"/>
    <dgm:cxn modelId="{CF4DD6DE-3303-48B9-AE29-506A85A67CB3}" type="presParOf" srcId="{ABC289D7-2848-42FB-B278-8B32C3DD4E90}" destId="{0D030E65-F9DD-48AE-8F76-6B294E1E476A}" srcOrd="1" destOrd="0" presId="urn:microsoft.com/office/officeart/2005/8/layout/chevron2"/>
    <dgm:cxn modelId="{957056E4-67EF-4241-97C5-DDAA0DDE8828}" type="presParOf" srcId="{A9A576E0-0E1E-4CD2-AEC6-45042D1E5425}" destId="{96DDCF23-9DF8-4B76-A696-3A90AE3CA570}" srcOrd="1" destOrd="0" presId="urn:microsoft.com/office/officeart/2005/8/layout/chevron2"/>
    <dgm:cxn modelId="{6E9793D0-7F98-4446-A77F-31440D9D1E78}" type="presParOf" srcId="{A9A576E0-0E1E-4CD2-AEC6-45042D1E5425}" destId="{DDA0C4B1-343C-4A5D-9840-D0C497E46913}" srcOrd="2" destOrd="0" presId="urn:microsoft.com/office/officeart/2005/8/layout/chevron2"/>
    <dgm:cxn modelId="{389F1EE9-C9FC-4701-8ED9-E21AEABE838F}" type="presParOf" srcId="{DDA0C4B1-343C-4A5D-9840-D0C497E46913}" destId="{3493F5BF-CC65-4BF9-B15B-FD09209D3240}" srcOrd="0" destOrd="0" presId="urn:microsoft.com/office/officeart/2005/8/layout/chevron2"/>
    <dgm:cxn modelId="{63FDEC0C-FDC9-496E-91DA-D63718E0CDE1}" type="presParOf" srcId="{DDA0C4B1-343C-4A5D-9840-D0C497E46913}" destId="{E4C56379-4F65-4A75-9725-6C11397AA3C9}" srcOrd="1" destOrd="0" presId="urn:microsoft.com/office/officeart/2005/8/layout/chevron2"/>
    <dgm:cxn modelId="{54619E03-5C5D-4D03-8150-D9E71D00A376}" type="presParOf" srcId="{A9A576E0-0E1E-4CD2-AEC6-45042D1E5425}" destId="{DE79BC75-30F4-4C4A-AF2D-70AC0F25ECC6}" srcOrd="3" destOrd="0" presId="urn:microsoft.com/office/officeart/2005/8/layout/chevron2"/>
    <dgm:cxn modelId="{455C9EF8-F676-48D3-8C6D-C47E666714CD}" type="presParOf" srcId="{A9A576E0-0E1E-4CD2-AEC6-45042D1E5425}" destId="{138AB365-41F3-4076-9E70-0D0AAC4C53DB}" srcOrd="4" destOrd="0" presId="urn:microsoft.com/office/officeart/2005/8/layout/chevron2"/>
    <dgm:cxn modelId="{B94A0C46-6666-46B8-80D3-ABB437A48C3B}" type="presParOf" srcId="{138AB365-41F3-4076-9E70-0D0AAC4C53DB}" destId="{A8E22F79-CE90-4AEA-B00A-FFC1451A2541}" srcOrd="0" destOrd="0" presId="urn:microsoft.com/office/officeart/2005/8/layout/chevron2"/>
    <dgm:cxn modelId="{369564FC-D6E0-4341-840B-8AAE47F793D4}" type="presParOf" srcId="{138AB365-41F3-4076-9E70-0D0AAC4C53DB}" destId="{A1FF39FA-E21D-4DA4-8F78-39742A5591F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61831A-A2BE-45C8-AC0A-B08C6B62B824}" type="doc">
      <dgm:prSet loTypeId="urn:microsoft.com/office/officeart/2005/8/layout/cycle8" loCatId="cycle" qsTypeId="urn:microsoft.com/office/officeart/2005/8/quickstyle/simple1" qsCatId="simple" csTypeId="urn:microsoft.com/office/officeart/2005/8/colors/accent2_1" csCatId="accent2" phldr="1"/>
      <dgm:spPr/>
      <dgm:t>
        <a:bodyPr/>
        <a:lstStyle/>
        <a:p>
          <a:endParaRPr kumimoji="1" lang="ja-JP" altLang="en-US"/>
        </a:p>
      </dgm:t>
    </dgm:pt>
    <dgm:pt modelId="{0169D393-9824-49E9-953F-B733259D9FCF}">
      <dgm:prSet phldrT="[テキスト]"/>
      <dgm:spPr/>
      <dgm:t>
        <a:bodyPr/>
        <a:lstStyle/>
        <a:p>
          <a:r>
            <a:rPr kumimoji="1" lang="ja-JP" altLang="en-US" dirty="0"/>
            <a:t>設計</a:t>
          </a:r>
        </a:p>
      </dgm:t>
    </dgm:pt>
    <dgm:pt modelId="{FA5E6C57-F170-4765-B7BB-66E4D5575FD7}" type="parTrans" cxnId="{D6EAD17A-FCEB-4F6A-B907-2B87B68D47CF}">
      <dgm:prSet/>
      <dgm:spPr/>
      <dgm:t>
        <a:bodyPr/>
        <a:lstStyle/>
        <a:p>
          <a:endParaRPr kumimoji="1" lang="ja-JP" altLang="en-US"/>
        </a:p>
      </dgm:t>
    </dgm:pt>
    <dgm:pt modelId="{BD51A0BF-3241-413E-8A51-9BC107794A40}" type="sibTrans" cxnId="{D6EAD17A-FCEB-4F6A-B907-2B87B68D47CF}">
      <dgm:prSet/>
      <dgm:spPr/>
      <dgm:t>
        <a:bodyPr/>
        <a:lstStyle/>
        <a:p>
          <a:endParaRPr kumimoji="1" lang="ja-JP" altLang="en-US"/>
        </a:p>
      </dgm:t>
    </dgm:pt>
    <dgm:pt modelId="{EEDB787D-A3DC-4D9E-B4A0-6E76E03BBA83}">
      <dgm:prSet phldrT="[テキスト]"/>
      <dgm:spPr/>
      <dgm:t>
        <a:bodyPr/>
        <a:lstStyle/>
        <a:p>
          <a:r>
            <a:rPr kumimoji="1" lang="ja-JP" altLang="en-US" dirty="0"/>
            <a:t>実装</a:t>
          </a:r>
        </a:p>
      </dgm:t>
    </dgm:pt>
    <dgm:pt modelId="{7B9AC191-AD91-43BB-A9FA-EEDF54DBDA53}" type="parTrans" cxnId="{2915277C-5776-438C-BFE9-C9EB40CB9BF8}">
      <dgm:prSet/>
      <dgm:spPr/>
      <dgm:t>
        <a:bodyPr/>
        <a:lstStyle/>
        <a:p>
          <a:endParaRPr kumimoji="1" lang="ja-JP" altLang="en-US"/>
        </a:p>
      </dgm:t>
    </dgm:pt>
    <dgm:pt modelId="{4C569E41-BC82-490D-A400-E580D6B30F11}" type="sibTrans" cxnId="{2915277C-5776-438C-BFE9-C9EB40CB9BF8}">
      <dgm:prSet/>
      <dgm:spPr/>
      <dgm:t>
        <a:bodyPr/>
        <a:lstStyle/>
        <a:p>
          <a:endParaRPr kumimoji="1" lang="ja-JP" altLang="en-US"/>
        </a:p>
      </dgm:t>
    </dgm:pt>
    <dgm:pt modelId="{D5695AC9-5860-4D4D-844B-3B6F9EAFFCFE}">
      <dgm:prSet phldrT="[テキスト]"/>
      <dgm:spPr/>
      <dgm:t>
        <a:bodyPr/>
        <a:lstStyle/>
        <a:p>
          <a:r>
            <a:rPr kumimoji="1" lang="ja-JP" altLang="en-US" dirty="0"/>
            <a:t>分析</a:t>
          </a:r>
        </a:p>
      </dgm:t>
    </dgm:pt>
    <dgm:pt modelId="{F455B66E-1048-4C67-84FA-E1D9ABEAFD3D}" type="parTrans" cxnId="{5CAF0F3D-49EB-4113-B435-47B82B3E2C30}">
      <dgm:prSet/>
      <dgm:spPr/>
      <dgm:t>
        <a:bodyPr/>
        <a:lstStyle/>
        <a:p>
          <a:endParaRPr kumimoji="1" lang="ja-JP" altLang="en-US"/>
        </a:p>
      </dgm:t>
    </dgm:pt>
    <dgm:pt modelId="{7278346A-A74D-4BD9-88D0-013DC0F81F81}" type="sibTrans" cxnId="{5CAF0F3D-49EB-4113-B435-47B82B3E2C30}">
      <dgm:prSet/>
      <dgm:spPr/>
      <dgm:t>
        <a:bodyPr/>
        <a:lstStyle/>
        <a:p>
          <a:endParaRPr kumimoji="1" lang="ja-JP" altLang="en-US"/>
        </a:p>
      </dgm:t>
    </dgm:pt>
    <dgm:pt modelId="{464C7DA3-9A3E-4056-A403-BD921DAB8718}" type="pres">
      <dgm:prSet presAssocID="{C061831A-A2BE-45C8-AC0A-B08C6B62B824}" presName="compositeShape" presStyleCnt="0">
        <dgm:presLayoutVars>
          <dgm:chMax val="7"/>
          <dgm:dir/>
          <dgm:resizeHandles val="exact"/>
        </dgm:presLayoutVars>
      </dgm:prSet>
      <dgm:spPr/>
    </dgm:pt>
    <dgm:pt modelId="{285D73E4-C8DB-4745-9835-1BC089F8FE54}" type="pres">
      <dgm:prSet presAssocID="{C061831A-A2BE-45C8-AC0A-B08C6B62B824}" presName="wedge1" presStyleLbl="node1" presStyleIdx="0" presStyleCnt="3"/>
      <dgm:spPr/>
    </dgm:pt>
    <dgm:pt modelId="{8C06673A-986F-48F1-9CDC-2152C72CF3EF}" type="pres">
      <dgm:prSet presAssocID="{C061831A-A2BE-45C8-AC0A-B08C6B62B824}" presName="dummy1a" presStyleCnt="0"/>
      <dgm:spPr/>
    </dgm:pt>
    <dgm:pt modelId="{8D39CADF-DBCD-43E6-821D-5005C69558A5}" type="pres">
      <dgm:prSet presAssocID="{C061831A-A2BE-45C8-AC0A-B08C6B62B824}" presName="dummy1b" presStyleCnt="0"/>
      <dgm:spPr/>
    </dgm:pt>
    <dgm:pt modelId="{F00560EC-1947-4BB8-92DA-11C9A2D9D962}" type="pres">
      <dgm:prSet presAssocID="{C061831A-A2BE-45C8-AC0A-B08C6B62B824}" presName="wedge1Tx" presStyleLbl="node1" presStyleIdx="0" presStyleCnt="3">
        <dgm:presLayoutVars>
          <dgm:chMax val="0"/>
          <dgm:chPref val="0"/>
          <dgm:bulletEnabled val="1"/>
        </dgm:presLayoutVars>
      </dgm:prSet>
      <dgm:spPr/>
    </dgm:pt>
    <dgm:pt modelId="{A257B883-C31D-4814-9CEE-511930E1554D}" type="pres">
      <dgm:prSet presAssocID="{C061831A-A2BE-45C8-AC0A-B08C6B62B824}" presName="wedge2" presStyleLbl="node1" presStyleIdx="1" presStyleCnt="3" custLinFactNeighborY="383"/>
      <dgm:spPr/>
    </dgm:pt>
    <dgm:pt modelId="{7D44391A-2A71-4AF5-A6B0-FA46076233F3}" type="pres">
      <dgm:prSet presAssocID="{C061831A-A2BE-45C8-AC0A-B08C6B62B824}" presName="dummy2a" presStyleCnt="0"/>
      <dgm:spPr/>
    </dgm:pt>
    <dgm:pt modelId="{65415635-B8BE-4570-A027-091844ED2653}" type="pres">
      <dgm:prSet presAssocID="{C061831A-A2BE-45C8-AC0A-B08C6B62B824}" presName="dummy2b" presStyleCnt="0"/>
      <dgm:spPr/>
    </dgm:pt>
    <dgm:pt modelId="{D72F8501-8B64-47A9-B51F-F9B6BFBC100C}" type="pres">
      <dgm:prSet presAssocID="{C061831A-A2BE-45C8-AC0A-B08C6B62B824}" presName="wedge2Tx" presStyleLbl="node1" presStyleIdx="1" presStyleCnt="3">
        <dgm:presLayoutVars>
          <dgm:chMax val="0"/>
          <dgm:chPref val="0"/>
          <dgm:bulletEnabled val="1"/>
        </dgm:presLayoutVars>
      </dgm:prSet>
      <dgm:spPr/>
    </dgm:pt>
    <dgm:pt modelId="{DD289996-EF0B-414D-8606-11486EC4A672}" type="pres">
      <dgm:prSet presAssocID="{C061831A-A2BE-45C8-AC0A-B08C6B62B824}" presName="wedge3" presStyleLbl="node1" presStyleIdx="2" presStyleCnt="3"/>
      <dgm:spPr/>
    </dgm:pt>
    <dgm:pt modelId="{4561B1D6-5ED8-43E0-9D7F-AEB73480E163}" type="pres">
      <dgm:prSet presAssocID="{C061831A-A2BE-45C8-AC0A-B08C6B62B824}" presName="dummy3a" presStyleCnt="0"/>
      <dgm:spPr/>
    </dgm:pt>
    <dgm:pt modelId="{34DD6258-983D-44E0-94F7-DECFFD871035}" type="pres">
      <dgm:prSet presAssocID="{C061831A-A2BE-45C8-AC0A-B08C6B62B824}" presName="dummy3b" presStyleCnt="0"/>
      <dgm:spPr/>
    </dgm:pt>
    <dgm:pt modelId="{1922729C-3009-45CA-A509-B439F3853DCE}" type="pres">
      <dgm:prSet presAssocID="{C061831A-A2BE-45C8-AC0A-B08C6B62B824}" presName="wedge3Tx" presStyleLbl="node1" presStyleIdx="2" presStyleCnt="3">
        <dgm:presLayoutVars>
          <dgm:chMax val="0"/>
          <dgm:chPref val="0"/>
          <dgm:bulletEnabled val="1"/>
        </dgm:presLayoutVars>
      </dgm:prSet>
      <dgm:spPr/>
    </dgm:pt>
    <dgm:pt modelId="{6E02F173-2A16-49DD-B775-914A56AE1228}" type="pres">
      <dgm:prSet presAssocID="{BD51A0BF-3241-413E-8A51-9BC107794A40}" presName="arrowWedge1" presStyleLbl="fgSibTrans2D1" presStyleIdx="0" presStyleCnt="3"/>
      <dgm:spPr/>
    </dgm:pt>
    <dgm:pt modelId="{69011795-37BC-42A5-9C3A-533F94252233}" type="pres">
      <dgm:prSet presAssocID="{4C569E41-BC82-490D-A400-E580D6B30F11}" presName="arrowWedge2" presStyleLbl="fgSibTrans2D1" presStyleIdx="1" presStyleCnt="3"/>
      <dgm:spPr/>
    </dgm:pt>
    <dgm:pt modelId="{7B8BE98F-8697-4618-8DEC-43FEA0DE6DC8}" type="pres">
      <dgm:prSet presAssocID="{7278346A-A74D-4BD9-88D0-013DC0F81F81}" presName="arrowWedge3" presStyleLbl="fgSibTrans2D1" presStyleIdx="2" presStyleCnt="3"/>
      <dgm:spPr/>
    </dgm:pt>
  </dgm:ptLst>
  <dgm:cxnLst>
    <dgm:cxn modelId="{FCB04413-355D-41CF-ACF9-7AF33C2E905B}" type="presOf" srcId="{D5695AC9-5860-4D4D-844B-3B6F9EAFFCFE}" destId="{DD289996-EF0B-414D-8606-11486EC4A672}" srcOrd="0" destOrd="0" presId="urn:microsoft.com/office/officeart/2005/8/layout/cycle8"/>
    <dgm:cxn modelId="{EF4DCE1C-DF45-4316-9448-76339E319858}" type="presOf" srcId="{C061831A-A2BE-45C8-AC0A-B08C6B62B824}" destId="{464C7DA3-9A3E-4056-A403-BD921DAB8718}" srcOrd="0" destOrd="0" presId="urn:microsoft.com/office/officeart/2005/8/layout/cycle8"/>
    <dgm:cxn modelId="{5CAF0F3D-49EB-4113-B435-47B82B3E2C30}" srcId="{C061831A-A2BE-45C8-AC0A-B08C6B62B824}" destId="{D5695AC9-5860-4D4D-844B-3B6F9EAFFCFE}" srcOrd="2" destOrd="0" parTransId="{F455B66E-1048-4C67-84FA-E1D9ABEAFD3D}" sibTransId="{7278346A-A74D-4BD9-88D0-013DC0F81F81}"/>
    <dgm:cxn modelId="{A70F015E-A3F1-47B3-8AF5-D2CB011764B1}" type="presOf" srcId="{EEDB787D-A3DC-4D9E-B4A0-6E76E03BBA83}" destId="{D72F8501-8B64-47A9-B51F-F9B6BFBC100C}" srcOrd="1" destOrd="0" presId="urn:microsoft.com/office/officeart/2005/8/layout/cycle8"/>
    <dgm:cxn modelId="{36D58A67-6C5A-49A1-909D-047AD9F9C66B}" type="presOf" srcId="{D5695AC9-5860-4D4D-844B-3B6F9EAFFCFE}" destId="{1922729C-3009-45CA-A509-B439F3853DCE}" srcOrd="1" destOrd="0" presId="urn:microsoft.com/office/officeart/2005/8/layout/cycle8"/>
    <dgm:cxn modelId="{BF907F49-28C8-4803-BBE3-9AC5A1775A8C}" type="presOf" srcId="{0169D393-9824-49E9-953F-B733259D9FCF}" destId="{285D73E4-C8DB-4745-9835-1BC089F8FE54}" srcOrd="0" destOrd="0" presId="urn:microsoft.com/office/officeart/2005/8/layout/cycle8"/>
    <dgm:cxn modelId="{D1483E71-69F0-4068-8CE3-65825803B82D}" type="presOf" srcId="{0169D393-9824-49E9-953F-B733259D9FCF}" destId="{F00560EC-1947-4BB8-92DA-11C9A2D9D962}" srcOrd="1" destOrd="0" presId="urn:microsoft.com/office/officeart/2005/8/layout/cycle8"/>
    <dgm:cxn modelId="{D6EAD17A-FCEB-4F6A-B907-2B87B68D47CF}" srcId="{C061831A-A2BE-45C8-AC0A-B08C6B62B824}" destId="{0169D393-9824-49E9-953F-B733259D9FCF}" srcOrd="0" destOrd="0" parTransId="{FA5E6C57-F170-4765-B7BB-66E4D5575FD7}" sibTransId="{BD51A0BF-3241-413E-8A51-9BC107794A40}"/>
    <dgm:cxn modelId="{2915277C-5776-438C-BFE9-C9EB40CB9BF8}" srcId="{C061831A-A2BE-45C8-AC0A-B08C6B62B824}" destId="{EEDB787D-A3DC-4D9E-B4A0-6E76E03BBA83}" srcOrd="1" destOrd="0" parTransId="{7B9AC191-AD91-43BB-A9FA-EEDF54DBDA53}" sibTransId="{4C569E41-BC82-490D-A400-E580D6B30F11}"/>
    <dgm:cxn modelId="{1DCB2199-5D70-4788-B356-0F74F72A33AC}" type="presOf" srcId="{EEDB787D-A3DC-4D9E-B4A0-6E76E03BBA83}" destId="{A257B883-C31D-4814-9CEE-511930E1554D}" srcOrd="0" destOrd="0" presId="urn:microsoft.com/office/officeart/2005/8/layout/cycle8"/>
    <dgm:cxn modelId="{D239CF0C-0F8F-4EED-BF62-095B16C4B894}" type="presParOf" srcId="{464C7DA3-9A3E-4056-A403-BD921DAB8718}" destId="{285D73E4-C8DB-4745-9835-1BC089F8FE54}" srcOrd="0" destOrd="0" presId="urn:microsoft.com/office/officeart/2005/8/layout/cycle8"/>
    <dgm:cxn modelId="{775CA110-6DBB-4C24-A250-A1518996C09D}" type="presParOf" srcId="{464C7DA3-9A3E-4056-A403-BD921DAB8718}" destId="{8C06673A-986F-48F1-9CDC-2152C72CF3EF}" srcOrd="1" destOrd="0" presId="urn:microsoft.com/office/officeart/2005/8/layout/cycle8"/>
    <dgm:cxn modelId="{48C2E3A1-0E20-4A53-867D-98F369133517}" type="presParOf" srcId="{464C7DA3-9A3E-4056-A403-BD921DAB8718}" destId="{8D39CADF-DBCD-43E6-821D-5005C69558A5}" srcOrd="2" destOrd="0" presId="urn:microsoft.com/office/officeart/2005/8/layout/cycle8"/>
    <dgm:cxn modelId="{35786AB6-4A99-4521-8E01-A4F8F8184B43}" type="presParOf" srcId="{464C7DA3-9A3E-4056-A403-BD921DAB8718}" destId="{F00560EC-1947-4BB8-92DA-11C9A2D9D962}" srcOrd="3" destOrd="0" presId="urn:microsoft.com/office/officeart/2005/8/layout/cycle8"/>
    <dgm:cxn modelId="{30A78B21-FBDA-4544-858A-35B83D8A219B}" type="presParOf" srcId="{464C7DA3-9A3E-4056-A403-BD921DAB8718}" destId="{A257B883-C31D-4814-9CEE-511930E1554D}" srcOrd="4" destOrd="0" presId="urn:microsoft.com/office/officeart/2005/8/layout/cycle8"/>
    <dgm:cxn modelId="{D8ACCBC4-6DE4-4C29-9577-B5C79862B56C}" type="presParOf" srcId="{464C7DA3-9A3E-4056-A403-BD921DAB8718}" destId="{7D44391A-2A71-4AF5-A6B0-FA46076233F3}" srcOrd="5" destOrd="0" presId="urn:microsoft.com/office/officeart/2005/8/layout/cycle8"/>
    <dgm:cxn modelId="{1308F53D-5274-475C-B603-7E2949E0FA59}" type="presParOf" srcId="{464C7DA3-9A3E-4056-A403-BD921DAB8718}" destId="{65415635-B8BE-4570-A027-091844ED2653}" srcOrd="6" destOrd="0" presId="urn:microsoft.com/office/officeart/2005/8/layout/cycle8"/>
    <dgm:cxn modelId="{A1C0F002-CDE2-4DB8-B57B-B4DD8030B5CC}" type="presParOf" srcId="{464C7DA3-9A3E-4056-A403-BD921DAB8718}" destId="{D72F8501-8B64-47A9-B51F-F9B6BFBC100C}" srcOrd="7" destOrd="0" presId="urn:microsoft.com/office/officeart/2005/8/layout/cycle8"/>
    <dgm:cxn modelId="{F94C08DF-5712-4FD9-933E-D18347A1FF6A}" type="presParOf" srcId="{464C7DA3-9A3E-4056-A403-BD921DAB8718}" destId="{DD289996-EF0B-414D-8606-11486EC4A672}" srcOrd="8" destOrd="0" presId="urn:microsoft.com/office/officeart/2005/8/layout/cycle8"/>
    <dgm:cxn modelId="{E48DF1E8-067D-4A50-A13D-B50761441EF1}" type="presParOf" srcId="{464C7DA3-9A3E-4056-A403-BD921DAB8718}" destId="{4561B1D6-5ED8-43E0-9D7F-AEB73480E163}" srcOrd="9" destOrd="0" presId="urn:microsoft.com/office/officeart/2005/8/layout/cycle8"/>
    <dgm:cxn modelId="{6256A4BF-4EFA-495B-B5E7-A04C9BECEF1D}" type="presParOf" srcId="{464C7DA3-9A3E-4056-A403-BD921DAB8718}" destId="{34DD6258-983D-44E0-94F7-DECFFD871035}" srcOrd="10" destOrd="0" presId="urn:microsoft.com/office/officeart/2005/8/layout/cycle8"/>
    <dgm:cxn modelId="{78154CEB-A823-4CCD-9C31-09D6BE951C2F}" type="presParOf" srcId="{464C7DA3-9A3E-4056-A403-BD921DAB8718}" destId="{1922729C-3009-45CA-A509-B439F3853DCE}" srcOrd="11" destOrd="0" presId="urn:microsoft.com/office/officeart/2005/8/layout/cycle8"/>
    <dgm:cxn modelId="{91BE9149-E3B3-4AA8-B10A-71BA8CB4F129}" type="presParOf" srcId="{464C7DA3-9A3E-4056-A403-BD921DAB8718}" destId="{6E02F173-2A16-49DD-B775-914A56AE1228}" srcOrd="12" destOrd="0" presId="urn:microsoft.com/office/officeart/2005/8/layout/cycle8"/>
    <dgm:cxn modelId="{F90BD86E-1DEC-49CE-A363-374F002E2B65}" type="presParOf" srcId="{464C7DA3-9A3E-4056-A403-BD921DAB8718}" destId="{69011795-37BC-42A5-9C3A-533F94252233}" srcOrd="13" destOrd="0" presId="urn:microsoft.com/office/officeart/2005/8/layout/cycle8"/>
    <dgm:cxn modelId="{9CF1D865-9B9D-4289-A0A1-BB476BCE3066}" type="presParOf" srcId="{464C7DA3-9A3E-4056-A403-BD921DAB8718}" destId="{7B8BE98F-8697-4618-8DEC-43FEA0DE6DC8}"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90DBC-38C2-440A-AC65-098A20B24FC0}">
      <dsp:nvSpPr>
        <dsp:cNvPr id="0" name=""/>
        <dsp:cNvSpPr/>
      </dsp:nvSpPr>
      <dsp:spPr>
        <a:xfrm>
          <a:off x="3017520" y="0"/>
          <a:ext cx="1508760" cy="1020762"/>
        </a:xfrm>
        <a:prstGeom prst="trapezoid">
          <a:avLst>
            <a:gd name="adj" fmla="val 73904"/>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kumimoji="1" lang="ja-JP" altLang="en-US" sz="2100" b="1" kern="1200" dirty="0"/>
            <a:t>経営理念</a:t>
          </a:r>
          <a:br>
            <a:rPr kumimoji="1" lang="en-US" altLang="ja-JP" sz="2100" b="1" kern="1200" dirty="0"/>
          </a:br>
          <a:r>
            <a:rPr kumimoji="1" lang="ja-JP" altLang="en-US" sz="2100" b="1" kern="1200" dirty="0"/>
            <a:t>ミッション</a:t>
          </a:r>
        </a:p>
      </dsp:txBody>
      <dsp:txXfrm>
        <a:off x="3017520" y="0"/>
        <a:ext cx="1508760" cy="1020762"/>
      </dsp:txXfrm>
    </dsp:sp>
    <dsp:sp modelId="{212D017A-F862-44FE-AD11-468824B3837D}">
      <dsp:nvSpPr>
        <dsp:cNvPr id="0" name=""/>
        <dsp:cNvSpPr/>
      </dsp:nvSpPr>
      <dsp:spPr>
        <a:xfrm>
          <a:off x="2263140" y="1020762"/>
          <a:ext cx="3017520" cy="1020762"/>
        </a:xfrm>
        <a:prstGeom prst="trapezoid">
          <a:avLst>
            <a:gd name="adj" fmla="val 73904"/>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kumimoji="1" lang="ja-JP" altLang="en-US" sz="2100" b="1" kern="1200" dirty="0"/>
            <a:t>経営ビジョン</a:t>
          </a:r>
        </a:p>
      </dsp:txBody>
      <dsp:txXfrm>
        <a:off x="2791206" y="1020762"/>
        <a:ext cx="1961388" cy="1020762"/>
      </dsp:txXfrm>
    </dsp:sp>
    <dsp:sp modelId="{DDCC12D0-5030-448E-AC70-E5C487F62349}">
      <dsp:nvSpPr>
        <dsp:cNvPr id="0" name=""/>
        <dsp:cNvSpPr/>
      </dsp:nvSpPr>
      <dsp:spPr>
        <a:xfrm>
          <a:off x="1508760" y="2041525"/>
          <a:ext cx="4526280" cy="1020762"/>
        </a:xfrm>
        <a:prstGeom prst="trapezoid">
          <a:avLst>
            <a:gd name="adj" fmla="val 73904"/>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kumimoji="1" lang="ja-JP" altLang="en-US" sz="2100" b="1" kern="1200" dirty="0"/>
            <a:t>戦略</a:t>
          </a:r>
          <a:br>
            <a:rPr kumimoji="1" lang="en-US" altLang="ja-JP" sz="2100" b="1" kern="1200" dirty="0"/>
          </a:br>
          <a:r>
            <a:rPr kumimoji="1" lang="ja-JP" altLang="en-US" sz="2100" b="1" kern="1200" dirty="0"/>
            <a:t>（人材の育成と</a:t>
          </a:r>
          <a:br>
            <a:rPr kumimoji="1" lang="en-US" altLang="ja-JP" sz="2100" b="1" kern="1200" dirty="0"/>
          </a:br>
          <a:r>
            <a:rPr kumimoji="1" lang="ja-JP" altLang="en-US" sz="2100" b="1" kern="1200" dirty="0"/>
            <a:t>資本の蓄積）</a:t>
          </a:r>
        </a:p>
      </dsp:txBody>
      <dsp:txXfrm>
        <a:off x="2300859" y="2041525"/>
        <a:ext cx="2942082" cy="1020762"/>
      </dsp:txXfrm>
    </dsp:sp>
    <dsp:sp modelId="{F5BA3DFB-CE50-46AD-848E-0287D1B3BE3E}">
      <dsp:nvSpPr>
        <dsp:cNvPr id="0" name=""/>
        <dsp:cNvSpPr/>
      </dsp:nvSpPr>
      <dsp:spPr>
        <a:xfrm>
          <a:off x="754379" y="3062287"/>
          <a:ext cx="6035040" cy="1020762"/>
        </a:xfrm>
        <a:prstGeom prst="trapezoid">
          <a:avLst>
            <a:gd name="adj" fmla="val 73904"/>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kumimoji="1" lang="ja-JP" altLang="en-US" sz="2100" b="1" kern="1200" dirty="0"/>
            <a:t>経営戦略</a:t>
          </a:r>
        </a:p>
      </dsp:txBody>
      <dsp:txXfrm>
        <a:off x="1810511" y="3062287"/>
        <a:ext cx="3922776" cy="1020762"/>
      </dsp:txXfrm>
    </dsp:sp>
    <dsp:sp modelId="{2A99B931-E262-41E6-9D5C-43DB54544FAA}">
      <dsp:nvSpPr>
        <dsp:cNvPr id="0" name=""/>
        <dsp:cNvSpPr/>
      </dsp:nvSpPr>
      <dsp:spPr>
        <a:xfrm>
          <a:off x="0" y="4083050"/>
          <a:ext cx="7543800" cy="1020762"/>
        </a:xfrm>
        <a:prstGeom prst="trapezoid">
          <a:avLst>
            <a:gd name="adj" fmla="val 73904"/>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kumimoji="1" lang="ja-JP" altLang="en-US" sz="2100" b="1" kern="1200" dirty="0"/>
            <a:t>事業戦略（</a:t>
          </a:r>
          <a:r>
            <a:rPr kumimoji="1" lang="en-US" altLang="ja-JP" sz="2100" b="1" kern="1200" dirty="0"/>
            <a:t>A</a:t>
          </a:r>
          <a:r>
            <a:rPr kumimoji="1" lang="ja-JP" altLang="en-US" sz="2100" b="1" kern="1200" dirty="0"/>
            <a:t>事業・</a:t>
          </a:r>
          <a:r>
            <a:rPr kumimoji="1" lang="en-US" altLang="ja-JP" sz="2100" b="1" kern="1200" dirty="0"/>
            <a:t>B</a:t>
          </a:r>
          <a:r>
            <a:rPr kumimoji="1" lang="ja-JP" altLang="en-US" sz="2100" b="1" kern="1200" dirty="0"/>
            <a:t>事業・</a:t>
          </a:r>
          <a:r>
            <a:rPr kumimoji="1" lang="en-US" altLang="ja-JP" sz="2100" b="1" kern="1200" dirty="0"/>
            <a:t>C</a:t>
          </a:r>
          <a:r>
            <a:rPr kumimoji="1" lang="ja-JP" altLang="en-US" sz="2100" b="1" kern="1200" dirty="0"/>
            <a:t>事業・・</a:t>
          </a:r>
          <a:br>
            <a:rPr kumimoji="1" lang="en-US" altLang="ja-JP" sz="2100" b="1" kern="1200" dirty="0"/>
          </a:br>
          <a:r>
            <a:rPr kumimoji="1" lang="ja-JP" altLang="en-US" sz="2100" b="1" kern="1200" dirty="0"/>
            <a:t>機能戦略（人事・財務・生産・開発・営業）</a:t>
          </a:r>
        </a:p>
      </dsp:txBody>
      <dsp:txXfrm>
        <a:off x="1320164" y="4083050"/>
        <a:ext cx="4903470" cy="1020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C531C-E4C6-4345-99BB-96ADA8C4B7D7}">
      <dsp:nvSpPr>
        <dsp:cNvPr id="0" name=""/>
        <dsp:cNvSpPr/>
      </dsp:nvSpPr>
      <dsp:spPr>
        <a:xfrm rot="5400000">
          <a:off x="-274111" y="276699"/>
          <a:ext cx="1827412" cy="127918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経営</a:t>
          </a:r>
          <a:br>
            <a:rPr kumimoji="1" lang="en-US" altLang="ja-JP" sz="2800" kern="1200" dirty="0"/>
          </a:br>
          <a:r>
            <a:rPr kumimoji="1" lang="ja-JP" altLang="en-US" sz="2800" kern="1200" dirty="0"/>
            <a:t>戦略</a:t>
          </a:r>
        </a:p>
      </dsp:txBody>
      <dsp:txXfrm rot="-5400000">
        <a:off x="1" y="642181"/>
        <a:ext cx="1279188" cy="548224"/>
      </dsp:txXfrm>
    </dsp:sp>
    <dsp:sp modelId="{0D030E65-F9DD-48AE-8F76-6B294E1E476A}">
      <dsp:nvSpPr>
        <dsp:cNvPr id="0" name=""/>
        <dsp:cNvSpPr/>
      </dsp:nvSpPr>
      <dsp:spPr>
        <a:xfrm rot="5400000">
          <a:off x="3817273" y="-2535496"/>
          <a:ext cx="1188442" cy="6264611"/>
        </a:xfrm>
        <a:prstGeom prst="round2SameRect">
          <a:avLst/>
        </a:prstGeom>
        <a:solidFill>
          <a:schemeClr val="bg1">
            <a:lumMod val="9500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kumimoji="1" lang="ja-JP" altLang="en-US" sz="3200" kern="1200" dirty="0"/>
            <a:t>システム化の背景</a:t>
          </a:r>
        </a:p>
        <a:p>
          <a:pPr marL="285750" lvl="1" indent="-285750" algn="l" defTabSz="1422400">
            <a:lnSpc>
              <a:spcPct val="90000"/>
            </a:lnSpc>
            <a:spcBef>
              <a:spcPct val="0"/>
            </a:spcBef>
            <a:spcAft>
              <a:spcPct val="15000"/>
            </a:spcAft>
            <a:buChar char="•"/>
          </a:pPr>
          <a:r>
            <a:rPr kumimoji="1" lang="ja-JP" altLang="en-US" sz="3200" kern="1200" dirty="0"/>
            <a:t>システム化の目的</a:t>
          </a:r>
        </a:p>
      </dsp:txBody>
      <dsp:txXfrm rot="-5400000">
        <a:off x="1279189" y="60603"/>
        <a:ext cx="6206596" cy="1072412"/>
      </dsp:txXfrm>
    </dsp:sp>
    <dsp:sp modelId="{3493F5BF-CC65-4BF9-B15B-FD09209D3240}">
      <dsp:nvSpPr>
        <dsp:cNvPr id="0" name=""/>
        <dsp:cNvSpPr/>
      </dsp:nvSpPr>
      <dsp:spPr>
        <a:xfrm rot="5400000">
          <a:off x="-274111" y="1912312"/>
          <a:ext cx="1827412" cy="127918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t>システム</a:t>
          </a:r>
          <a:br>
            <a:rPr kumimoji="1" lang="en-US" altLang="ja-JP" sz="2400" b="1" kern="1200" dirty="0"/>
          </a:br>
          <a:r>
            <a:rPr kumimoji="1" lang="ja-JP" altLang="en-US" sz="2400" b="1" kern="1200" dirty="0"/>
            <a:t>戦略</a:t>
          </a:r>
        </a:p>
      </dsp:txBody>
      <dsp:txXfrm rot="-5400000">
        <a:off x="1" y="2277794"/>
        <a:ext cx="1279188" cy="548224"/>
      </dsp:txXfrm>
    </dsp:sp>
    <dsp:sp modelId="{E4C56379-4F65-4A75-9725-6C11397AA3C9}">
      <dsp:nvSpPr>
        <dsp:cNvPr id="0" name=""/>
        <dsp:cNvSpPr/>
      </dsp:nvSpPr>
      <dsp:spPr>
        <a:xfrm rot="5400000">
          <a:off x="3817585" y="-900196"/>
          <a:ext cx="1187817" cy="6264611"/>
        </a:xfrm>
        <a:prstGeom prst="round2SameRect">
          <a:avLst/>
        </a:prstGeom>
        <a:solidFill>
          <a:schemeClr val="bg1">
            <a:lumMod val="9500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kumimoji="1" lang="en-US" altLang="ja-JP" sz="3200" kern="1200" dirty="0"/>
            <a:t>As-IS</a:t>
          </a:r>
          <a:r>
            <a:rPr kumimoji="1" lang="ja-JP" altLang="en-US" sz="3200" kern="1200" dirty="0"/>
            <a:t>分析</a:t>
          </a:r>
        </a:p>
        <a:p>
          <a:pPr marL="285750" lvl="1" indent="-285750" algn="l" defTabSz="1422400">
            <a:lnSpc>
              <a:spcPct val="90000"/>
            </a:lnSpc>
            <a:spcBef>
              <a:spcPct val="0"/>
            </a:spcBef>
            <a:spcAft>
              <a:spcPct val="15000"/>
            </a:spcAft>
            <a:buChar char="•"/>
          </a:pPr>
          <a:r>
            <a:rPr kumimoji="1" lang="en-US" altLang="ja-JP" sz="3200" kern="1200" dirty="0"/>
            <a:t>To-Be</a:t>
          </a:r>
          <a:r>
            <a:rPr kumimoji="1" lang="ja-JP" altLang="en-US" sz="3200" kern="1200" dirty="0"/>
            <a:t>検討</a:t>
          </a:r>
        </a:p>
      </dsp:txBody>
      <dsp:txXfrm rot="-5400000">
        <a:off x="1279188" y="1696185"/>
        <a:ext cx="6206627" cy="1071849"/>
      </dsp:txXfrm>
    </dsp:sp>
    <dsp:sp modelId="{A8E22F79-CE90-4AEA-B00A-FFC1451A2541}">
      <dsp:nvSpPr>
        <dsp:cNvPr id="0" name=""/>
        <dsp:cNvSpPr/>
      </dsp:nvSpPr>
      <dsp:spPr>
        <a:xfrm rot="5400000">
          <a:off x="-274111" y="3547925"/>
          <a:ext cx="1827412" cy="1279188"/>
        </a:xfrm>
        <a:prstGeom prst="chevron">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t>システム</a:t>
          </a:r>
          <a:br>
            <a:rPr kumimoji="1" lang="en-US" altLang="ja-JP" sz="2400" b="1" kern="1200" dirty="0"/>
          </a:br>
          <a:r>
            <a:rPr kumimoji="1" lang="ja-JP" altLang="en-US" sz="2400" b="1" kern="1200" dirty="0"/>
            <a:t>企画</a:t>
          </a:r>
        </a:p>
      </dsp:txBody>
      <dsp:txXfrm rot="-5400000">
        <a:off x="1" y="3913407"/>
        <a:ext cx="1279188" cy="548224"/>
      </dsp:txXfrm>
    </dsp:sp>
    <dsp:sp modelId="{A1FF39FA-E21D-4DA4-8F78-39742A5591F4}">
      <dsp:nvSpPr>
        <dsp:cNvPr id="0" name=""/>
        <dsp:cNvSpPr/>
      </dsp:nvSpPr>
      <dsp:spPr>
        <a:xfrm rot="5400000">
          <a:off x="3817585" y="735416"/>
          <a:ext cx="1187817" cy="6264611"/>
        </a:xfrm>
        <a:prstGeom prst="round2SameRect">
          <a:avLst/>
        </a:prstGeom>
        <a:solidFill>
          <a:schemeClr val="bg1">
            <a:lumMod val="9500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kumimoji="1" lang="ja-JP" altLang="en-US" sz="3200" kern="1200" dirty="0"/>
            <a:t>課題の詳細化</a:t>
          </a:r>
          <a:r>
            <a:rPr kumimoji="1" lang="ja-JP" altLang="en-US" sz="3200" kern="1200" dirty="0" err="1"/>
            <a:t>ー</a:t>
          </a:r>
          <a:r>
            <a:rPr kumimoji="1" lang="ja-JP" altLang="en-US" sz="3200" kern="1200" dirty="0"/>
            <a:t>機能分析</a:t>
          </a:r>
        </a:p>
        <a:p>
          <a:pPr marL="285750" lvl="1" indent="-285750" algn="l" defTabSz="1422400">
            <a:lnSpc>
              <a:spcPct val="90000"/>
            </a:lnSpc>
            <a:spcBef>
              <a:spcPct val="0"/>
            </a:spcBef>
            <a:spcAft>
              <a:spcPct val="15000"/>
            </a:spcAft>
            <a:buChar char="•"/>
          </a:pPr>
          <a:r>
            <a:rPr kumimoji="1" lang="ja-JP" altLang="en-US" sz="3200" kern="1200" dirty="0"/>
            <a:t>詳細</a:t>
          </a:r>
          <a:r>
            <a:rPr kumimoji="1" lang="en-US" altLang="ja-JP" sz="3200" kern="1200" dirty="0"/>
            <a:t>As-</a:t>
          </a:r>
          <a:r>
            <a:rPr kumimoji="1" lang="en-US" altLang="ja-JP" sz="3200" kern="1200" dirty="0" err="1"/>
            <a:t>Is,To</a:t>
          </a:r>
          <a:r>
            <a:rPr kumimoji="1" lang="en-US" altLang="ja-JP" sz="3200" kern="1200" dirty="0"/>
            <a:t>-Be</a:t>
          </a:r>
          <a:r>
            <a:rPr kumimoji="1" lang="ja-JP" altLang="en-US" sz="3200" kern="1200" dirty="0"/>
            <a:t>　</a:t>
          </a:r>
          <a:r>
            <a:rPr kumimoji="1" lang="en-US" altLang="ja-JP" sz="3200" kern="1200" dirty="0"/>
            <a:t>H/W,S/W,N/W</a:t>
          </a:r>
          <a:r>
            <a:rPr kumimoji="1" lang="ja-JP" altLang="en-US" sz="3200" kern="1200" dirty="0"/>
            <a:t>等</a:t>
          </a:r>
        </a:p>
      </dsp:txBody>
      <dsp:txXfrm rot="-5400000">
        <a:off x="1279188" y="3331797"/>
        <a:ext cx="6206627" cy="10718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D73E4-C8DB-4745-9835-1BC089F8FE54}">
      <dsp:nvSpPr>
        <dsp:cNvPr id="0" name=""/>
        <dsp:cNvSpPr/>
      </dsp:nvSpPr>
      <dsp:spPr>
        <a:xfrm>
          <a:off x="2207329" y="298076"/>
          <a:ext cx="3852067" cy="3852067"/>
        </a:xfrm>
        <a:prstGeom prst="pie">
          <a:avLst>
            <a:gd name="adj1" fmla="val 16200000"/>
            <a:gd name="adj2" fmla="val 180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kumimoji="1" lang="ja-JP" altLang="en-US" sz="4900" kern="1200" dirty="0"/>
            <a:t>設計</a:t>
          </a:r>
        </a:p>
      </dsp:txBody>
      <dsp:txXfrm>
        <a:off x="4237461" y="1114348"/>
        <a:ext cx="1375738" cy="1146448"/>
      </dsp:txXfrm>
    </dsp:sp>
    <dsp:sp modelId="{A257B883-C31D-4814-9CEE-511930E1554D}">
      <dsp:nvSpPr>
        <dsp:cNvPr id="0" name=""/>
        <dsp:cNvSpPr/>
      </dsp:nvSpPr>
      <dsp:spPr>
        <a:xfrm>
          <a:off x="2127995" y="450403"/>
          <a:ext cx="3852067" cy="3852067"/>
        </a:xfrm>
        <a:prstGeom prst="pie">
          <a:avLst>
            <a:gd name="adj1" fmla="val 1800000"/>
            <a:gd name="adj2" fmla="val 900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kumimoji="1" lang="ja-JP" altLang="en-US" sz="4900" kern="1200" dirty="0"/>
            <a:t>実装</a:t>
          </a:r>
        </a:p>
      </dsp:txBody>
      <dsp:txXfrm>
        <a:off x="3045154" y="2949662"/>
        <a:ext cx="2063607" cy="1008874"/>
      </dsp:txXfrm>
    </dsp:sp>
    <dsp:sp modelId="{DD289996-EF0B-414D-8606-11486EC4A672}">
      <dsp:nvSpPr>
        <dsp:cNvPr id="0" name=""/>
        <dsp:cNvSpPr/>
      </dsp:nvSpPr>
      <dsp:spPr>
        <a:xfrm>
          <a:off x="2048661" y="298076"/>
          <a:ext cx="3852067" cy="3852067"/>
        </a:xfrm>
        <a:prstGeom prst="pie">
          <a:avLst>
            <a:gd name="adj1" fmla="val 9000000"/>
            <a:gd name="adj2" fmla="val 1620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kumimoji="1" lang="ja-JP" altLang="en-US" sz="4900" kern="1200" dirty="0"/>
            <a:t>分析</a:t>
          </a:r>
        </a:p>
      </dsp:txBody>
      <dsp:txXfrm>
        <a:off x="2494859" y="1114348"/>
        <a:ext cx="1375738" cy="1146448"/>
      </dsp:txXfrm>
    </dsp:sp>
    <dsp:sp modelId="{6E02F173-2A16-49DD-B775-914A56AE1228}">
      <dsp:nvSpPr>
        <dsp:cNvPr id="0" name=""/>
        <dsp:cNvSpPr/>
      </dsp:nvSpPr>
      <dsp:spPr>
        <a:xfrm>
          <a:off x="1969186" y="59615"/>
          <a:ext cx="4328990" cy="4328990"/>
        </a:xfrm>
        <a:prstGeom prst="circularArrow">
          <a:avLst>
            <a:gd name="adj1" fmla="val 5085"/>
            <a:gd name="adj2" fmla="val 327528"/>
            <a:gd name="adj3" fmla="val 1472472"/>
            <a:gd name="adj4" fmla="val 16199432"/>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011795-37BC-42A5-9C3A-533F94252233}">
      <dsp:nvSpPr>
        <dsp:cNvPr id="0" name=""/>
        <dsp:cNvSpPr/>
      </dsp:nvSpPr>
      <dsp:spPr>
        <a:xfrm>
          <a:off x="1889534" y="211699"/>
          <a:ext cx="4328990" cy="4328990"/>
        </a:xfrm>
        <a:prstGeom prst="circularArrow">
          <a:avLst>
            <a:gd name="adj1" fmla="val 5085"/>
            <a:gd name="adj2" fmla="val 327528"/>
            <a:gd name="adj3" fmla="val 8671970"/>
            <a:gd name="adj4" fmla="val 1800502"/>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8BE98F-8697-4618-8DEC-43FEA0DE6DC8}">
      <dsp:nvSpPr>
        <dsp:cNvPr id="0" name=""/>
        <dsp:cNvSpPr/>
      </dsp:nvSpPr>
      <dsp:spPr>
        <a:xfrm>
          <a:off x="1809882" y="59615"/>
          <a:ext cx="4328990" cy="4328990"/>
        </a:xfrm>
        <a:prstGeom prst="circularArrow">
          <a:avLst>
            <a:gd name="adj1" fmla="val 5085"/>
            <a:gd name="adj2" fmla="val 327528"/>
            <a:gd name="adj3" fmla="val 15873039"/>
            <a:gd name="adj4" fmla="val 90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accent3">
                    <a:lumMod val="50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dirty="0"/>
              <a:t>マスター サブタイトルの書式設定</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A769F7-1850-407D-A650-1274382AAA84}"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25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A769F7-1850-407D-A650-1274382AAA84}" type="slidenum">
              <a:rPr kumimoji="1" lang="ja-JP" altLang="en-US" smtClean="0"/>
              <a:t>‹#›</a:t>
            </a:fld>
            <a:endParaRPr kumimoji="1" lang="ja-JP" altLang="en-US"/>
          </a:p>
        </p:txBody>
      </p:sp>
    </p:spTree>
    <p:extLst>
      <p:ext uri="{BB962C8B-B14F-4D97-AF65-F5344CB8AC3E}">
        <p14:creationId xmlns:p14="http://schemas.microsoft.com/office/powerpoint/2010/main" val="3189730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A769F7-1850-407D-A650-1274382AAA84}" type="slidenum">
              <a:rPr kumimoji="1" lang="ja-JP" altLang="en-US" smtClean="0"/>
              <a:t>‹#›</a:t>
            </a:fld>
            <a:endParaRPr kumimoji="1" lang="ja-JP" altLang="en-US"/>
          </a:p>
        </p:txBody>
      </p:sp>
    </p:spTree>
    <p:extLst>
      <p:ext uri="{BB962C8B-B14F-4D97-AF65-F5344CB8AC3E}">
        <p14:creationId xmlns:p14="http://schemas.microsoft.com/office/powerpoint/2010/main" val="264080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A769F7-1850-407D-A650-1274382AAA84}" type="slidenum">
              <a:rPr kumimoji="1" lang="ja-JP" altLang="en-US" smtClean="0"/>
              <a:t>‹#›</a:t>
            </a:fld>
            <a:endParaRPr kumimoji="1" lang="ja-JP" altLang="en-US"/>
          </a:p>
        </p:txBody>
      </p:sp>
    </p:spTree>
    <p:extLst>
      <p:ext uri="{BB962C8B-B14F-4D97-AF65-F5344CB8AC3E}">
        <p14:creationId xmlns:p14="http://schemas.microsoft.com/office/powerpoint/2010/main" val="324681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4400" b="0">
                <a:solidFill>
                  <a:schemeClr val="tx1">
                    <a:lumMod val="85000"/>
                    <a:lumOff val="15000"/>
                  </a:schemeClr>
                </a:solidFill>
              </a:defRPr>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A769F7-1850-407D-A650-1274382AAA84}"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Java Development">
            <a:extLst>
              <a:ext uri="{FF2B5EF4-FFF2-40B4-BE49-F238E27FC236}">
                <a16:creationId xmlns:a16="http://schemas.microsoft.com/office/drawing/2014/main" id="{7F212476-38B7-4EEE-8A2B-2BD3BF96D6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01331" y="780488"/>
            <a:ext cx="3148399" cy="242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80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A769F7-1850-407D-A650-1274382AAA84}" type="slidenum">
              <a:rPr kumimoji="1" lang="ja-JP" altLang="en-US" smtClean="0"/>
              <a:t>‹#›</a:t>
            </a:fld>
            <a:endParaRPr kumimoji="1" lang="ja-JP" altLang="en-US"/>
          </a:p>
        </p:txBody>
      </p:sp>
    </p:spTree>
    <p:extLst>
      <p:ext uri="{BB962C8B-B14F-4D97-AF65-F5344CB8AC3E}">
        <p14:creationId xmlns:p14="http://schemas.microsoft.com/office/powerpoint/2010/main" val="53373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A769F7-1850-407D-A650-1274382AAA84}" type="slidenum">
              <a:rPr kumimoji="1" lang="ja-JP" altLang="en-US" smtClean="0"/>
              <a:t>‹#›</a:t>
            </a:fld>
            <a:endParaRPr kumimoji="1" lang="ja-JP" altLang="en-US"/>
          </a:p>
        </p:txBody>
      </p:sp>
    </p:spTree>
    <p:extLst>
      <p:ext uri="{BB962C8B-B14F-4D97-AF65-F5344CB8AC3E}">
        <p14:creationId xmlns:p14="http://schemas.microsoft.com/office/powerpoint/2010/main" val="83267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A769F7-1850-407D-A650-1274382AAA84}" type="slidenum">
              <a:rPr kumimoji="1" lang="ja-JP" altLang="en-US" smtClean="0"/>
              <a:t>‹#›</a:t>
            </a:fld>
            <a:endParaRPr kumimoji="1" lang="ja-JP" altLang="en-US"/>
          </a:p>
        </p:txBody>
      </p:sp>
    </p:spTree>
    <p:extLst>
      <p:ext uri="{BB962C8B-B14F-4D97-AF65-F5344CB8AC3E}">
        <p14:creationId xmlns:p14="http://schemas.microsoft.com/office/powerpoint/2010/main" val="3874036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D2A769F7-1850-407D-A650-1274382AAA84}" type="slidenum">
              <a:rPr kumimoji="1" lang="ja-JP" altLang="en-US" smtClean="0"/>
              <a:t>‹#›</a:t>
            </a:fld>
            <a:endParaRPr kumimoji="1" lang="ja-JP" altLang="en-US"/>
          </a:p>
        </p:txBody>
      </p:sp>
    </p:spTree>
    <p:extLst>
      <p:ext uri="{BB962C8B-B14F-4D97-AF65-F5344CB8AC3E}">
        <p14:creationId xmlns:p14="http://schemas.microsoft.com/office/powerpoint/2010/main" val="86856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2A769F7-1850-407D-A650-1274382AAA84}" type="slidenum">
              <a:rPr kumimoji="1" lang="ja-JP" altLang="en-US" smtClean="0"/>
              <a:t>‹#›</a:t>
            </a:fld>
            <a:endParaRPr kumimoji="1" lang="ja-JP" altLang="en-US"/>
          </a:p>
        </p:txBody>
      </p:sp>
    </p:spTree>
    <p:extLst>
      <p:ext uri="{BB962C8B-B14F-4D97-AF65-F5344CB8AC3E}">
        <p14:creationId xmlns:p14="http://schemas.microsoft.com/office/powerpoint/2010/main" val="2425572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238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A769F7-1850-407D-A650-1274382AAA84}" type="slidenum">
              <a:rPr kumimoji="1" lang="ja-JP" altLang="en-US" smtClean="0"/>
              <a:t>‹#›</a:t>
            </a:fld>
            <a:endParaRPr kumimoji="1" lang="ja-JP" altLang="en-US"/>
          </a:p>
        </p:txBody>
      </p:sp>
    </p:spTree>
    <p:extLst>
      <p:ext uri="{BB962C8B-B14F-4D97-AF65-F5344CB8AC3E}">
        <p14:creationId xmlns:p14="http://schemas.microsoft.com/office/powerpoint/2010/main" val="141781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7708" y="84916"/>
            <a:ext cx="8625016" cy="800790"/>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7708" y="977305"/>
            <a:ext cx="8625015" cy="5257921"/>
          </a:xfrm>
          <a:prstGeom prst="rect">
            <a:avLst/>
          </a:prstGeom>
        </p:spPr>
        <p:txBody>
          <a:bodyPr vert="horz" lIns="0" tIns="45720" rIns="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2A769F7-1850-407D-A650-1274382AAA84}" type="slidenum">
              <a:rPr kumimoji="1" lang="ja-JP" altLang="en-US" smtClean="0"/>
              <a:t>‹#›</a:t>
            </a:fld>
            <a:endParaRPr kumimoji="1" lang="ja-JP" altLang="en-US"/>
          </a:p>
        </p:txBody>
      </p:sp>
      <p:cxnSp>
        <p:nvCxnSpPr>
          <p:cNvPr id="10" name="Straight Connector 9"/>
          <p:cNvCxnSpPr>
            <a:cxnSpLocks/>
          </p:cNvCxnSpPr>
          <p:nvPr/>
        </p:nvCxnSpPr>
        <p:spPr>
          <a:xfrm>
            <a:off x="197708" y="918319"/>
            <a:ext cx="862501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8664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36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ü"/>
        <a:defRPr kumimoji="1"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Ø"/>
        <a:defRPr kumimoji="1"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3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diagramLayout" Target="../diagrams/layout3.xml"/><Relationship Id="rId7" Type="http://schemas.openxmlformats.org/officeDocument/2006/relationships/image" Target="../media/image2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29.svg"/><Relationship Id="rId4" Type="http://schemas.openxmlformats.org/officeDocument/2006/relationships/diagramQuickStyle" Target="../diagrams/quickStyle3.xml"/><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1197F5-6042-4E2F-B3CD-977A034FC18B}"/>
              </a:ext>
            </a:extLst>
          </p:cNvPr>
          <p:cNvSpPr>
            <a:spLocks noGrp="1"/>
          </p:cNvSpPr>
          <p:nvPr>
            <p:ph type="ctrTitle"/>
          </p:nvPr>
        </p:nvSpPr>
        <p:spPr/>
        <p:txBody>
          <a:bodyPr/>
          <a:lstStyle/>
          <a:p>
            <a:r>
              <a:rPr kumimoji="1" lang="ja-JP" altLang="en-US" dirty="0"/>
              <a:t>システム開発</a:t>
            </a:r>
            <a:br>
              <a:rPr kumimoji="1" lang="en-US" altLang="ja-JP" dirty="0"/>
            </a:br>
            <a:r>
              <a:rPr kumimoji="1" lang="ja-JP" altLang="en-US" dirty="0"/>
              <a:t>演習</a:t>
            </a:r>
          </a:p>
        </p:txBody>
      </p:sp>
      <p:sp>
        <p:nvSpPr>
          <p:cNvPr id="3" name="字幕 2">
            <a:extLst>
              <a:ext uri="{FF2B5EF4-FFF2-40B4-BE49-F238E27FC236}">
                <a16:creationId xmlns:a16="http://schemas.microsoft.com/office/drawing/2014/main" id="{66188203-0F0E-436D-B7F0-9508B4592040}"/>
              </a:ext>
            </a:extLst>
          </p:cNvPr>
          <p:cNvSpPr>
            <a:spLocks noGrp="1"/>
          </p:cNvSpPr>
          <p:nvPr>
            <p:ph type="subTitle" idx="1"/>
          </p:nvPr>
        </p:nvSpPr>
        <p:spPr/>
        <p:txBody>
          <a:bodyPr/>
          <a:lstStyle/>
          <a:p>
            <a:r>
              <a:rPr kumimoji="1" lang="ja-JP" altLang="en-US" dirty="0"/>
              <a:t>要件定義～設計～開発～テスト</a:t>
            </a:r>
          </a:p>
        </p:txBody>
      </p:sp>
    </p:spTree>
    <p:extLst>
      <p:ext uri="{BB962C8B-B14F-4D97-AF65-F5344CB8AC3E}">
        <p14:creationId xmlns:p14="http://schemas.microsoft.com/office/powerpoint/2010/main" val="3057191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931718-CFC5-4CEB-8453-579315E768ED}"/>
              </a:ext>
            </a:extLst>
          </p:cNvPr>
          <p:cNvSpPr>
            <a:spLocks noGrp="1"/>
          </p:cNvSpPr>
          <p:nvPr>
            <p:ph type="title"/>
          </p:nvPr>
        </p:nvSpPr>
        <p:spPr/>
        <p:txBody>
          <a:bodyPr>
            <a:normAutofit fontScale="90000"/>
          </a:bodyPr>
          <a:lstStyle/>
          <a:p>
            <a:br>
              <a:rPr lang="ja-JP" altLang="en-US" dirty="0"/>
            </a:br>
            <a:br>
              <a:rPr lang="ja-JP" altLang="en-US" dirty="0"/>
            </a:br>
            <a:r>
              <a:rPr lang="ja-JP" altLang="en-US" dirty="0"/>
              <a:t>要件定義の投資効果 </a:t>
            </a:r>
            <a:endParaRPr kumimoji="1" lang="ja-JP" altLang="en-US" dirty="0"/>
          </a:p>
        </p:txBody>
      </p:sp>
      <p:sp>
        <p:nvSpPr>
          <p:cNvPr id="4" name="スライド番号プレースホルダー 3">
            <a:extLst>
              <a:ext uri="{FF2B5EF4-FFF2-40B4-BE49-F238E27FC236}">
                <a16:creationId xmlns:a16="http://schemas.microsoft.com/office/drawing/2014/main" id="{9D1CECA2-0AFA-46C3-9E8E-CD76F2980E7A}"/>
              </a:ext>
            </a:extLst>
          </p:cNvPr>
          <p:cNvSpPr>
            <a:spLocks noGrp="1"/>
          </p:cNvSpPr>
          <p:nvPr>
            <p:ph type="sldNum" sz="quarter" idx="12"/>
          </p:nvPr>
        </p:nvSpPr>
        <p:spPr/>
        <p:txBody>
          <a:bodyPr/>
          <a:lstStyle/>
          <a:p>
            <a:fld id="{D2D8002D-B5B0-4BAC-B1F6-782DDCCE6D9C}" type="slidenum">
              <a:rPr kumimoji="1" lang="ja-JP" altLang="en-US" smtClean="0"/>
              <a:pPr/>
              <a:t>10</a:t>
            </a:fld>
            <a:endParaRPr kumimoji="1" lang="ja-JP" altLang="en-US"/>
          </a:p>
        </p:txBody>
      </p:sp>
      <p:sp>
        <p:nvSpPr>
          <p:cNvPr id="6" name="テキスト ボックス 5">
            <a:extLst>
              <a:ext uri="{FF2B5EF4-FFF2-40B4-BE49-F238E27FC236}">
                <a16:creationId xmlns:a16="http://schemas.microsoft.com/office/drawing/2014/main" id="{3E3B1E75-9954-4741-BDC1-154041F39D7E}"/>
              </a:ext>
            </a:extLst>
          </p:cNvPr>
          <p:cNvSpPr txBox="1"/>
          <p:nvPr/>
        </p:nvSpPr>
        <p:spPr>
          <a:xfrm>
            <a:off x="1787168" y="6454800"/>
            <a:ext cx="3692036" cy="369332"/>
          </a:xfrm>
          <a:prstGeom prst="rect">
            <a:avLst/>
          </a:prstGeom>
          <a:noFill/>
        </p:spPr>
        <p:txBody>
          <a:bodyPr wrap="none" rtlCol="0">
            <a:spAutoFit/>
          </a:bodyPr>
          <a:lstStyle/>
          <a:p>
            <a:r>
              <a:rPr lang="ja-JP" altLang="en-US" dirty="0"/>
              <a:t>要求工学知識体系</a:t>
            </a:r>
            <a:r>
              <a:rPr lang="en-US" altLang="ja-JP" dirty="0"/>
              <a:t>(REBOK)</a:t>
            </a:r>
            <a:r>
              <a:rPr lang="ja-JP" altLang="en-US" dirty="0"/>
              <a:t>概説より </a:t>
            </a:r>
            <a:endParaRPr kumimoji="1" lang="ja-JP" altLang="en-US" dirty="0"/>
          </a:p>
        </p:txBody>
      </p:sp>
      <p:pic>
        <p:nvPicPr>
          <p:cNvPr id="7" name="図 6">
            <a:extLst>
              <a:ext uri="{FF2B5EF4-FFF2-40B4-BE49-F238E27FC236}">
                <a16:creationId xmlns:a16="http://schemas.microsoft.com/office/drawing/2014/main" id="{4B988619-FF02-4C77-A1FD-EE7508FC4B1E}"/>
              </a:ext>
            </a:extLst>
          </p:cNvPr>
          <p:cNvPicPr>
            <a:picLocks noChangeAspect="1"/>
          </p:cNvPicPr>
          <p:nvPr/>
        </p:nvPicPr>
        <p:blipFill>
          <a:blip r:embed="rId2"/>
          <a:stretch>
            <a:fillRect/>
          </a:stretch>
        </p:blipFill>
        <p:spPr>
          <a:xfrm>
            <a:off x="251520" y="6454800"/>
            <a:ext cx="1512168" cy="370111"/>
          </a:xfrm>
          <a:prstGeom prst="rect">
            <a:avLst/>
          </a:prstGeom>
        </p:spPr>
      </p:pic>
      <p:sp>
        <p:nvSpPr>
          <p:cNvPr id="9" name="コンテンツ プレースホルダー 8">
            <a:extLst>
              <a:ext uri="{FF2B5EF4-FFF2-40B4-BE49-F238E27FC236}">
                <a16:creationId xmlns:a16="http://schemas.microsoft.com/office/drawing/2014/main" id="{9539BC2F-3E1F-4C6C-9CC8-03D8B961D8FA}"/>
              </a:ext>
            </a:extLst>
          </p:cNvPr>
          <p:cNvSpPr>
            <a:spLocks noGrp="1"/>
          </p:cNvSpPr>
          <p:nvPr>
            <p:ph idx="1"/>
          </p:nvPr>
        </p:nvSpPr>
        <p:spPr/>
        <p:txBody>
          <a:bodyPr/>
          <a:lstStyle/>
          <a:p>
            <a:r>
              <a:rPr lang="ja-JP" altLang="en-US" dirty="0"/>
              <a:t>全開発費中の要件定義に割くコストの効果 </a:t>
            </a:r>
          </a:p>
          <a:p>
            <a:endParaRPr lang="ja-JP" altLang="en-US" dirty="0"/>
          </a:p>
        </p:txBody>
      </p:sp>
      <p:pic>
        <p:nvPicPr>
          <p:cNvPr id="10" name="図 9">
            <a:extLst>
              <a:ext uri="{FF2B5EF4-FFF2-40B4-BE49-F238E27FC236}">
                <a16:creationId xmlns:a16="http://schemas.microsoft.com/office/drawing/2014/main" id="{05DDEDEC-3136-4F3D-A1BE-E75DF684FA53}"/>
              </a:ext>
            </a:extLst>
          </p:cNvPr>
          <p:cNvPicPr>
            <a:picLocks noChangeAspect="1"/>
          </p:cNvPicPr>
          <p:nvPr/>
        </p:nvPicPr>
        <p:blipFill>
          <a:blip r:embed="rId3"/>
          <a:stretch>
            <a:fillRect/>
          </a:stretch>
        </p:blipFill>
        <p:spPr>
          <a:xfrm>
            <a:off x="439972" y="1560832"/>
            <a:ext cx="8140485" cy="4720114"/>
          </a:xfrm>
          <a:prstGeom prst="rect">
            <a:avLst/>
          </a:prstGeom>
        </p:spPr>
      </p:pic>
    </p:spTree>
    <p:extLst>
      <p:ext uri="{BB962C8B-B14F-4D97-AF65-F5344CB8AC3E}">
        <p14:creationId xmlns:p14="http://schemas.microsoft.com/office/powerpoint/2010/main" val="358139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931718-CFC5-4CEB-8453-579315E768ED}"/>
              </a:ext>
            </a:extLst>
          </p:cNvPr>
          <p:cNvSpPr>
            <a:spLocks noGrp="1"/>
          </p:cNvSpPr>
          <p:nvPr>
            <p:ph type="title"/>
          </p:nvPr>
        </p:nvSpPr>
        <p:spPr/>
        <p:txBody>
          <a:bodyPr>
            <a:normAutofit fontScale="90000"/>
          </a:bodyPr>
          <a:lstStyle/>
          <a:p>
            <a:br>
              <a:rPr lang="ja-JP" altLang="en-US" dirty="0"/>
            </a:br>
            <a:r>
              <a:rPr lang="ja-JP" altLang="en-US" dirty="0"/>
              <a:t>プロジェクトの失敗原因</a:t>
            </a:r>
            <a:endParaRPr kumimoji="1" lang="ja-JP" altLang="en-US" dirty="0"/>
          </a:p>
        </p:txBody>
      </p:sp>
      <p:sp>
        <p:nvSpPr>
          <p:cNvPr id="3" name="コンテンツ プレースホルダー 2">
            <a:extLst>
              <a:ext uri="{FF2B5EF4-FFF2-40B4-BE49-F238E27FC236}">
                <a16:creationId xmlns:a16="http://schemas.microsoft.com/office/drawing/2014/main" id="{C07C0900-0544-4A65-9591-46E373B536BD}"/>
              </a:ext>
            </a:extLst>
          </p:cNvPr>
          <p:cNvSpPr>
            <a:spLocks noGrp="1"/>
          </p:cNvSpPr>
          <p:nvPr>
            <p:ph idx="1"/>
          </p:nvPr>
        </p:nvSpPr>
        <p:spPr/>
        <p:txBody>
          <a:bodyPr>
            <a:normAutofit/>
          </a:bodyPr>
          <a:lstStyle/>
          <a:p>
            <a:r>
              <a:rPr lang="en-US" altLang="ja-JP" dirty="0"/>
              <a:t>【</a:t>
            </a:r>
            <a:r>
              <a:rPr lang="ja-JP" altLang="en-US" dirty="0"/>
              <a:t>Ｑ</a:t>
            </a:r>
            <a:r>
              <a:rPr lang="en-US" altLang="ja-JP" dirty="0"/>
              <a:t>】</a:t>
            </a:r>
            <a:r>
              <a:rPr lang="ja-JP" altLang="en-US" dirty="0"/>
              <a:t>品質問題の原因</a:t>
            </a:r>
          </a:p>
          <a:p>
            <a:pPr lvl="1"/>
            <a:r>
              <a:rPr lang="ja-JP" altLang="en-US" dirty="0"/>
              <a:t>要件定義が十分でなかった </a:t>
            </a:r>
            <a:r>
              <a:rPr lang="ja-JP" altLang="en-US" sz="2000" dirty="0"/>
              <a:t>３５．９％ → ３６．７％</a:t>
            </a:r>
            <a:endParaRPr lang="ja-JP" altLang="en-US" sz="2800" dirty="0"/>
          </a:p>
          <a:p>
            <a:pPr lvl="1"/>
            <a:r>
              <a:rPr lang="ja-JP" altLang="en-US" dirty="0"/>
              <a:t>システム企画が十分でなかった </a:t>
            </a:r>
            <a:r>
              <a:rPr lang="ja-JP" altLang="en-US" sz="2000" dirty="0"/>
              <a:t>１８．７％ → １６．７％</a:t>
            </a:r>
            <a:endParaRPr lang="ja-JP" altLang="en-US" dirty="0"/>
          </a:p>
          <a:p>
            <a:r>
              <a:rPr lang="en-US" altLang="ja-JP" dirty="0"/>
              <a:t>【</a:t>
            </a:r>
            <a:r>
              <a:rPr lang="ja-JP" altLang="en-US" dirty="0"/>
              <a:t>Ｃ</a:t>
            </a:r>
            <a:r>
              <a:rPr lang="en-US" altLang="ja-JP" dirty="0"/>
              <a:t>】</a:t>
            </a:r>
            <a:r>
              <a:rPr lang="ja-JP" altLang="en-US" dirty="0"/>
              <a:t>予算オーバの原因</a:t>
            </a:r>
          </a:p>
          <a:p>
            <a:pPr lvl="1"/>
            <a:r>
              <a:rPr lang="ja-JP" altLang="en-US" dirty="0"/>
              <a:t>追加の企画作業が発生した </a:t>
            </a:r>
            <a:r>
              <a:rPr lang="ja-JP" altLang="en-US" sz="2000" dirty="0"/>
              <a:t>２８．０％ → ３２．６％</a:t>
            </a:r>
            <a:endParaRPr lang="ja-JP" altLang="en-US" dirty="0"/>
          </a:p>
          <a:p>
            <a:r>
              <a:rPr lang="en-US" altLang="ja-JP" dirty="0"/>
              <a:t>【</a:t>
            </a:r>
            <a:r>
              <a:rPr lang="ja-JP" altLang="en-US" dirty="0"/>
              <a:t>Ｄ</a:t>
            </a:r>
            <a:r>
              <a:rPr lang="en-US" altLang="ja-JP" dirty="0"/>
              <a:t>】</a:t>
            </a:r>
            <a:r>
              <a:rPr lang="ja-JP" altLang="en-US" dirty="0"/>
              <a:t>納期遅れの原因</a:t>
            </a:r>
          </a:p>
          <a:p>
            <a:pPr lvl="1"/>
            <a:r>
              <a:rPr lang="ja-JP" altLang="en-US" dirty="0"/>
              <a:t>要件定義が計画より長引いた </a:t>
            </a:r>
            <a:r>
              <a:rPr lang="ja-JP" altLang="en-US" sz="2000" dirty="0"/>
              <a:t>３７．７％ → ４３．６％</a:t>
            </a:r>
            <a:endParaRPr lang="ja-JP" altLang="en-US" dirty="0"/>
          </a:p>
          <a:p>
            <a:pPr lvl="1"/>
            <a:r>
              <a:rPr lang="ja-JP" altLang="en-US" dirty="0"/>
              <a:t>企画作業が長引いた </a:t>
            </a:r>
            <a:r>
              <a:rPr lang="ja-JP" altLang="en-US" sz="2000" dirty="0"/>
              <a:t>２２．７％ → １６．２％</a:t>
            </a:r>
            <a:endParaRPr kumimoji="1" lang="ja-JP" altLang="en-US" dirty="0"/>
          </a:p>
        </p:txBody>
      </p:sp>
      <p:sp>
        <p:nvSpPr>
          <p:cNvPr id="4" name="スライド番号プレースホルダー 3">
            <a:extLst>
              <a:ext uri="{FF2B5EF4-FFF2-40B4-BE49-F238E27FC236}">
                <a16:creationId xmlns:a16="http://schemas.microsoft.com/office/drawing/2014/main" id="{9D1CECA2-0AFA-46C3-9E8E-CD76F2980E7A}"/>
              </a:ext>
            </a:extLst>
          </p:cNvPr>
          <p:cNvSpPr>
            <a:spLocks noGrp="1"/>
          </p:cNvSpPr>
          <p:nvPr>
            <p:ph type="sldNum" sz="quarter" idx="12"/>
          </p:nvPr>
        </p:nvSpPr>
        <p:spPr/>
        <p:txBody>
          <a:bodyPr/>
          <a:lstStyle/>
          <a:p>
            <a:fld id="{D2D8002D-B5B0-4BAC-B1F6-782DDCCE6D9C}" type="slidenum">
              <a:rPr kumimoji="1" lang="ja-JP" altLang="en-US" smtClean="0"/>
              <a:pPr/>
              <a:t>11</a:t>
            </a:fld>
            <a:endParaRPr kumimoji="1" lang="ja-JP" altLang="en-US"/>
          </a:p>
        </p:txBody>
      </p:sp>
      <p:sp>
        <p:nvSpPr>
          <p:cNvPr id="5" name="テキスト ボックス 4">
            <a:extLst>
              <a:ext uri="{FF2B5EF4-FFF2-40B4-BE49-F238E27FC236}">
                <a16:creationId xmlns:a16="http://schemas.microsoft.com/office/drawing/2014/main" id="{66350C80-7767-41BB-8BF1-52D71BEEDDE4}"/>
              </a:ext>
            </a:extLst>
          </p:cNvPr>
          <p:cNvSpPr txBox="1"/>
          <p:nvPr/>
        </p:nvSpPr>
        <p:spPr>
          <a:xfrm>
            <a:off x="6504731" y="5957493"/>
            <a:ext cx="2592659" cy="369332"/>
          </a:xfrm>
          <a:prstGeom prst="rect">
            <a:avLst/>
          </a:prstGeom>
          <a:noFill/>
        </p:spPr>
        <p:txBody>
          <a:bodyPr wrap="square" rtlCol="0">
            <a:spAutoFit/>
          </a:bodyPr>
          <a:lstStyle/>
          <a:p>
            <a:r>
              <a:rPr lang="en-US" altLang="ja-JP" dirty="0"/>
              <a:t>2003</a:t>
            </a:r>
            <a:r>
              <a:rPr lang="ja-JP" altLang="en-US" dirty="0"/>
              <a:t>年　</a:t>
            </a:r>
            <a:r>
              <a:rPr lang="en-US" altLang="ja-JP" dirty="0"/>
              <a:t>-&gt;</a:t>
            </a:r>
            <a:r>
              <a:rPr lang="ja-JP" altLang="en-US" dirty="0"/>
              <a:t>　</a:t>
            </a:r>
            <a:r>
              <a:rPr lang="en-US" altLang="ja-JP" dirty="0"/>
              <a:t>2008</a:t>
            </a:r>
            <a:r>
              <a:rPr lang="ja-JP" altLang="en-US" dirty="0"/>
              <a:t>年 </a:t>
            </a:r>
            <a:endParaRPr kumimoji="1" lang="ja-JP" altLang="en-US" dirty="0"/>
          </a:p>
        </p:txBody>
      </p:sp>
      <p:sp>
        <p:nvSpPr>
          <p:cNvPr id="6" name="テキスト ボックス 5">
            <a:extLst>
              <a:ext uri="{FF2B5EF4-FFF2-40B4-BE49-F238E27FC236}">
                <a16:creationId xmlns:a16="http://schemas.microsoft.com/office/drawing/2014/main" id="{3E3B1E75-9954-4741-BDC1-154041F39D7E}"/>
              </a:ext>
            </a:extLst>
          </p:cNvPr>
          <p:cNvSpPr txBox="1"/>
          <p:nvPr/>
        </p:nvSpPr>
        <p:spPr>
          <a:xfrm>
            <a:off x="1787168" y="6454800"/>
            <a:ext cx="3692036" cy="369332"/>
          </a:xfrm>
          <a:prstGeom prst="rect">
            <a:avLst/>
          </a:prstGeom>
          <a:noFill/>
        </p:spPr>
        <p:txBody>
          <a:bodyPr wrap="none" rtlCol="0">
            <a:spAutoFit/>
          </a:bodyPr>
          <a:lstStyle/>
          <a:p>
            <a:r>
              <a:rPr lang="ja-JP" altLang="en-US" dirty="0"/>
              <a:t>要求工学知識体系</a:t>
            </a:r>
            <a:r>
              <a:rPr lang="en-US" altLang="ja-JP" dirty="0"/>
              <a:t>(REBOK)</a:t>
            </a:r>
            <a:r>
              <a:rPr lang="ja-JP" altLang="en-US" dirty="0"/>
              <a:t>概説より </a:t>
            </a:r>
            <a:endParaRPr kumimoji="1" lang="ja-JP" altLang="en-US" dirty="0"/>
          </a:p>
        </p:txBody>
      </p:sp>
      <p:pic>
        <p:nvPicPr>
          <p:cNvPr id="7" name="図 6">
            <a:extLst>
              <a:ext uri="{FF2B5EF4-FFF2-40B4-BE49-F238E27FC236}">
                <a16:creationId xmlns:a16="http://schemas.microsoft.com/office/drawing/2014/main" id="{4B988619-FF02-4C77-A1FD-EE7508FC4B1E}"/>
              </a:ext>
            </a:extLst>
          </p:cNvPr>
          <p:cNvPicPr>
            <a:picLocks noChangeAspect="1"/>
          </p:cNvPicPr>
          <p:nvPr/>
        </p:nvPicPr>
        <p:blipFill>
          <a:blip r:embed="rId2"/>
          <a:stretch>
            <a:fillRect/>
          </a:stretch>
        </p:blipFill>
        <p:spPr>
          <a:xfrm>
            <a:off x="251520" y="6454800"/>
            <a:ext cx="1512168" cy="370111"/>
          </a:xfrm>
          <a:prstGeom prst="rect">
            <a:avLst/>
          </a:prstGeom>
        </p:spPr>
      </p:pic>
    </p:spTree>
    <p:extLst>
      <p:ext uri="{BB962C8B-B14F-4D97-AF65-F5344CB8AC3E}">
        <p14:creationId xmlns:p14="http://schemas.microsoft.com/office/powerpoint/2010/main" val="476923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C046A7-DEAE-49F4-973C-B91AF2488892}"/>
              </a:ext>
            </a:extLst>
          </p:cNvPr>
          <p:cNvSpPr>
            <a:spLocks noGrp="1"/>
          </p:cNvSpPr>
          <p:nvPr>
            <p:ph type="title"/>
          </p:nvPr>
        </p:nvSpPr>
        <p:spPr/>
        <p:txBody>
          <a:bodyPr/>
          <a:lstStyle/>
          <a:p>
            <a:r>
              <a:rPr kumimoji="1" lang="ja-JP" altLang="en-US" dirty="0"/>
              <a:t>取り組むべき課題</a:t>
            </a:r>
          </a:p>
        </p:txBody>
      </p:sp>
      <p:pic>
        <p:nvPicPr>
          <p:cNvPr id="7" name="コンテンツ プレースホルダー 6">
            <a:extLst>
              <a:ext uri="{FF2B5EF4-FFF2-40B4-BE49-F238E27FC236}">
                <a16:creationId xmlns:a16="http://schemas.microsoft.com/office/drawing/2014/main" id="{9E75E3FF-9164-4C05-A6B0-D3FC33B9F868}"/>
              </a:ext>
            </a:extLst>
          </p:cNvPr>
          <p:cNvPicPr>
            <a:picLocks noGrp="1" noChangeAspect="1"/>
          </p:cNvPicPr>
          <p:nvPr>
            <p:ph idx="1"/>
          </p:nvPr>
        </p:nvPicPr>
        <p:blipFill>
          <a:blip r:embed="rId2"/>
          <a:stretch>
            <a:fillRect/>
          </a:stretch>
        </p:blipFill>
        <p:spPr>
          <a:xfrm>
            <a:off x="332969" y="980728"/>
            <a:ext cx="8343487" cy="5112568"/>
          </a:xfrm>
          <a:prstGeom prst="rect">
            <a:avLst/>
          </a:prstGeom>
        </p:spPr>
      </p:pic>
      <p:sp>
        <p:nvSpPr>
          <p:cNvPr id="4" name="スライド番号プレースホルダー 3">
            <a:extLst>
              <a:ext uri="{FF2B5EF4-FFF2-40B4-BE49-F238E27FC236}">
                <a16:creationId xmlns:a16="http://schemas.microsoft.com/office/drawing/2014/main" id="{BCA7EE21-E7BD-449E-A7D3-047B28A711B8}"/>
              </a:ext>
            </a:extLst>
          </p:cNvPr>
          <p:cNvSpPr>
            <a:spLocks noGrp="1"/>
          </p:cNvSpPr>
          <p:nvPr>
            <p:ph type="sldNum" sz="quarter" idx="12"/>
          </p:nvPr>
        </p:nvSpPr>
        <p:spPr/>
        <p:txBody>
          <a:bodyPr/>
          <a:lstStyle/>
          <a:p>
            <a:fld id="{D2D8002D-B5B0-4BAC-B1F6-782DDCCE6D9C}" type="slidenum">
              <a:rPr kumimoji="1" lang="ja-JP" altLang="en-US" smtClean="0"/>
              <a:pPr/>
              <a:t>12</a:t>
            </a:fld>
            <a:endParaRPr kumimoji="1" lang="ja-JP" altLang="en-US"/>
          </a:p>
        </p:txBody>
      </p:sp>
      <p:pic>
        <p:nvPicPr>
          <p:cNvPr id="5" name="図 4">
            <a:extLst>
              <a:ext uri="{FF2B5EF4-FFF2-40B4-BE49-F238E27FC236}">
                <a16:creationId xmlns:a16="http://schemas.microsoft.com/office/drawing/2014/main" id="{0FFACCBB-E898-412C-9170-39D15B828CFF}"/>
              </a:ext>
            </a:extLst>
          </p:cNvPr>
          <p:cNvPicPr>
            <a:picLocks noChangeAspect="1"/>
          </p:cNvPicPr>
          <p:nvPr/>
        </p:nvPicPr>
        <p:blipFill>
          <a:blip r:embed="rId3"/>
          <a:stretch>
            <a:fillRect/>
          </a:stretch>
        </p:blipFill>
        <p:spPr>
          <a:xfrm>
            <a:off x="3635896" y="6453336"/>
            <a:ext cx="3581494" cy="326580"/>
          </a:xfrm>
          <a:prstGeom prst="rect">
            <a:avLst/>
          </a:prstGeom>
        </p:spPr>
      </p:pic>
      <p:sp>
        <p:nvSpPr>
          <p:cNvPr id="6" name="テキスト ボックス 5">
            <a:extLst>
              <a:ext uri="{FF2B5EF4-FFF2-40B4-BE49-F238E27FC236}">
                <a16:creationId xmlns:a16="http://schemas.microsoft.com/office/drawing/2014/main" id="{4F2A61CE-5F91-4346-B06F-A61BBE48F81C}"/>
              </a:ext>
            </a:extLst>
          </p:cNvPr>
          <p:cNvSpPr txBox="1"/>
          <p:nvPr/>
        </p:nvSpPr>
        <p:spPr>
          <a:xfrm>
            <a:off x="35430" y="6474470"/>
            <a:ext cx="3784049" cy="369332"/>
          </a:xfrm>
          <a:prstGeom prst="rect">
            <a:avLst/>
          </a:prstGeom>
          <a:noFill/>
        </p:spPr>
        <p:txBody>
          <a:bodyPr wrap="none" rtlCol="0">
            <a:spAutoFit/>
          </a:bodyPr>
          <a:lstStyle/>
          <a:p>
            <a:r>
              <a:rPr lang="en-US" altLang="ja-JP" dirty="0"/>
              <a:t>IPA</a:t>
            </a:r>
            <a:r>
              <a:rPr lang="ja-JP" altLang="en-US" dirty="0"/>
              <a:t>失敗しない要件定義とリスク対策</a:t>
            </a:r>
            <a:endParaRPr kumimoji="1" lang="ja-JP" altLang="en-US" dirty="0"/>
          </a:p>
        </p:txBody>
      </p:sp>
    </p:spTree>
    <p:extLst>
      <p:ext uri="{BB962C8B-B14F-4D97-AF65-F5344CB8AC3E}">
        <p14:creationId xmlns:p14="http://schemas.microsoft.com/office/powerpoint/2010/main" val="2828325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04FF54-A41D-4F2C-AA0C-611CFB81DFF5}"/>
              </a:ext>
            </a:extLst>
          </p:cNvPr>
          <p:cNvSpPr>
            <a:spLocks noGrp="1"/>
          </p:cNvSpPr>
          <p:nvPr>
            <p:ph type="title"/>
          </p:nvPr>
        </p:nvSpPr>
        <p:spPr/>
        <p:txBody>
          <a:bodyPr>
            <a:normAutofit/>
          </a:bodyPr>
          <a:lstStyle/>
          <a:p>
            <a:r>
              <a:rPr lang="ja-JP" altLang="en-US" b="1" dirty="0">
                <a:solidFill>
                  <a:srgbClr val="000000"/>
                </a:solidFill>
                <a:latin typeface="HGPｺﾞｼｯｸM" panose="020B0600000000000000" pitchFamily="50" charset="-128"/>
                <a:ea typeface="HGPｺﾞｼｯｸM" panose="020B0600000000000000" pitchFamily="50" charset="-128"/>
              </a:rPr>
              <a:t>非機能要求に関する課題</a:t>
            </a:r>
            <a:r>
              <a:rPr lang="en-US" altLang="ja-JP" b="1" dirty="0">
                <a:solidFill>
                  <a:srgbClr val="000000"/>
                </a:solidFill>
                <a:latin typeface="HGPｺﾞｼｯｸM" panose="020B0600000000000000" pitchFamily="50" charset="-128"/>
                <a:ea typeface="HGPｺﾞｼｯｸM" panose="020B0600000000000000" pitchFamily="50" charset="-128"/>
              </a:rPr>
              <a:t>(1/2)</a:t>
            </a:r>
            <a:endParaRPr lang="ja-JP" altLang="en-US" b="1" dirty="0">
              <a:solidFill>
                <a:srgbClr val="000000"/>
              </a:solidFill>
              <a:latin typeface="HGPｺﾞｼｯｸM" panose="020B0600000000000000" pitchFamily="50" charset="-128"/>
              <a:ea typeface="HGPｺﾞｼｯｸM" panose="020B0600000000000000" pitchFamily="50" charset="-128"/>
            </a:endParaRPr>
          </a:p>
        </p:txBody>
      </p:sp>
      <p:sp>
        <p:nvSpPr>
          <p:cNvPr id="4" name="スライド番号プレースホルダー 3">
            <a:extLst>
              <a:ext uri="{FF2B5EF4-FFF2-40B4-BE49-F238E27FC236}">
                <a16:creationId xmlns:a16="http://schemas.microsoft.com/office/drawing/2014/main" id="{3F1076EF-B24E-4AD9-9330-F996C9464F29}"/>
              </a:ext>
            </a:extLst>
          </p:cNvPr>
          <p:cNvSpPr>
            <a:spLocks noGrp="1"/>
          </p:cNvSpPr>
          <p:nvPr>
            <p:ph type="sldNum" sz="quarter" idx="12"/>
          </p:nvPr>
        </p:nvSpPr>
        <p:spPr/>
        <p:txBody>
          <a:bodyPr/>
          <a:lstStyle/>
          <a:p>
            <a:fld id="{D2D8002D-B5B0-4BAC-B1F6-782DDCCE6D9C}" type="slidenum">
              <a:rPr kumimoji="1" lang="ja-JP" altLang="en-US" smtClean="0"/>
              <a:pPr/>
              <a:t>13</a:t>
            </a:fld>
            <a:endParaRPr kumimoji="1" lang="ja-JP" altLang="en-US"/>
          </a:p>
        </p:txBody>
      </p:sp>
      <p:pic>
        <p:nvPicPr>
          <p:cNvPr id="5" name="図 4">
            <a:extLst>
              <a:ext uri="{FF2B5EF4-FFF2-40B4-BE49-F238E27FC236}">
                <a16:creationId xmlns:a16="http://schemas.microsoft.com/office/drawing/2014/main" id="{E3E55E0D-4B39-47E0-AB45-8BAC87500E64}"/>
              </a:ext>
            </a:extLst>
          </p:cNvPr>
          <p:cNvPicPr>
            <a:picLocks noChangeAspect="1"/>
          </p:cNvPicPr>
          <p:nvPr/>
        </p:nvPicPr>
        <p:blipFill>
          <a:blip r:embed="rId2"/>
          <a:stretch>
            <a:fillRect/>
          </a:stretch>
        </p:blipFill>
        <p:spPr>
          <a:xfrm>
            <a:off x="251520" y="6454800"/>
            <a:ext cx="1512168" cy="370111"/>
          </a:xfrm>
          <a:prstGeom prst="rect">
            <a:avLst/>
          </a:prstGeom>
        </p:spPr>
      </p:pic>
      <p:sp>
        <p:nvSpPr>
          <p:cNvPr id="6" name="テキスト ボックス 5">
            <a:extLst>
              <a:ext uri="{FF2B5EF4-FFF2-40B4-BE49-F238E27FC236}">
                <a16:creationId xmlns:a16="http://schemas.microsoft.com/office/drawing/2014/main" id="{AECF7245-6A69-48D9-B794-271FCE10D70C}"/>
              </a:ext>
            </a:extLst>
          </p:cNvPr>
          <p:cNvSpPr txBox="1"/>
          <p:nvPr/>
        </p:nvSpPr>
        <p:spPr>
          <a:xfrm>
            <a:off x="1787168" y="6454800"/>
            <a:ext cx="3374642" cy="369332"/>
          </a:xfrm>
          <a:prstGeom prst="rect">
            <a:avLst/>
          </a:prstGeom>
          <a:noFill/>
        </p:spPr>
        <p:txBody>
          <a:bodyPr wrap="none" rtlCol="0">
            <a:spAutoFit/>
          </a:bodyPr>
          <a:lstStyle/>
          <a:p>
            <a:r>
              <a:rPr lang="ja-JP" altLang="en-US" dirty="0"/>
              <a:t>非機能要件とアーキテクチャより </a:t>
            </a:r>
            <a:endParaRPr kumimoji="1" lang="ja-JP" altLang="en-US" dirty="0"/>
          </a:p>
        </p:txBody>
      </p:sp>
      <p:sp>
        <p:nvSpPr>
          <p:cNvPr id="29" name="Rectangle 3">
            <a:extLst>
              <a:ext uri="{FF2B5EF4-FFF2-40B4-BE49-F238E27FC236}">
                <a16:creationId xmlns:a16="http://schemas.microsoft.com/office/drawing/2014/main" id="{A011EF01-AE9E-4A52-87BC-D1D1858A3DB3}"/>
              </a:ext>
            </a:extLst>
          </p:cNvPr>
          <p:cNvSpPr txBox="1">
            <a:spLocks noChangeArrowheads="1"/>
          </p:cNvSpPr>
          <p:nvPr/>
        </p:nvSpPr>
        <p:spPr>
          <a:xfrm>
            <a:off x="107504" y="946150"/>
            <a:ext cx="8642350" cy="276999"/>
          </a:xfrm>
          <a:prstGeom prst="rect">
            <a:avLst/>
          </a:prstGeom>
        </p:spPr>
        <p:txBody>
          <a:bodyPr vert="horz" lIns="0" tIns="0" rIns="0" bIns="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185738" indent="-185738"/>
            <a:r>
              <a:rPr lang="ja-JP" altLang="en-US" sz="2000" dirty="0">
                <a:latin typeface="HGPｺﾞｼｯｸM" panose="020B0600000000000000" pitchFamily="50" charset="-128"/>
                <a:ea typeface="HGPｺﾞｼｯｸM" panose="020B0600000000000000" pitchFamily="50" charset="-128"/>
              </a:rPr>
              <a:t>ユーザ（発注者）とベンダ（受注者）の間で認識の</a:t>
            </a:r>
            <a:r>
              <a:rPr lang="ja-JP" altLang="en-US" sz="2000" b="1" dirty="0">
                <a:solidFill>
                  <a:srgbClr val="FF0000"/>
                </a:solidFill>
                <a:latin typeface="HGPｺﾞｼｯｸM" panose="020B0600000000000000" pitchFamily="50" charset="-128"/>
                <a:ea typeface="HGPｺﾞｼｯｸM" panose="020B0600000000000000" pitchFamily="50" charset="-128"/>
              </a:rPr>
              <a:t>ギャップ</a:t>
            </a:r>
            <a:r>
              <a:rPr lang="ja-JP" altLang="en-US" sz="2000" dirty="0">
                <a:latin typeface="HGPｺﾞｼｯｸM" panose="020B0600000000000000" pitchFamily="50" charset="-128"/>
                <a:ea typeface="HGPｺﾞｼｯｸM" panose="020B0600000000000000" pitchFamily="50" charset="-128"/>
              </a:rPr>
              <a:t>がある</a:t>
            </a:r>
          </a:p>
        </p:txBody>
      </p:sp>
      <p:sp>
        <p:nvSpPr>
          <p:cNvPr id="30" name="Text Box 6">
            <a:extLst>
              <a:ext uri="{FF2B5EF4-FFF2-40B4-BE49-F238E27FC236}">
                <a16:creationId xmlns:a16="http://schemas.microsoft.com/office/drawing/2014/main" id="{38F8DE0F-3841-44DF-9BB1-8404E9FC16D2}"/>
              </a:ext>
            </a:extLst>
          </p:cNvPr>
          <p:cNvSpPr txBox="1">
            <a:spLocks noChangeArrowheads="1"/>
          </p:cNvSpPr>
          <p:nvPr/>
        </p:nvSpPr>
        <p:spPr bwMode="auto">
          <a:xfrm>
            <a:off x="1046163" y="1317625"/>
            <a:ext cx="2722562" cy="635000"/>
          </a:xfrm>
          <a:prstGeom prst="rect">
            <a:avLst/>
          </a:prstGeom>
          <a:solidFill>
            <a:srgbClr val="3D8347"/>
          </a:solidFill>
          <a:ln w="57150" cmpd="thinThick" algn="ctr">
            <a:solidFill>
              <a:srgbClr val="67B973"/>
            </a:solidFill>
            <a:miter lim="800000"/>
            <a:headEnd/>
            <a:tailEnd/>
          </a:ln>
        </p:spPr>
        <p:txBody>
          <a:bodyPr wrap="none" anchor="ct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a:lnSpc>
                <a:spcPct val="80000"/>
              </a:lnSpc>
            </a:pPr>
            <a:r>
              <a:rPr lang="ja-JP" altLang="en-US" sz="2400">
                <a:solidFill>
                  <a:schemeClr val="bg1"/>
                </a:solidFill>
              </a:rPr>
              <a:t>ユーザ（発注者）</a:t>
            </a:r>
          </a:p>
        </p:txBody>
      </p:sp>
      <p:sp>
        <p:nvSpPr>
          <p:cNvPr id="31" name="Text Box 7">
            <a:extLst>
              <a:ext uri="{FF2B5EF4-FFF2-40B4-BE49-F238E27FC236}">
                <a16:creationId xmlns:a16="http://schemas.microsoft.com/office/drawing/2014/main" id="{FBCC1F9D-104F-408A-8DE0-AFB05B844960}"/>
              </a:ext>
            </a:extLst>
          </p:cNvPr>
          <p:cNvSpPr txBox="1">
            <a:spLocks noChangeArrowheads="1"/>
          </p:cNvSpPr>
          <p:nvPr/>
        </p:nvSpPr>
        <p:spPr bwMode="gray">
          <a:xfrm>
            <a:off x="5354638" y="1335088"/>
            <a:ext cx="2678112" cy="635000"/>
          </a:xfrm>
          <a:prstGeom prst="rect">
            <a:avLst/>
          </a:prstGeom>
          <a:solidFill>
            <a:srgbClr val="103D7E"/>
          </a:solidFill>
          <a:ln w="57150" cmpd="thinThick" algn="ctr">
            <a:solidFill>
              <a:srgbClr val="3A73C6"/>
            </a:solidFill>
            <a:miter lim="800000"/>
            <a:headEnd/>
            <a:tailEnd/>
          </a:ln>
        </p:spPr>
        <p:txBody>
          <a:bodyPr wrap="none" anchor="ct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a:lnSpc>
                <a:spcPct val="80000"/>
              </a:lnSpc>
            </a:pPr>
            <a:r>
              <a:rPr lang="ja-JP" altLang="en-US" sz="2400">
                <a:solidFill>
                  <a:schemeClr val="bg1"/>
                </a:solidFill>
              </a:rPr>
              <a:t>ベンダ（受注者）</a:t>
            </a:r>
          </a:p>
        </p:txBody>
      </p:sp>
      <p:grpSp>
        <p:nvGrpSpPr>
          <p:cNvPr id="32" name="グループ化 22">
            <a:extLst>
              <a:ext uri="{FF2B5EF4-FFF2-40B4-BE49-F238E27FC236}">
                <a16:creationId xmlns:a16="http://schemas.microsoft.com/office/drawing/2014/main" id="{AFA82380-2385-44C2-903E-2B423FD7B9FD}"/>
              </a:ext>
            </a:extLst>
          </p:cNvPr>
          <p:cNvGrpSpPr>
            <a:grpSpLocks/>
          </p:cNvGrpSpPr>
          <p:nvPr/>
        </p:nvGrpSpPr>
        <p:grpSpPr bwMode="auto">
          <a:xfrm>
            <a:off x="5275263" y="5486400"/>
            <a:ext cx="2833687" cy="1066800"/>
            <a:chOff x="5623066" y="4946073"/>
            <a:chExt cx="2833687" cy="1438132"/>
          </a:xfrm>
        </p:grpSpPr>
        <p:pic>
          <p:nvPicPr>
            <p:cNvPr id="33" name="Picture 55" descr="ふきだし">
              <a:extLst>
                <a:ext uri="{FF2B5EF4-FFF2-40B4-BE49-F238E27FC236}">
                  <a16:creationId xmlns:a16="http://schemas.microsoft.com/office/drawing/2014/main" id="{D80871CC-69B6-4174-AA40-C094BBEAB27C}"/>
                </a:ext>
              </a:extLst>
            </p:cNvPr>
            <p:cNvPicPr>
              <a:picLocks noChangeAspect="1" noChangeArrowheads="1"/>
            </p:cNvPicPr>
            <p:nvPr/>
          </p:nvPicPr>
          <p:blipFill>
            <a:blip r:embed="rId3">
              <a:lum bright="54000"/>
              <a:extLst>
                <a:ext uri="{28A0092B-C50C-407E-A947-70E740481C1C}">
                  <a14:useLocalDpi xmlns:a14="http://schemas.microsoft.com/office/drawing/2010/main" val="0"/>
                </a:ext>
              </a:extLst>
            </a:blip>
            <a:srcRect/>
            <a:stretch>
              <a:fillRect/>
            </a:stretch>
          </p:blipFill>
          <p:spPr bwMode="gray">
            <a:xfrm>
              <a:off x="5623066" y="4946073"/>
              <a:ext cx="2833687" cy="143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56">
              <a:extLst>
                <a:ext uri="{FF2B5EF4-FFF2-40B4-BE49-F238E27FC236}">
                  <a16:creationId xmlns:a16="http://schemas.microsoft.com/office/drawing/2014/main" id="{F33A0F47-4BEB-4E79-A24D-A5D79D078BCA}"/>
                </a:ext>
              </a:extLst>
            </p:cNvPr>
            <p:cNvSpPr txBox="1">
              <a:spLocks noChangeArrowheads="1"/>
            </p:cNvSpPr>
            <p:nvPr/>
          </p:nvSpPr>
          <p:spPr bwMode="gray">
            <a:xfrm>
              <a:off x="5834203" y="5192183"/>
              <a:ext cx="2387600" cy="92665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spAutoFit/>
            </a:bodyP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r>
                <a:rPr lang="ja-JP" altLang="en-US" sz="2000" b="1">
                  <a:solidFill>
                    <a:srgbClr val="862222"/>
                  </a:solidFill>
                </a:rPr>
                <a:t>何を提案</a:t>
              </a:r>
              <a:endParaRPr lang="en-US" altLang="ja-JP" sz="2000" b="1">
                <a:solidFill>
                  <a:srgbClr val="862222"/>
                </a:solidFill>
              </a:endParaRPr>
            </a:p>
            <a:p>
              <a:pPr algn="ctr" eaLnBrk="1" hangingPunct="1"/>
              <a:r>
                <a:rPr lang="ja-JP" altLang="en-US" sz="2000">
                  <a:solidFill>
                    <a:srgbClr val="862222"/>
                  </a:solidFill>
                </a:rPr>
                <a:t>して良いかわからない</a:t>
              </a:r>
            </a:p>
          </p:txBody>
        </p:sp>
      </p:grpSp>
      <p:sp>
        <p:nvSpPr>
          <p:cNvPr id="35" name="AutoShape 8">
            <a:extLst>
              <a:ext uri="{FF2B5EF4-FFF2-40B4-BE49-F238E27FC236}">
                <a16:creationId xmlns:a16="http://schemas.microsoft.com/office/drawing/2014/main" id="{4328A104-6193-400A-B462-34F36881A684}"/>
              </a:ext>
            </a:extLst>
          </p:cNvPr>
          <p:cNvSpPr>
            <a:spLocks noChangeArrowheads="1"/>
          </p:cNvSpPr>
          <p:nvPr/>
        </p:nvSpPr>
        <p:spPr bwMode="blackWhite">
          <a:xfrm>
            <a:off x="512763" y="2130425"/>
            <a:ext cx="3789362" cy="520700"/>
          </a:xfrm>
          <a:prstGeom prst="roundRect">
            <a:avLst>
              <a:gd name="adj" fmla="val 16667"/>
            </a:avLst>
          </a:prstGeom>
          <a:solidFill>
            <a:srgbClr val="A9D7B0"/>
          </a:solidFill>
          <a:ln w="38100" algn="ctr">
            <a:solidFill>
              <a:srgbClr val="131A1F"/>
            </a:solidFill>
            <a:round/>
            <a:headEnd/>
            <a:tailEnd/>
          </a:ln>
        </p:spPr>
        <p:txBody>
          <a:bodyPr wrap="none" bIns="72000" anchor="ct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r>
              <a:rPr lang="ja-JP" altLang="en-US" sz="2400">
                <a:solidFill>
                  <a:srgbClr val="131A1F"/>
                </a:solidFill>
              </a:rPr>
              <a:t>定性的な要求しかできない</a:t>
            </a:r>
          </a:p>
        </p:txBody>
      </p:sp>
      <p:sp>
        <p:nvSpPr>
          <p:cNvPr id="36" name="AutoShape 10">
            <a:extLst>
              <a:ext uri="{FF2B5EF4-FFF2-40B4-BE49-F238E27FC236}">
                <a16:creationId xmlns:a16="http://schemas.microsoft.com/office/drawing/2014/main" id="{9C7AC790-AE7F-4B66-B857-0A0DF14AAC35}"/>
              </a:ext>
            </a:extLst>
          </p:cNvPr>
          <p:cNvSpPr>
            <a:spLocks noChangeArrowheads="1"/>
          </p:cNvSpPr>
          <p:nvPr/>
        </p:nvSpPr>
        <p:spPr bwMode="blackGray">
          <a:xfrm>
            <a:off x="4799013" y="2144713"/>
            <a:ext cx="3789362" cy="520700"/>
          </a:xfrm>
          <a:prstGeom prst="roundRect">
            <a:avLst>
              <a:gd name="adj" fmla="val 16667"/>
            </a:avLst>
          </a:prstGeom>
          <a:solidFill>
            <a:srgbClr val="99C0EF"/>
          </a:solidFill>
          <a:ln w="38100" algn="ctr">
            <a:solidFill>
              <a:srgbClr val="131A1F"/>
            </a:solidFill>
            <a:round/>
            <a:headEnd/>
            <a:tailEnd/>
          </a:ln>
        </p:spPr>
        <p:txBody>
          <a:bodyPr wrap="none" bIns="72000" anchor="ct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r>
              <a:rPr lang="ja-JP" altLang="en-US" sz="2400">
                <a:solidFill>
                  <a:srgbClr val="131A1F"/>
                </a:solidFill>
              </a:rPr>
              <a:t>定量的な要求を望む</a:t>
            </a:r>
          </a:p>
        </p:txBody>
      </p:sp>
      <p:sp>
        <p:nvSpPr>
          <p:cNvPr id="37" name="AutoShape 8">
            <a:extLst>
              <a:ext uri="{FF2B5EF4-FFF2-40B4-BE49-F238E27FC236}">
                <a16:creationId xmlns:a16="http://schemas.microsoft.com/office/drawing/2014/main" id="{C31C77A9-1AB4-43BB-8C4D-988C2D60332C}"/>
              </a:ext>
            </a:extLst>
          </p:cNvPr>
          <p:cNvSpPr>
            <a:spLocks noChangeArrowheads="1"/>
          </p:cNvSpPr>
          <p:nvPr/>
        </p:nvSpPr>
        <p:spPr bwMode="blackWhite">
          <a:xfrm>
            <a:off x="512763" y="2828925"/>
            <a:ext cx="3789362" cy="520700"/>
          </a:xfrm>
          <a:prstGeom prst="roundRect">
            <a:avLst>
              <a:gd name="adj" fmla="val 16667"/>
            </a:avLst>
          </a:prstGeom>
          <a:solidFill>
            <a:srgbClr val="A9D7B0"/>
          </a:solidFill>
          <a:ln w="38100" algn="ctr">
            <a:solidFill>
              <a:srgbClr val="131A1F"/>
            </a:solidFill>
            <a:round/>
            <a:headEnd/>
            <a:tailEnd/>
          </a:ln>
        </p:spPr>
        <p:txBody>
          <a:bodyPr wrap="none" bIns="72000" anchor="ct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r>
              <a:rPr lang="ja-JP" altLang="en-US" sz="2400">
                <a:solidFill>
                  <a:srgbClr val="131A1F"/>
                </a:solidFill>
              </a:rPr>
              <a:t>抽象的な要求しかできない</a:t>
            </a:r>
          </a:p>
        </p:txBody>
      </p:sp>
      <p:sp>
        <p:nvSpPr>
          <p:cNvPr id="38" name="AutoShape 10">
            <a:extLst>
              <a:ext uri="{FF2B5EF4-FFF2-40B4-BE49-F238E27FC236}">
                <a16:creationId xmlns:a16="http://schemas.microsoft.com/office/drawing/2014/main" id="{48F38766-567D-42CE-9A74-E435D53CE6B1}"/>
              </a:ext>
            </a:extLst>
          </p:cNvPr>
          <p:cNvSpPr>
            <a:spLocks noChangeArrowheads="1"/>
          </p:cNvSpPr>
          <p:nvPr/>
        </p:nvSpPr>
        <p:spPr bwMode="blackGray">
          <a:xfrm>
            <a:off x="4799013" y="2840038"/>
            <a:ext cx="3789362" cy="520700"/>
          </a:xfrm>
          <a:prstGeom prst="roundRect">
            <a:avLst>
              <a:gd name="adj" fmla="val 16667"/>
            </a:avLst>
          </a:prstGeom>
          <a:solidFill>
            <a:srgbClr val="99C0EF"/>
          </a:solidFill>
          <a:ln w="38100" algn="ctr">
            <a:solidFill>
              <a:srgbClr val="131A1F"/>
            </a:solidFill>
            <a:round/>
            <a:headEnd/>
            <a:tailEnd/>
          </a:ln>
        </p:spPr>
        <p:txBody>
          <a:bodyPr wrap="none" bIns="72000" anchor="ct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r>
              <a:rPr lang="ja-JP" altLang="en-US" sz="2400">
                <a:solidFill>
                  <a:srgbClr val="131A1F"/>
                </a:solidFill>
              </a:rPr>
              <a:t>具体的な要求を望む</a:t>
            </a:r>
          </a:p>
        </p:txBody>
      </p:sp>
      <p:sp>
        <p:nvSpPr>
          <p:cNvPr id="39" name="AutoShape 8">
            <a:extLst>
              <a:ext uri="{FF2B5EF4-FFF2-40B4-BE49-F238E27FC236}">
                <a16:creationId xmlns:a16="http://schemas.microsoft.com/office/drawing/2014/main" id="{A968FD6F-A877-470D-8059-BCBA15948FC9}"/>
              </a:ext>
            </a:extLst>
          </p:cNvPr>
          <p:cNvSpPr>
            <a:spLocks noChangeArrowheads="1"/>
          </p:cNvSpPr>
          <p:nvPr/>
        </p:nvSpPr>
        <p:spPr bwMode="blackWhite">
          <a:xfrm>
            <a:off x="512763" y="3527425"/>
            <a:ext cx="3789362" cy="520700"/>
          </a:xfrm>
          <a:prstGeom prst="roundRect">
            <a:avLst>
              <a:gd name="adj" fmla="val 16667"/>
            </a:avLst>
          </a:prstGeom>
          <a:solidFill>
            <a:srgbClr val="A9D7B0"/>
          </a:solidFill>
          <a:ln w="38100" algn="ctr">
            <a:solidFill>
              <a:srgbClr val="131A1F"/>
            </a:solidFill>
            <a:round/>
            <a:headEnd/>
            <a:tailEnd/>
          </a:ln>
        </p:spPr>
        <p:txBody>
          <a:bodyPr wrap="none" bIns="72000" anchor="ct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r>
              <a:rPr lang="ja-JP" altLang="en-US" sz="2400">
                <a:solidFill>
                  <a:srgbClr val="131A1F"/>
                </a:solidFill>
              </a:rPr>
              <a:t>技術的なイメージができない</a:t>
            </a:r>
          </a:p>
        </p:txBody>
      </p:sp>
      <p:sp>
        <p:nvSpPr>
          <p:cNvPr id="40" name="AutoShape 10">
            <a:extLst>
              <a:ext uri="{FF2B5EF4-FFF2-40B4-BE49-F238E27FC236}">
                <a16:creationId xmlns:a16="http://schemas.microsoft.com/office/drawing/2014/main" id="{2900E7E0-70DD-42FD-B1A4-458889A6F861}"/>
              </a:ext>
            </a:extLst>
          </p:cNvPr>
          <p:cNvSpPr>
            <a:spLocks noChangeArrowheads="1"/>
          </p:cNvSpPr>
          <p:nvPr/>
        </p:nvSpPr>
        <p:spPr bwMode="blackGray">
          <a:xfrm>
            <a:off x="4799013" y="3535363"/>
            <a:ext cx="3789362" cy="520700"/>
          </a:xfrm>
          <a:prstGeom prst="roundRect">
            <a:avLst>
              <a:gd name="adj" fmla="val 16667"/>
            </a:avLst>
          </a:prstGeom>
          <a:solidFill>
            <a:srgbClr val="99C0EF"/>
          </a:solidFill>
          <a:ln w="38100" algn="ctr">
            <a:solidFill>
              <a:srgbClr val="131A1F"/>
            </a:solidFill>
            <a:round/>
            <a:headEnd/>
            <a:tailEnd/>
          </a:ln>
        </p:spPr>
        <p:txBody>
          <a:bodyPr wrap="none" bIns="72000" anchor="ct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r>
              <a:rPr lang="ja-JP" altLang="en-US" sz="2400">
                <a:solidFill>
                  <a:srgbClr val="131A1F"/>
                </a:solidFill>
              </a:rPr>
              <a:t>わかりやすく説明できない</a:t>
            </a:r>
          </a:p>
        </p:txBody>
      </p:sp>
      <p:grpSp>
        <p:nvGrpSpPr>
          <p:cNvPr id="41" name="グループ化 40">
            <a:extLst>
              <a:ext uri="{FF2B5EF4-FFF2-40B4-BE49-F238E27FC236}">
                <a16:creationId xmlns:a16="http://schemas.microsoft.com/office/drawing/2014/main" id="{AF10E38A-EA81-4DE4-B9A0-B7A43EAA4ECD}"/>
              </a:ext>
            </a:extLst>
          </p:cNvPr>
          <p:cNvGrpSpPr>
            <a:grpSpLocks/>
          </p:cNvGrpSpPr>
          <p:nvPr/>
        </p:nvGrpSpPr>
        <p:grpSpPr bwMode="auto">
          <a:xfrm>
            <a:off x="971550" y="5554663"/>
            <a:ext cx="2833688" cy="1020762"/>
            <a:chOff x="971985" y="5555138"/>
            <a:chExt cx="2833687" cy="1352074"/>
          </a:xfrm>
        </p:grpSpPr>
        <p:pic>
          <p:nvPicPr>
            <p:cNvPr id="42" name="Picture 48" descr="ふきだし">
              <a:extLst>
                <a:ext uri="{FF2B5EF4-FFF2-40B4-BE49-F238E27FC236}">
                  <a16:creationId xmlns:a16="http://schemas.microsoft.com/office/drawing/2014/main" id="{6032C5CC-D515-4365-85C7-43FA29AD14F4}"/>
                </a:ext>
              </a:extLst>
            </p:cNvPr>
            <p:cNvPicPr>
              <a:picLocks noChangeAspect="1" noChangeArrowheads="1"/>
            </p:cNvPicPr>
            <p:nvPr/>
          </p:nvPicPr>
          <p:blipFill>
            <a:blip r:embed="rId4">
              <a:lum bright="54000"/>
              <a:extLst>
                <a:ext uri="{28A0092B-C50C-407E-A947-70E740481C1C}">
                  <a14:useLocalDpi xmlns:a14="http://schemas.microsoft.com/office/drawing/2010/main" val="0"/>
                </a:ext>
              </a:extLst>
            </a:blip>
            <a:srcRect/>
            <a:stretch>
              <a:fillRect/>
            </a:stretch>
          </p:blipFill>
          <p:spPr bwMode="gray">
            <a:xfrm>
              <a:off x="971985" y="5555138"/>
              <a:ext cx="2833687" cy="135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49">
              <a:extLst>
                <a:ext uri="{FF2B5EF4-FFF2-40B4-BE49-F238E27FC236}">
                  <a16:creationId xmlns:a16="http://schemas.microsoft.com/office/drawing/2014/main" id="{6A3714E8-D716-4C5E-9955-2C875F55CE86}"/>
                </a:ext>
              </a:extLst>
            </p:cNvPr>
            <p:cNvSpPr txBox="1">
              <a:spLocks noChangeArrowheads="1"/>
            </p:cNvSpPr>
            <p:nvPr/>
          </p:nvSpPr>
          <p:spPr bwMode="gray">
            <a:xfrm>
              <a:off x="1108510" y="5624528"/>
              <a:ext cx="2549524" cy="91259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spAutoFit/>
            </a:bodyP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r>
                <a:rPr lang="ja-JP" altLang="en-US" sz="2000" b="1">
                  <a:solidFill>
                    <a:srgbClr val="862222"/>
                  </a:solidFill>
                </a:rPr>
                <a:t>どう提示</a:t>
              </a:r>
              <a:endParaRPr lang="en-US" altLang="ja-JP" sz="2000" b="1">
                <a:solidFill>
                  <a:srgbClr val="862222"/>
                </a:solidFill>
              </a:endParaRPr>
            </a:p>
            <a:p>
              <a:pPr algn="ctr" eaLnBrk="1" hangingPunct="1"/>
              <a:r>
                <a:rPr lang="ja-JP" altLang="en-US" sz="2000">
                  <a:solidFill>
                    <a:srgbClr val="862222"/>
                  </a:solidFill>
                </a:rPr>
                <a:t>して良いかわからない</a:t>
              </a:r>
            </a:p>
          </p:txBody>
        </p:sp>
      </p:grpSp>
      <p:sp>
        <p:nvSpPr>
          <p:cNvPr id="44" name="AutoShape 8">
            <a:extLst>
              <a:ext uri="{FF2B5EF4-FFF2-40B4-BE49-F238E27FC236}">
                <a16:creationId xmlns:a16="http://schemas.microsoft.com/office/drawing/2014/main" id="{3C3482AA-F5B5-4226-A664-2BA77D78C83D}"/>
              </a:ext>
            </a:extLst>
          </p:cNvPr>
          <p:cNvSpPr>
            <a:spLocks noChangeArrowheads="1"/>
          </p:cNvSpPr>
          <p:nvPr/>
        </p:nvSpPr>
        <p:spPr bwMode="blackWhite">
          <a:xfrm>
            <a:off x="512763" y="4225925"/>
            <a:ext cx="3789362" cy="520700"/>
          </a:xfrm>
          <a:prstGeom prst="roundRect">
            <a:avLst>
              <a:gd name="adj" fmla="val 16667"/>
            </a:avLst>
          </a:prstGeom>
          <a:solidFill>
            <a:srgbClr val="A9D7B0"/>
          </a:solidFill>
          <a:ln w="38100" algn="ctr">
            <a:solidFill>
              <a:srgbClr val="131A1F"/>
            </a:solidFill>
            <a:round/>
            <a:headEnd/>
            <a:tailEnd/>
          </a:ln>
        </p:spPr>
        <p:txBody>
          <a:bodyPr wrap="none" bIns="72000" anchor="ct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r>
              <a:rPr lang="ja-JP" altLang="en-US" sz="2400">
                <a:solidFill>
                  <a:srgbClr val="131A1F"/>
                </a:solidFill>
              </a:rPr>
              <a:t>業務にあった要求が示せない</a:t>
            </a:r>
          </a:p>
        </p:txBody>
      </p:sp>
      <p:sp>
        <p:nvSpPr>
          <p:cNvPr id="45" name="AutoShape 10">
            <a:extLst>
              <a:ext uri="{FF2B5EF4-FFF2-40B4-BE49-F238E27FC236}">
                <a16:creationId xmlns:a16="http://schemas.microsoft.com/office/drawing/2014/main" id="{8004C317-4D40-4963-B52D-0523B1F0BD27}"/>
              </a:ext>
            </a:extLst>
          </p:cNvPr>
          <p:cNvSpPr>
            <a:spLocks noChangeArrowheads="1"/>
          </p:cNvSpPr>
          <p:nvPr/>
        </p:nvSpPr>
        <p:spPr bwMode="blackGray">
          <a:xfrm>
            <a:off x="4799013" y="4230688"/>
            <a:ext cx="3789362" cy="520700"/>
          </a:xfrm>
          <a:prstGeom prst="roundRect">
            <a:avLst>
              <a:gd name="adj" fmla="val 16667"/>
            </a:avLst>
          </a:prstGeom>
          <a:solidFill>
            <a:srgbClr val="99C0EF"/>
          </a:solidFill>
          <a:ln w="38100" algn="ctr">
            <a:solidFill>
              <a:srgbClr val="131A1F"/>
            </a:solidFill>
            <a:round/>
            <a:headEnd/>
            <a:tailEnd/>
          </a:ln>
        </p:spPr>
        <p:txBody>
          <a:bodyPr wrap="none" bIns="72000" anchor="ct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r>
              <a:rPr lang="ja-JP" altLang="en-US" sz="2400">
                <a:solidFill>
                  <a:srgbClr val="131A1F"/>
                </a:solidFill>
              </a:rPr>
              <a:t>業務ごとに最適解が異なる</a:t>
            </a:r>
          </a:p>
        </p:txBody>
      </p:sp>
      <p:sp>
        <p:nvSpPr>
          <p:cNvPr id="46" name="AutoShape 8">
            <a:extLst>
              <a:ext uri="{FF2B5EF4-FFF2-40B4-BE49-F238E27FC236}">
                <a16:creationId xmlns:a16="http://schemas.microsoft.com/office/drawing/2014/main" id="{3AF1A551-EBCD-4CDD-BB63-60C9DB556B22}"/>
              </a:ext>
            </a:extLst>
          </p:cNvPr>
          <p:cNvSpPr>
            <a:spLocks noChangeArrowheads="1"/>
          </p:cNvSpPr>
          <p:nvPr/>
        </p:nvSpPr>
        <p:spPr bwMode="blackWhite">
          <a:xfrm>
            <a:off x="512763" y="4924425"/>
            <a:ext cx="3789362" cy="520700"/>
          </a:xfrm>
          <a:prstGeom prst="roundRect">
            <a:avLst>
              <a:gd name="adj" fmla="val 16667"/>
            </a:avLst>
          </a:prstGeom>
          <a:solidFill>
            <a:srgbClr val="A9D7B0"/>
          </a:solidFill>
          <a:ln w="38100" algn="ctr">
            <a:solidFill>
              <a:srgbClr val="131A1F"/>
            </a:solidFill>
            <a:round/>
            <a:headEnd/>
            <a:tailEnd/>
          </a:ln>
        </p:spPr>
        <p:txBody>
          <a:bodyPr wrap="none" bIns="72000" anchor="ct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r>
              <a:rPr lang="ja-JP" altLang="en-US" sz="2400">
                <a:solidFill>
                  <a:srgbClr val="131A1F"/>
                </a:solidFill>
              </a:rPr>
              <a:t>ベンダから提案してほしい</a:t>
            </a:r>
          </a:p>
        </p:txBody>
      </p:sp>
      <p:sp>
        <p:nvSpPr>
          <p:cNvPr id="47" name="AutoShape 10">
            <a:extLst>
              <a:ext uri="{FF2B5EF4-FFF2-40B4-BE49-F238E27FC236}">
                <a16:creationId xmlns:a16="http://schemas.microsoft.com/office/drawing/2014/main" id="{8C9C83AF-E334-4D74-93E2-4E274AD1B8A0}"/>
              </a:ext>
            </a:extLst>
          </p:cNvPr>
          <p:cNvSpPr>
            <a:spLocks noChangeArrowheads="1"/>
          </p:cNvSpPr>
          <p:nvPr/>
        </p:nvSpPr>
        <p:spPr bwMode="blackGray">
          <a:xfrm>
            <a:off x="4799013" y="4924425"/>
            <a:ext cx="3789362" cy="520700"/>
          </a:xfrm>
          <a:prstGeom prst="roundRect">
            <a:avLst>
              <a:gd name="adj" fmla="val 16667"/>
            </a:avLst>
          </a:prstGeom>
          <a:solidFill>
            <a:srgbClr val="99C0EF"/>
          </a:solidFill>
          <a:ln w="38100" algn="ctr">
            <a:solidFill>
              <a:srgbClr val="131A1F"/>
            </a:solidFill>
            <a:round/>
            <a:headEnd/>
            <a:tailEnd/>
          </a:ln>
        </p:spPr>
        <p:txBody>
          <a:bodyPr wrap="none" bIns="72000" anchor="ct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r>
              <a:rPr lang="ja-JP" altLang="en-US" sz="2400">
                <a:solidFill>
                  <a:srgbClr val="131A1F"/>
                </a:solidFill>
              </a:rPr>
              <a:t>期待レベルが把握できない</a:t>
            </a:r>
          </a:p>
        </p:txBody>
      </p:sp>
    </p:spTree>
    <p:extLst>
      <p:ext uri="{BB962C8B-B14F-4D97-AF65-F5344CB8AC3E}">
        <p14:creationId xmlns:p14="http://schemas.microsoft.com/office/powerpoint/2010/main" val="3314369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04FF54-A41D-4F2C-AA0C-611CFB81DFF5}"/>
              </a:ext>
            </a:extLst>
          </p:cNvPr>
          <p:cNvSpPr>
            <a:spLocks noGrp="1"/>
          </p:cNvSpPr>
          <p:nvPr>
            <p:ph type="title"/>
          </p:nvPr>
        </p:nvSpPr>
        <p:spPr/>
        <p:txBody>
          <a:bodyPr>
            <a:normAutofit/>
          </a:bodyPr>
          <a:lstStyle/>
          <a:p>
            <a:r>
              <a:rPr lang="ja-JP" altLang="en-US" sz="4000" b="1" dirty="0">
                <a:solidFill>
                  <a:srgbClr val="000000"/>
                </a:solidFill>
                <a:latin typeface="HGPｺﾞｼｯｸM" panose="020B0600000000000000" pitchFamily="50" charset="-128"/>
                <a:ea typeface="HGPｺﾞｼｯｸM" panose="020B0600000000000000" pitchFamily="50" charset="-128"/>
              </a:rPr>
              <a:t>非機能要求に関する課題</a:t>
            </a:r>
            <a:r>
              <a:rPr lang="en-US" altLang="ja-JP" sz="4000" b="1" dirty="0">
                <a:solidFill>
                  <a:srgbClr val="000000"/>
                </a:solidFill>
                <a:latin typeface="HGPｺﾞｼｯｸM" panose="020B0600000000000000" pitchFamily="50" charset="-128"/>
                <a:ea typeface="HGPｺﾞｼｯｸM" panose="020B0600000000000000" pitchFamily="50" charset="-128"/>
              </a:rPr>
              <a:t>(</a:t>
            </a:r>
            <a:r>
              <a:rPr lang="ja-JP" altLang="en-US" sz="4000" b="1" dirty="0">
                <a:solidFill>
                  <a:srgbClr val="000000"/>
                </a:solidFill>
                <a:latin typeface="HGPｺﾞｼｯｸM" panose="020B0600000000000000" pitchFamily="50" charset="-128"/>
                <a:ea typeface="HGPｺﾞｼｯｸM" panose="020B0600000000000000" pitchFamily="50" charset="-128"/>
              </a:rPr>
              <a:t>２</a:t>
            </a:r>
            <a:r>
              <a:rPr lang="en-US" altLang="ja-JP" sz="4000" b="1" dirty="0">
                <a:solidFill>
                  <a:srgbClr val="000000"/>
                </a:solidFill>
                <a:latin typeface="HGPｺﾞｼｯｸM" panose="020B0600000000000000" pitchFamily="50" charset="-128"/>
                <a:ea typeface="HGPｺﾞｼｯｸM" panose="020B0600000000000000" pitchFamily="50" charset="-128"/>
              </a:rPr>
              <a:t>/2)</a:t>
            </a:r>
            <a:endParaRPr lang="ja-JP" altLang="en-US" sz="4000" b="1" dirty="0">
              <a:solidFill>
                <a:srgbClr val="000000"/>
              </a:solidFill>
              <a:latin typeface="HGPｺﾞｼｯｸM" panose="020B0600000000000000" pitchFamily="50" charset="-128"/>
              <a:ea typeface="HGPｺﾞｼｯｸM" panose="020B0600000000000000" pitchFamily="50" charset="-128"/>
            </a:endParaRPr>
          </a:p>
        </p:txBody>
      </p:sp>
      <p:sp>
        <p:nvSpPr>
          <p:cNvPr id="4" name="スライド番号プレースホルダー 3">
            <a:extLst>
              <a:ext uri="{FF2B5EF4-FFF2-40B4-BE49-F238E27FC236}">
                <a16:creationId xmlns:a16="http://schemas.microsoft.com/office/drawing/2014/main" id="{3F1076EF-B24E-4AD9-9330-F996C9464F29}"/>
              </a:ext>
            </a:extLst>
          </p:cNvPr>
          <p:cNvSpPr>
            <a:spLocks noGrp="1"/>
          </p:cNvSpPr>
          <p:nvPr>
            <p:ph type="sldNum" sz="quarter" idx="12"/>
          </p:nvPr>
        </p:nvSpPr>
        <p:spPr/>
        <p:txBody>
          <a:bodyPr/>
          <a:lstStyle/>
          <a:p>
            <a:fld id="{D2D8002D-B5B0-4BAC-B1F6-782DDCCE6D9C}" type="slidenum">
              <a:rPr kumimoji="1" lang="ja-JP" altLang="en-US" smtClean="0"/>
              <a:pPr/>
              <a:t>14</a:t>
            </a:fld>
            <a:endParaRPr kumimoji="1" lang="ja-JP" altLang="en-US"/>
          </a:p>
        </p:txBody>
      </p:sp>
      <p:pic>
        <p:nvPicPr>
          <p:cNvPr id="5" name="図 4">
            <a:extLst>
              <a:ext uri="{FF2B5EF4-FFF2-40B4-BE49-F238E27FC236}">
                <a16:creationId xmlns:a16="http://schemas.microsoft.com/office/drawing/2014/main" id="{E3E55E0D-4B39-47E0-AB45-8BAC87500E64}"/>
              </a:ext>
            </a:extLst>
          </p:cNvPr>
          <p:cNvPicPr>
            <a:picLocks noChangeAspect="1"/>
          </p:cNvPicPr>
          <p:nvPr/>
        </p:nvPicPr>
        <p:blipFill>
          <a:blip r:embed="rId2"/>
          <a:stretch>
            <a:fillRect/>
          </a:stretch>
        </p:blipFill>
        <p:spPr>
          <a:xfrm>
            <a:off x="251520" y="6454800"/>
            <a:ext cx="1512168" cy="370111"/>
          </a:xfrm>
          <a:prstGeom prst="rect">
            <a:avLst/>
          </a:prstGeom>
        </p:spPr>
      </p:pic>
      <p:sp>
        <p:nvSpPr>
          <p:cNvPr id="6" name="テキスト ボックス 5">
            <a:extLst>
              <a:ext uri="{FF2B5EF4-FFF2-40B4-BE49-F238E27FC236}">
                <a16:creationId xmlns:a16="http://schemas.microsoft.com/office/drawing/2014/main" id="{AECF7245-6A69-48D9-B794-271FCE10D70C}"/>
              </a:ext>
            </a:extLst>
          </p:cNvPr>
          <p:cNvSpPr txBox="1"/>
          <p:nvPr/>
        </p:nvSpPr>
        <p:spPr>
          <a:xfrm>
            <a:off x="1787168" y="6454800"/>
            <a:ext cx="3374642" cy="369332"/>
          </a:xfrm>
          <a:prstGeom prst="rect">
            <a:avLst/>
          </a:prstGeom>
          <a:noFill/>
        </p:spPr>
        <p:txBody>
          <a:bodyPr wrap="none" rtlCol="0">
            <a:spAutoFit/>
          </a:bodyPr>
          <a:lstStyle/>
          <a:p>
            <a:r>
              <a:rPr lang="ja-JP" altLang="en-US" dirty="0"/>
              <a:t>非機能要件とアーキテクチャより </a:t>
            </a:r>
            <a:endParaRPr kumimoji="1" lang="ja-JP" altLang="en-US" dirty="0"/>
          </a:p>
        </p:txBody>
      </p:sp>
      <p:sp>
        <p:nvSpPr>
          <p:cNvPr id="10" name="Rectangle 4">
            <a:extLst>
              <a:ext uri="{FF2B5EF4-FFF2-40B4-BE49-F238E27FC236}">
                <a16:creationId xmlns:a16="http://schemas.microsoft.com/office/drawing/2014/main" id="{F3A1C1ED-E5CE-49E2-9D1E-90B3AF4FB44E}"/>
              </a:ext>
            </a:extLst>
          </p:cNvPr>
          <p:cNvSpPr txBox="1">
            <a:spLocks noChangeArrowheads="1"/>
          </p:cNvSpPr>
          <p:nvPr/>
        </p:nvSpPr>
        <p:spPr>
          <a:xfrm>
            <a:off x="146050" y="963637"/>
            <a:ext cx="9017000" cy="381000"/>
          </a:xfrm>
          <a:prstGeom prst="rect">
            <a:avLst/>
          </a:prstGeom>
        </p:spPr>
        <p:txBody>
          <a:bodyPr vert="horz" lIns="0" tIns="0" rIns="0" bIns="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185738" indent="-185738"/>
            <a:r>
              <a:rPr lang="ja-JP" altLang="en-US" sz="2500">
                <a:latin typeface="HGPｺﾞｼｯｸM" panose="020B0600000000000000" pitchFamily="50" charset="-128"/>
                <a:ea typeface="HGPｺﾞｼｯｸM" panose="020B0600000000000000" pitchFamily="50" charset="-128"/>
              </a:rPr>
              <a:t>非機能要求のギャップがシステム開発・運用のリスクとなる</a:t>
            </a:r>
          </a:p>
        </p:txBody>
      </p:sp>
      <p:sp>
        <p:nvSpPr>
          <p:cNvPr id="11" name="Rectangle 5">
            <a:extLst>
              <a:ext uri="{FF2B5EF4-FFF2-40B4-BE49-F238E27FC236}">
                <a16:creationId xmlns:a16="http://schemas.microsoft.com/office/drawing/2014/main" id="{AF4E22E6-D3E8-4A87-9678-93082AA8B3F9}"/>
              </a:ext>
            </a:extLst>
          </p:cNvPr>
          <p:cNvSpPr>
            <a:spLocks noChangeArrowheads="1"/>
          </p:cNvSpPr>
          <p:nvPr/>
        </p:nvSpPr>
        <p:spPr bwMode="auto">
          <a:xfrm>
            <a:off x="539750" y="3363937"/>
            <a:ext cx="8251825" cy="817563"/>
          </a:xfrm>
          <a:prstGeom prst="rect">
            <a:avLst/>
          </a:prstGeom>
          <a:solidFill>
            <a:srgbClr val="800000"/>
          </a:solidFill>
          <a:ln w="25400">
            <a:solidFill>
              <a:schemeClr val="tx1"/>
            </a:solidFill>
            <a:miter lim="800000"/>
            <a:headEnd/>
            <a:tailEnd/>
          </a:ln>
        </p:spPr>
        <p:txBody>
          <a:bodyPr anchor="ctr"/>
          <a:lstStyle>
            <a:lvl1pPr marL="269875" indent="-269875"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buClr>
                <a:srgbClr val="6699FF"/>
              </a:buClr>
              <a:buFont typeface="Wingdings" panose="05000000000000000000" pitchFamily="2" charset="2"/>
              <a:buBlip>
                <a:blip r:embed="rId3"/>
              </a:buBlip>
            </a:pPr>
            <a:r>
              <a:rPr lang="ja-JP" altLang="en-US" sz="2400">
                <a:solidFill>
                  <a:schemeClr val="bg1"/>
                </a:solidFill>
                <a:ea typeface="ＭＳ ゴシック" panose="020B0609070205080204" pitchFamily="49" charset="-128"/>
              </a:rPr>
              <a:t>具体化が進んでいない上流工程で決めきることは困難</a:t>
            </a:r>
          </a:p>
          <a:p>
            <a:pPr algn="ctr" eaLnBrk="1" hangingPunct="1">
              <a:buClr>
                <a:srgbClr val="6699FF"/>
              </a:buClr>
              <a:buFont typeface="Wingdings" panose="05000000000000000000" pitchFamily="2" charset="2"/>
              <a:buBlip>
                <a:blip r:embed="rId3"/>
              </a:buBlip>
            </a:pPr>
            <a:r>
              <a:rPr lang="ja-JP" altLang="en-US" sz="2400">
                <a:solidFill>
                  <a:schemeClr val="bg1"/>
                </a:solidFill>
                <a:ea typeface="ＭＳ ゴシック" panose="020B0609070205080204" pitchFamily="49" charset="-128"/>
              </a:rPr>
              <a:t>ユーザ・ベンダで共通認識を持てない、合意できない</a:t>
            </a:r>
          </a:p>
        </p:txBody>
      </p:sp>
      <p:sp>
        <p:nvSpPr>
          <p:cNvPr id="12" name="Rectangle 6">
            <a:extLst>
              <a:ext uri="{FF2B5EF4-FFF2-40B4-BE49-F238E27FC236}">
                <a16:creationId xmlns:a16="http://schemas.microsoft.com/office/drawing/2014/main" id="{62CA0DFF-1E51-4F06-9E1F-E3667F340438}"/>
              </a:ext>
            </a:extLst>
          </p:cNvPr>
          <p:cNvSpPr>
            <a:spLocks noChangeArrowheads="1"/>
          </p:cNvSpPr>
          <p:nvPr/>
        </p:nvSpPr>
        <p:spPr bwMode="auto">
          <a:xfrm>
            <a:off x="5502275" y="1747862"/>
            <a:ext cx="1754188" cy="860425"/>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46800" rIns="0" bIns="46800" anchor="ct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lnSpc>
                <a:spcPct val="60000"/>
              </a:lnSpc>
              <a:spcBef>
                <a:spcPct val="50000"/>
              </a:spcBef>
            </a:pPr>
            <a:r>
              <a:rPr lang="ja-JP" altLang="en-US" sz="2400" b="1">
                <a:solidFill>
                  <a:schemeClr val="bg1"/>
                </a:solidFill>
                <a:ea typeface="ＭＳ Ｐゴシック" panose="020B0600070205080204" pitchFamily="50" charset="-128"/>
              </a:rPr>
              <a:t>ベンダ</a:t>
            </a:r>
          </a:p>
          <a:p>
            <a:pPr algn="ctr" eaLnBrk="1" hangingPunct="1">
              <a:lnSpc>
                <a:spcPct val="60000"/>
              </a:lnSpc>
              <a:spcBef>
                <a:spcPct val="50000"/>
              </a:spcBef>
            </a:pPr>
            <a:r>
              <a:rPr lang="ja-JP" altLang="en-US" sz="2400" b="1">
                <a:solidFill>
                  <a:schemeClr val="bg1"/>
                </a:solidFill>
                <a:ea typeface="ＭＳ Ｐゴシック" panose="020B0600070205080204" pitchFamily="50" charset="-128"/>
              </a:rPr>
              <a:t>（受注者）</a:t>
            </a:r>
          </a:p>
        </p:txBody>
      </p:sp>
      <p:sp>
        <p:nvSpPr>
          <p:cNvPr id="13" name="AutoShape 7">
            <a:extLst>
              <a:ext uri="{FF2B5EF4-FFF2-40B4-BE49-F238E27FC236}">
                <a16:creationId xmlns:a16="http://schemas.microsoft.com/office/drawing/2014/main" id="{75857528-9F9E-4722-8C32-7AAD6D0A6678}"/>
              </a:ext>
            </a:extLst>
          </p:cNvPr>
          <p:cNvSpPr>
            <a:spLocks noChangeArrowheads="1"/>
          </p:cNvSpPr>
          <p:nvPr/>
        </p:nvSpPr>
        <p:spPr bwMode="auto">
          <a:xfrm rot="4909928">
            <a:off x="4119563" y="1290662"/>
            <a:ext cx="746125" cy="1647825"/>
          </a:xfrm>
          <a:prstGeom prst="irregularSeal2">
            <a:avLst/>
          </a:prstGeom>
          <a:gradFill rotWithShape="1">
            <a:gsLst>
              <a:gs pos="0">
                <a:srgbClr val="FF6600"/>
              </a:gs>
              <a:gs pos="100000">
                <a:srgbClr val="CC0000"/>
              </a:gs>
            </a:gsLst>
            <a:path path="shape">
              <a:fillToRect l="50000" t="50000" r="50000" b="5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46800" rIns="0" bIns="46800" anchor="ct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endParaRPr lang="ja-JP" altLang="ja-JP" sz="1600">
              <a:latin typeface="ＭＳ ゴシック" panose="020B0609070205080204" pitchFamily="49" charset="-128"/>
              <a:ea typeface="ＭＳ ゴシック" panose="020B0609070205080204" pitchFamily="49" charset="-128"/>
            </a:endParaRPr>
          </a:p>
        </p:txBody>
      </p:sp>
      <p:sp>
        <p:nvSpPr>
          <p:cNvPr id="14" name="Text Box 8">
            <a:extLst>
              <a:ext uri="{FF2B5EF4-FFF2-40B4-BE49-F238E27FC236}">
                <a16:creationId xmlns:a16="http://schemas.microsoft.com/office/drawing/2014/main" id="{C9AA74F6-74C9-47D8-BE22-499566B1E74D}"/>
              </a:ext>
            </a:extLst>
          </p:cNvPr>
          <p:cNvSpPr txBox="1">
            <a:spLocks noChangeArrowheads="1"/>
          </p:cNvSpPr>
          <p:nvPr/>
        </p:nvSpPr>
        <p:spPr bwMode="auto">
          <a:xfrm rot="21461642">
            <a:off x="3613150" y="2386037"/>
            <a:ext cx="1905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46800" rIns="0" bIns="46800">
            <a:spAutoFit/>
          </a:bodyP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spcBef>
                <a:spcPct val="50000"/>
              </a:spcBef>
            </a:pPr>
            <a:r>
              <a:rPr lang="ja-JP" altLang="en-US" sz="2500">
                <a:solidFill>
                  <a:srgbClr val="CC0000"/>
                </a:solidFill>
                <a:ea typeface="ＭＳ ゴシック" panose="020B0609070205080204" pitchFamily="49" charset="-128"/>
              </a:rPr>
              <a:t>ギャップ発生</a:t>
            </a:r>
          </a:p>
        </p:txBody>
      </p:sp>
      <p:sp>
        <p:nvSpPr>
          <p:cNvPr id="15" name="Rectangle 10">
            <a:extLst>
              <a:ext uri="{FF2B5EF4-FFF2-40B4-BE49-F238E27FC236}">
                <a16:creationId xmlns:a16="http://schemas.microsoft.com/office/drawing/2014/main" id="{6E9CBC20-2BD9-4BB5-9162-CCF73C643BF3}"/>
              </a:ext>
            </a:extLst>
          </p:cNvPr>
          <p:cNvSpPr>
            <a:spLocks noChangeArrowheads="1"/>
          </p:cNvSpPr>
          <p:nvPr/>
        </p:nvSpPr>
        <p:spPr bwMode="auto">
          <a:xfrm>
            <a:off x="685800" y="5078437"/>
            <a:ext cx="3786188" cy="1158875"/>
          </a:xfrm>
          <a:prstGeom prst="rect">
            <a:avLst/>
          </a:prstGeom>
          <a:solidFill>
            <a:srgbClr val="FFFF99"/>
          </a:solidFill>
          <a:ln w="25400">
            <a:solidFill>
              <a:schemeClr val="tx1"/>
            </a:solidFill>
            <a:miter lim="800000"/>
            <a:headEnd/>
            <a:tailEnd/>
          </a:ln>
        </p:spPr>
        <p:txBody>
          <a:bodyPr lIns="0" rIns="0" anchor="ct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r>
              <a:rPr lang="ja-JP" altLang="en-US" sz="2000" b="1" dirty="0">
                <a:latin typeface="ＭＳ Ｐゴシック" panose="020B0600070205080204" pitchFamily="50" charset="-128"/>
                <a:ea typeface="ＭＳ Ｐゴシック" panose="020B0600070205080204" pitchFamily="50" charset="-128"/>
              </a:rPr>
              <a:t>システム開発（プロジェクト運営）の成否へ影響</a:t>
            </a:r>
          </a:p>
          <a:p>
            <a:pPr algn="ctr" eaLnBrk="1" hangingPunct="1"/>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基盤の変更、下流で問題発覚</a:t>
            </a:r>
            <a:r>
              <a:rPr lang="en-US" altLang="ja-JP" sz="2000" b="1" dirty="0">
                <a:latin typeface="ＭＳ Ｐゴシック" panose="020B0600070205080204" pitchFamily="50" charset="-128"/>
                <a:ea typeface="ＭＳ Ｐゴシック" panose="020B0600070205080204" pitchFamily="50" charset="-128"/>
              </a:rPr>
              <a:t>]</a:t>
            </a:r>
          </a:p>
        </p:txBody>
      </p:sp>
      <p:sp>
        <p:nvSpPr>
          <p:cNvPr id="16" name="AutoShape 11">
            <a:extLst>
              <a:ext uri="{FF2B5EF4-FFF2-40B4-BE49-F238E27FC236}">
                <a16:creationId xmlns:a16="http://schemas.microsoft.com/office/drawing/2014/main" id="{2A892A5F-E911-44F6-BFBF-3F9F256247F8}"/>
              </a:ext>
            </a:extLst>
          </p:cNvPr>
          <p:cNvSpPr>
            <a:spLocks noChangeArrowheads="1"/>
          </p:cNvSpPr>
          <p:nvPr/>
        </p:nvSpPr>
        <p:spPr bwMode="auto">
          <a:xfrm>
            <a:off x="203200" y="4595837"/>
            <a:ext cx="731838" cy="792163"/>
          </a:xfrm>
          <a:prstGeom prst="irregularSeal1">
            <a:avLst/>
          </a:prstGeom>
          <a:gradFill rotWithShape="1">
            <a:gsLst>
              <a:gs pos="0">
                <a:srgbClr val="FF6600"/>
              </a:gs>
              <a:gs pos="100000">
                <a:srgbClr val="CC0000"/>
              </a:gs>
            </a:gsLst>
            <a:path path="shape">
              <a:fillToRect l="50000" t="50000" r="50000" b="50000"/>
            </a:path>
          </a:gradFill>
          <a:ln w="28575" algn="ctr">
            <a:solidFill>
              <a:schemeClr val="bg1"/>
            </a:solidFill>
            <a:miter lim="800000"/>
            <a:headEnd/>
            <a:tailEnd/>
          </a:ln>
        </p:spPr>
        <p:txBody>
          <a:bodyPr wrap="none" lIns="0" tIns="46800" rIns="0" bIns="46800" anchor="ct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endParaRPr lang="ja-JP" altLang="ja-JP" sz="1600">
              <a:latin typeface="ＭＳ ゴシック" panose="020B0609070205080204" pitchFamily="49" charset="-128"/>
              <a:ea typeface="ＭＳ ゴシック" panose="020B0609070205080204" pitchFamily="49" charset="-128"/>
            </a:endParaRPr>
          </a:p>
        </p:txBody>
      </p:sp>
      <p:sp>
        <p:nvSpPr>
          <p:cNvPr id="17" name="Rectangle 12">
            <a:extLst>
              <a:ext uri="{FF2B5EF4-FFF2-40B4-BE49-F238E27FC236}">
                <a16:creationId xmlns:a16="http://schemas.microsoft.com/office/drawing/2014/main" id="{2A4D08F7-6E74-4336-9A70-B1E3BEF2121E}"/>
              </a:ext>
            </a:extLst>
          </p:cNvPr>
          <p:cNvSpPr>
            <a:spLocks noChangeArrowheads="1"/>
          </p:cNvSpPr>
          <p:nvPr/>
        </p:nvSpPr>
        <p:spPr bwMode="auto">
          <a:xfrm>
            <a:off x="4598988" y="5078437"/>
            <a:ext cx="4065587" cy="1158875"/>
          </a:xfrm>
          <a:prstGeom prst="rect">
            <a:avLst/>
          </a:prstGeom>
          <a:solidFill>
            <a:srgbClr val="FFFF99"/>
          </a:solidFill>
          <a:ln w="25400">
            <a:solidFill>
              <a:schemeClr val="tx1"/>
            </a:solidFill>
            <a:miter lim="800000"/>
            <a:headEnd/>
            <a:tailEnd/>
          </a:ln>
        </p:spPr>
        <p:txBody>
          <a:bodyPr lIns="54000" rIns="54000" anchor="ct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r>
              <a:rPr lang="ja-JP" altLang="en-US" sz="2000" b="1" dirty="0">
                <a:latin typeface="ＭＳ Ｐゴシック" panose="020B0600070205080204" pitchFamily="50" charset="-128"/>
                <a:ea typeface="ＭＳ Ｐゴシック" panose="020B0600070205080204" pitchFamily="50" charset="-128"/>
              </a:rPr>
              <a:t>システム運用上のリスク拡大</a:t>
            </a:r>
            <a:br>
              <a:rPr lang="ja-JP" altLang="en-US" sz="2000" b="1" dirty="0">
                <a:latin typeface="ＭＳ Ｐゴシック" panose="020B0600070205080204" pitchFamily="50" charset="-128"/>
                <a:ea typeface="ＭＳ Ｐゴシック" panose="020B0600070205080204" pitchFamily="50" charset="-128"/>
              </a:rPr>
            </a:br>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想定外、あるいは、</a:t>
            </a:r>
            <a:br>
              <a:rPr lang="ja-JP" altLang="en-US" sz="2000" b="1" dirty="0">
                <a:latin typeface="ＭＳ Ｐゴシック" panose="020B0600070205080204" pitchFamily="50" charset="-128"/>
                <a:ea typeface="ＭＳ Ｐゴシック" panose="020B0600070205080204" pitchFamily="50" charset="-128"/>
              </a:rPr>
            </a:br>
            <a:r>
              <a:rPr lang="ja-JP" altLang="en-US" sz="2000" b="1" dirty="0">
                <a:latin typeface="ＭＳ Ｐゴシック" panose="020B0600070205080204" pitchFamily="50" charset="-128"/>
                <a:ea typeface="ＭＳ Ｐゴシック" panose="020B0600070205080204" pitchFamily="50" charset="-128"/>
              </a:rPr>
              <a:t>極限状態での</a:t>
            </a:r>
            <a:r>
              <a:rPr lang="ja-JP" altLang="ja-JP" sz="2000" b="1" dirty="0">
                <a:latin typeface="ＭＳ Ｐゴシック" panose="020B0600070205080204" pitchFamily="50" charset="-128"/>
                <a:ea typeface="ＭＳ Ｐゴシック" panose="020B0600070205080204" pitchFamily="50" charset="-128"/>
              </a:rPr>
              <a:t>利用</a:t>
            </a:r>
            <a:r>
              <a:rPr lang="ja-JP" altLang="en-US" sz="2000" b="1" dirty="0">
                <a:latin typeface="ＭＳ Ｐゴシック" panose="020B0600070205080204" pitchFamily="50" charset="-128"/>
                <a:ea typeface="ＭＳ Ｐゴシック" panose="020B0600070205080204" pitchFamily="50" charset="-128"/>
              </a:rPr>
              <a:t>運用</a:t>
            </a:r>
            <a:r>
              <a:rPr lang="en-US" altLang="ja-JP" sz="2000" b="1" dirty="0">
                <a:latin typeface="ＭＳ Ｐゴシック" panose="020B0600070205080204" pitchFamily="50" charset="-128"/>
                <a:ea typeface="ＭＳ Ｐゴシック" panose="020B0600070205080204" pitchFamily="50" charset="-128"/>
              </a:rPr>
              <a:t>]</a:t>
            </a:r>
          </a:p>
        </p:txBody>
      </p:sp>
      <p:sp>
        <p:nvSpPr>
          <p:cNvPr id="18" name="AutoShape 13">
            <a:extLst>
              <a:ext uri="{FF2B5EF4-FFF2-40B4-BE49-F238E27FC236}">
                <a16:creationId xmlns:a16="http://schemas.microsoft.com/office/drawing/2014/main" id="{05171775-CCAE-4C62-BB02-9630A4F69D8D}"/>
              </a:ext>
            </a:extLst>
          </p:cNvPr>
          <p:cNvSpPr>
            <a:spLocks noChangeArrowheads="1"/>
          </p:cNvSpPr>
          <p:nvPr/>
        </p:nvSpPr>
        <p:spPr bwMode="auto">
          <a:xfrm>
            <a:off x="8210550" y="4681562"/>
            <a:ext cx="733425" cy="792163"/>
          </a:xfrm>
          <a:prstGeom prst="irregularSeal1">
            <a:avLst/>
          </a:prstGeom>
          <a:gradFill rotWithShape="1">
            <a:gsLst>
              <a:gs pos="0">
                <a:srgbClr val="FF6600"/>
              </a:gs>
              <a:gs pos="100000">
                <a:srgbClr val="CC0000"/>
              </a:gs>
            </a:gsLst>
            <a:path path="shape">
              <a:fillToRect l="50000" t="50000" r="50000" b="50000"/>
            </a:path>
          </a:gradFill>
          <a:ln w="28575" algn="ctr">
            <a:solidFill>
              <a:schemeClr val="bg1"/>
            </a:solidFill>
            <a:miter lim="800000"/>
            <a:headEnd/>
            <a:tailEnd/>
          </a:ln>
        </p:spPr>
        <p:txBody>
          <a:bodyPr wrap="none" lIns="0" tIns="46800" rIns="0" bIns="46800" anchor="ct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endParaRPr lang="ja-JP" altLang="ja-JP" sz="1600">
              <a:latin typeface="ＭＳ ゴシック" panose="020B0609070205080204" pitchFamily="49" charset="-128"/>
              <a:ea typeface="ＭＳ ゴシック" panose="020B0609070205080204" pitchFamily="49" charset="-128"/>
            </a:endParaRPr>
          </a:p>
        </p:txBody>
      </p:sp>
      <p:grpSp>
        <p:nvGrpSpPr>
          <p:cNvPr id="19" name="Group 29">
            <a:extLst>
              <a:ext uri="{FF2B5EF4-FFF2-40B4-BE49-F238E27FC236}">
                <a16:creationId xmlns:a16="http://schemas.microsoft.com/office/drawing/2014/main" id="{6C27B5BA-DC94-4D26-977E-04D52DB4E1CA}"/>
              </a:ext>
            </a:extLst>
          </p:cNvPr>
          <p:cNvGrpSpPr>
            <a:grpSpLocks/>
          </p:cNvGrpSpPr>
          <p:nvPr/>
        </p:nvGrpSpPr>
        <p:grpSpPr bwMode="auto">
          <a:xfrm>
            <a:off x="3219450" y="4246587"/>
            <a:ext cx="2662238" cy="771525"/>
            <a:chOff x="2028" y="2630"/>
            <a:chExt cx="1677" cy="486"/>
          </a:xfrm>
        </p:grpSpPr>
        <p:sp>
          <p:nvSpPr>
            <p:cNvPr id="20" name="AutoShape 15">
              <a:extLst>
                <a:ext uri="{FF2B5EF4-FFF2-40B4-BE49-F238E27FC236}">
                  <a16:creationId xmlns:a16="http://schemas.microsoft.com/office/drawing/2014/main" id="{B3E0E5D2-4308-41D8-BE34-66D4C51DBCC4}"/>
                </a:ext>
              </a:extLst>
            </p:cNvPr>
            <p:cNvSpPr>
              <a:spLocks noChangeArrowheads="1"/>
            </p:cNvSpPr>
            <p:nvPr/>
          </p:nvSpPr>
          <p:spPr bwMode="gray">
            <a:xfrm>
              <a:off x="2028" y="2630"/>
              <a:ext cx="1677" cy="486"/>
            </a:xfrm>
            <a:prstGeom prst="downArrow">
              <a:avLst>
                <a:gd name="adj1" fmla="val 58954"/>
                <a:gd name="adj2" fmla="val 66329"/>
              </a:avLst>
            </a:prstGeom>
            <a:solidFill>
              <a:srgbClr val="33333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46800" rIns="0" bIns="46800" anchor="ct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endParaRPr lang="ja-JP" altLang="ja-JP" sz="1600">
                <a:latin typeface="ＭＳ ゴシック" panose="020B0609070205080204" pitchFamily="49" charset="-128"/>
                <a:ea typeface="ＭＳ ゴシック" panose="020B0609070205080204" pitchFamily="49" charset="-128"/>
              </a:endParaRPr>
            </a:p>
          </p:txBody>
        </p:sp>
        <p:sp>
          <p:nvSpPr>
            <p:cNvPr id="21" name="Rectangle 16">
              <a:extLst>
                <a:ext uri="{FF2B5EF4-FFF2-40B4-BE49-F238E27FC236}">
                  <a16:creationId xmlns:a16="http://schemas.microsoft.com/office/drawing/2014/main" id="{1CD0D42B-AF85-47BB-AEA8-1C37D318AB08}"/>
                </a:ext>
              </a:extLst>
            </p:cNvPr>
            <p:cNvSpPr>
              <a:spLocks noChangeArrowheads="1"/>
            </p:cNvSpPr>
            <p:nvPr/>
          </p:nvSpPr>
          <p:spPr bwMode="gray">
            <a:xfrm>
              <a:off x="2585" y="2648"/>
              <a:ext cx="576"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46800" rIns="0" bIns="46800">
              <a:spAutoFit/>
            </a:bodyP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lnSpc>
                  <a:spcPct val="80000"/>
                </a:lnSpc>
                <a:spcBef>
                  <a:spcPct val="50000"/>
                </a:spcBef>
              </a:pPr>
              <a:r>
                <a:rPr lang="ja-JP" altLang="en-US" sz="2400">
                  <a:solidFill>
                    <a:srgbClr val="FFFFCC"/>
                  </a:solidFill>
                  <a:ea typeface="ＭＳ ゴシック" panose="020B0609070205080204" pitchFamily="49" charset="-128"/>
                </a:rPr>
                <a:t>リスク</a:t>
              </a:r>
            </a:p>
            <a:p>
              <a:pPr algn="ctr" eaLnBrk="1" hangingPunct="1">
                <a:lnSpc>
                  <a:spcPct val="80000"/>
                </a:lnSpc>
              </a:pPr>
              <a:r>
                <a:rPr lang="ja-JP" altLang="en-US" sz="2400">
                  <a:solidFill>
                    <a:srgbClr val="FFFFCC"/>
                  </a:solidFill>
                  <a:ea typeface="ＭＳ ゴシック" panose="020B0609070205080204" pitchFamily="49" charset="-128"/>
                </a:rPr>
                <a:t>誘発</a:t>
              </a:r>
            </a:p>
          </p:txBody>
        </p:sp>
      </p:grpSp>
      <p:grpSp>
        <p:nvGrpSpPr>
          <p:cNvPr id="22" name="Group 22">
            <a:extLst>
              <a:ext uri="{FF2B5EF4-FFF2-40B4-BE49-F238E27FC236}">
                <a16:creationId xmlns:a16="http://schemas.microsoft.com/office/drawing/2014/main" id="{0E7D9FA5-7247-48B5-848A-74417E4A1457}"/>
              </a:ext>
            </a:extLst>
          </p:cNvPr>
          <p:cNvGrpSpPr>
            <a:grpSpLocks/>
          </p:cNvGrpSpPr>
          <p:nvPr/>
        </p:nvGrpSpPr>
        <p:grpSpPr bwMode="auto">
          <a:xfrm>
            <a:off x="3717925" y="2767037"/>
            <a:ext cx="1665288" cy="550863"/>
            <a:chOff x="2355" y="1698"/>
            <a:chExt cx="1049" cy="347"/>
          </a:xfrm>
        </p:grpSpPr>
        <p:sp>
          <p:nvSpPr>
            <p:cNvPr id="23" name="AutoShape 14">
              <a:extLst>
                <a:ext uri="{FF2B5EF4-FFF2-40B4-BE49-F238E27FC236}">
                  <a16:creationId xmlns:a16="http://schemas.microsoft.com/office/drawing/2014/main" id="{EB95831F-50F6-4EE0-9BEF-4543A7B00DBA}"/>
                </a:ext>
              </a:extLst>
            </p:cNvPr>
            <p:cNvSpPr>
              <a:spLocks noChangeArrowheads="1"/>
            </p:cNvSpPr>
            <p:nvPr/>
          </p:nvSpPr>
          <p:spPr bwMode="gray">
            <a:xfrm>
              <a:off x="2355" y="1744"/>
              <a:ext cx="1049" cy="301"/>
            </a:xfrm>
            <a:prstGeom prst="downArrow">
              <a:avLst>
                <a:gd name="adj1" fmla="val 58954"/>
                <a:gd name="adj2" fmla="val 66329"/>
              </a:avLst>
            </a:prstGeom>
            <a:solidFill>
              <a:srgbClr val="33333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46800" rIns="0" bIns="46800" anchor="ct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endParaRPr lang="ja-JP" altLang="ja-JP" sz="1600">
                <a:latin typeface="ＭＳ ゴシック" panose="020B0609070205080204" pitchFamily="49" charset="-128"/>
                <a:ea typeface="ＭＳ ゴシック" panose="020B0609070205080204" pitchFamily="49" charset="-128"/>
              </a:endParaRPr>
            </a:p>
          </p:txBody>
        </p:sp>
        <p:sp>
          <p:nvSpPr>
            <p:cNvPr id="24" name="Rectangle 17">
              <a:extLst>
                <a:ext uri="{FF2B5EF4-FFF2-40B4-BE49-F238E27FC236}">
                  <a16:creationId xmlns:a16="http://schemas.microsoft.com/office/drawing/2014/main" id="{F2D9DC6F-94BC-45C9-937F-E22690AB35B6}"/>
                </a:ext>
              </a:extLst>
            </p:cNvPr>
            <p:cNvSpPr>
              <a:spLocks noChangeArrowheads="1"/>
            </p:cNvSpPr>
            <p:nvPr/>
          </p:nvSpPr>
          <p:spPr bwMode="gray">
            <a:xfrm>
              <a:off x="2571" y="1698"/>
              <a:ext cx="61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46800" rIns="0" bIns="46800">
              <a:spAutoFit/>
            </a:bodyPr>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spcBef>
                  <a:spcPct val="50000"/>
                </a:spcBef>
              </a:pPr>
              <a:r>
                <a:rPr lang="ja-JP" altLang="en-US" sz="2500">
                  <a:solidFill>
                    <a:srgbClr val="FFFFCC"/>
                  </a:solidFill>
                  <a:ea typeface="ＭＳ ゴシック" panose="020B0609070205080204" pitchFamily="49" charset="-128"/>
                </a:rPr>
                <a:t>結果</a:t>
              </a:r>
            </a:p>
          </p:txBody>
        </p:sp>
      </p:grpSp>
      <p:sp>
        <p:nvSpPr>
          <p:cNvPr id="25" name="Rectangle 18">
            <a:extLst>
              <a:ext uri="{FF2B5EF4-FFF2-40B4-BE49-F238E27FC236}">
                <a16:creationId xmlns:a16="http://schemas.microsoft.com/office/drawing/2014/main" id="{608CCC65-87D6-4264-A53A-5AC009A26755}"/>
              </a:ext>
            </a:extLst>
          </p:cNvPr>
          <p:cNvSpPr>
            <a:spLocks noChangeArrowheads="1"/>
          </p:cNvSpPr>
          <p:nvPr/>
        </p:nvSpPr>
        <p:spPr bwMode="auto">
          <a:xfrm>
            <a:off x="1863725" y="1739925"/>
            <a:ext cx="1793875" cy="906462"/>
          </a:xfrm>
          <a:prstGeom prst="rect">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nchorCtr="1"/>
          <a:lstStyle>
            <a:lvl1pPr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2800">
                <a:solidFill>
                  <a:schemeClr val="tx2"/>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2800">
                <a:solidFill>
                  <a:schemeClr val="tx2"/>
                </a:solidFill>
                <a:latin typeface="HGP創英角ｺﾞｼｯｸUB" panose="020B0900000000000000" pitchFamily="50" charset="-128"/>
                <a:ea typeface="HGP創英角ｺﾞｼｯｸUB" panose="020B0900000000000000" pitchFamily="50" charset="-128"/>
              </a:defRPr>
            </a:lvl9pPr>
          </a:lstStyle>
          <a:p>
            <a:pPr algn="ctr" eaLnBrk="1" hangingPunct="1">
              <a:lnSpc>
                <a:spcPct val="50000"/>
              </a:lnSpc>
              <a:spcBef>
                <a:spcPct val="50000"/>
              </a:spcBef>
            </a:pPr>
            <a:r>
              <a:rPr lang="ja-JP" altLang="en-US" sz="2400" b="1">
                <a:solidFill>
                  <a:schemeClr val="bg1"/>
                </a:solidFill>
                <a:ea typeface="ＭＳ Ｐゴシック" panose="020B0600070205080204" pitchFamily="50" charset="-128"/>
              </a:rPr>
              <a:t>ユーザ</a:t>
            </a:r>
          </a:p>
          <a:p>
            <a:pPr algn="ctr" eaLnBrk="1" hangingPunct="1">
              <a:lnSpc>
                <a:spcPct val="50000"/>
              </a:lnSpc>
              <a:spcBef>
                <a:spcPct val="50000"/>
              </a:spcBef>
            </a:pPr>
            <a:r>
              <a:rPr lang="ja-JP" altLang="en-US" sz="2400" b="1">
                <a:solidFill>
                  <a:schemeClr val="bg1"/>
                </a:solidFill>
                <a:ea typeface="ＭＳ Ｐゴシック" panose="020B0600070205080204" pitchFamily="50" charset="-128"/>
              </a:rPr>
              <a:t>（発注者）</a:t>
            </a:r>
          </a:p>
        </p:txBody>
      </p:sp>
    </p:spTree>
    <p:extLst>
      <p:ext uri="{BB962C8B-B14F-4D97-AF65-F5344CB8AC3E}">
        <p14:creationId xmlns:p14="http://schemas.microsoft.com/office/powerpoint/2010/main" val="2730414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6D5279-BC36-4004-93DC-B6F8AB6F7F9D}"/>
              </a:ext>
            </a:extLst>
          </p:cNvPr>
          <p:cNvSpPr>
            <a:spLocks noGrp="1"/>
          </p:cNvSpPr>
          <p:nvPr>
            <p:ph type="title"/>
          </p:nvPr>
        </p:nvSpPr>
        <p:spPr/>
        <p:txBody>
          <a:bodyPr/>
          <a:lstStyle/>
          <a:p>
            <a:r>
              <a:rPr kumimoji="1" lang="ja-JP" altLang="en-US" dirty="0"/>
              <a:t>そもそもシステムはなぜ開発するか？</a:t>
            </a:r>
          </a:p>
        </p:txBody>
      </p:sp>
      <p:sp>
        <p:nvSpPr>
          <p:cNvPr id="3" name="テキスト プレースホルダー 2">
            <a:extLst>
              <a:ext uri="{FF2B5EF4-FFF2-40B4-BE49-F238E27FC236}">
                <a16:creationId xmlns:a16="http://schemas.microsoft.com/office/drawing/2014/main" id="{81F856A1-9BAA-4294-82D6-49FA5E57CD4B}"/>
              </a:ext>
            </a:extLst>
          </p:cNvPr>
          <p:cNvSpPr>
            <a:spLocks noGrp="1"/>
          </p:cNvSpPr>
          <p:nvPr>
            <p:ph type="body" idx="1"/>
          </p:nvPr>
        </p:nvSpPr>
        <p:spPr/>
        <p:txBody>
          <a:bodyPr/>
          <a:lstStyle/>
          <a:p>
            <a:r>
              <a:rPr kumimoji="1" lang="ja-JP" altLang="en-US" dirty="0"/>
              <a:t>代表的な開発手法について知る</a:t>
            </a:r>
          </a:p>
        </p:txBody>
      </p:sp>
    </p:spTree>
    <p:extLst>
      <p:ext uri="{BB962C8B-B14F-4D97-AF65-F5344CB8AC3E}">
        <p14:creationId xmlns:p14="http://schemas.microsoft.com/office/powerpoint/2010/main" val="2599953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AFBA4F-1A1A-4577-AE91-BF4472C3E747}"/>
              </a:ext>
            </a:extLst>
          </p:cNvPr>
          <p:cNvSpPr>
            <a:spLocks noGrp="1"/>
          </p:cNvSpPr>
          <p:nvPr>
            <p:ph type="title"/>
          </p:nvPr>
        </p:nvSpPr>
        <p:spPr/>
        <p:txBody>
          <a:bodyPr/>
          <a:lstStyle/>
          <a:p>
            <a:r>
              <a:rPr kumimoji="1" lang="ja-JP" altLang="en-US" dirty="0"/>
              <a:t>企業が変わるべき理由</a:t>
            </a:r>
          </a:p>
        </p:txBody>
      </p:sp>
      <p:cxnSp>
        <p:nvCxnSpPr>
          <p:cNvPr id="5" name="直線コネクタ 4">
            <a:extLst>
              <a:ext uri="{FF2B5EF4-FFF2-40B4-BE49-F238E27FC236}">
                <a16:creationId xmlns:a16="http://schemas.microsoft.com/office/drawing/2014/main" id="{4AD3CB90-43BB-4798-88AA-B07352729D87}"/>
              </a:ext>
            </a:extLst>
          </p:cNvPr>
          <p:cNvCxnSpPr>
            <a:cxnSpLocks/>
          </p:cNvCxnSpPr>
          <p:nvPr/>
        </p:nvCxnSpPr>
        <p:spPr>
          <a:xfrm>
            <a:off x="935597" y="5949280"/>
            <a:ext cx="7437805" cy="0"/>
          </a:xfrm>
          <a:prstGeom prst="line">
            <a:avLst/>
          </a:prstGeom>
        </p:spPr>
        <p:style>
          <a:lnRef idx="3">
            <a:schemeClr val="dk1"/>
          </a:lnRef>
          <a:fillRef idx="0">
            <a:schemeClr val="dk1"/>
          </a:fillRef>
          <a:effectRef idx="2">
            <a:schemeClr val="dk1"/>
          </a:effectRef>
          <a:fontRef idx="minor">
            <a:schemeClr val="tx1"/>
          </a:fontRef>
        </p:style>
      </p:cxnSp>
      <p:cxnSp>
        <p:nvCxnSpPr>
          <p:cNvPr id="6" name="直線コネクタ 5">
            <a:extLst>
              <a:ext uri="{FF2B5EF4-FFF2-40B4-BE49-F238E27FC236}">
                <a16:creationId xmlns:a16="http://schemas.microsoft.com/office/drawing/2014/main" id="{70288E8F-7CC4-441E-9368-735A23B0819A}"/>
              </a:ext>
            </a:extLst>
          </p:cNvPr>
          <p:cNvCxnSpPr>
            <a:cxnSpLocks/>
          </p:cNvCxnSpPr>
          <p:nvPr/>
        </p:nvCxnSpPr>
        <p:spPr>
          <a:xfrm flipV="1">
            <a:off x="611560" y="1275696"/>
            <a:ext cx="0" cy="4562688"/>
          </a:xfrm>
          <a:prstGeom prst="line">
            <a:avLst/>
          </a:prstGeom>
        </p:spPr>
        <p:style>
          <a:lnRef idx="3">
            <a:schemeClr val="dk1"/>
          </a:lnRef>
          <a:fillRef idx="0">
            <a:schemeClr val="dk1"/>
          </a:fillRef>
          <a:effectRef idx="2">
            <a:schemeClr val="dk1"/>
          </a:effectRef>
          <a:fontRef idx="minor">
            <a:schemeClr val="tx1"/>
          </a:fontRef>
        </p:style>
      </p:cxnSp>
      <p:sp>
        <p:nvSpPr>
          <p:cNvPr id="10" name="星: 5 pt 9">
            <a:extLst>
              <a:ext uri="{FF2B5EF4-FFF2-40B4-BE49-F238E27FC236}">
                <a16:creationId xmlns:a16="http://schemas.microsoft.com/office/drawing/2014/main" id="{F0D6A22A-B042-4F6D-9EE9-59BB3349D0BD}"/>
              </a:ext>
            </a:extLst>
          </p:cNvPr>
          <p:cNvSpPr/>
          <p:nvPr/>
        </p:nvSpPr>
        <p:spPr>
          <a:xfrm>
            <a:off x="780772" y="5180160"/>
            <a:ext cx="792088" cy="648072"/>
          </a:xfrm>
          <a:prstGeom prst="star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2000" b="1"/>
          </a:p>
        </p:txBody>
      </p:sp>
      <p:sp>
        <p:nvSpPr>
          <p:cNvPr id="11" name="テキスト ボックス 10">
            <a:extLst>
              <a:ext uri="{FF2B5EF4-FFF2-40B4-BE49-F238E27FC236}">
                <a16:creationId xmlns:a16="http://schemas.microsoft.com/office/drawing/2014/main" id="{EF1EB0FE-D952-40C5-AC66-74D01ACA2DAC}"/>
              </a:ext>
            </a:extLst>
          </p:cNvPr>
          <p:cNvSpPr txBox="1"/>
          <p:nvPr/>
        </p:nvSpPr>
        <p:spPr>
          <a:xfrm>
            <a:off x="826399" y="4411750"/>
            <a:ext cx="700833" cy="707886"/>
          </a:xfrm>
          <a:prstGeom prst="rect">
            <a:avLst/>
          </a:prstGeom>
          <a:noFill/>
        </p:spPr>
        <p:txBody>
          <a:bodyPr wrap="none" rtlCol="0">
            <a:spAutoFit/>
          </a:bodyPr>
          <a:lstStyle/>
          <a:p>
            <a:r>
              <a:rPr kumimoji="1" lang="ja-JP" altLang="en-US" sz="2000" b="1" dirty="0"/>
              <a:t>現状</a:t>
            </a:r>
            <a:br>
              <a:rPr kumimoji="1" lang="en-US" altLang="ja-JP" sz="2000" b="1" dirty="0"/>
            </a:br>
            <a:r>
              <a:rPr kumimoji="1" lang="en-US" altLang="ja-JP" sz="2000" b="1" dirty="0"/>
              <a:t>As-Is</a:t>
            </a:r>
            <a:endParaRPr kumimoji="1" lang="ja-JP" altLang="en-US" sz="2000" b="1" dirty="0"/>
          </a:p>
        </p:txBody>
      </p:sp>
      <p:sp>
        <p:nvSpPr>
          <p:cNvPr id="12" name="スマイル 11">
            <a:extLst>
              <a:ext uri="{FF2B5EF4-FFF2-40B4-BE49-F238E27FC236}">
                <a16:creationId xmlns:a16="http://schemas.microsoft.com/office/drawing/2014/main" id="{0D960251-B173-495B-B7E5-D0C4A4563D77}"/>
              </a:ext>
            </a:extLst>
          </p:cNvPr>
          <p:cNvSpPr/>
          <p:nvPr/>
        </p:nvSpPr>
        <p:spPr>
          <a:xfrm>
            <a:off x="7367425" y="1763322"/>
            <a:ext cx="1224136" cy="100811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n w="0"/>
              <a:solidFill>
                <a:schemeClr val="tx1"/>
              </a:solidFill>
              <a:effectLst>
                <a:outerShdw blurRad="38100" dist="19050" dir="2700000" algn="tl" rotWithShape="0">
                  <a:schemeClr val="dk1">
                    <a:alpha val="40000"/>
                  </a:schemeClr>
                </a:outerShdw>
              </a:effectLst>
            </a:endParaRPr>
          </a:p>
        </p:txBody>
      </p:sp>
      <p:sp>
        <p:nvSpPr>
          <p:cNvPr id="13" name="正方形/長方形 12">
            <a:extLst>
              <a:ext uri="{FF2B5EF4-FFF2-40B4-BE49-F238E27FC236}">
                <a16:creationId xmlns:a16="http://schemas.microsoft.com/office/drawing/2014/main" id="{B0288F5D-CCF7-4C76-A24A-03CBA8672A0E}"/>
              </a:ext>
            </a:extLst>
          </p:cNvPr>
          <p:cNvSpPr/>
          <p:nvPr/>
        </p:nvSpPr>
        <p:spPr>
          <a:xfrm>
            <a:off x="6705512" y="826819"/>
            <a:ext cx="2438488" cy="923330"/>
          </a:xfrm>
          <a:prstGeom prst="rect">
            <a:avLst/>
          </a:prstGeom>
          <a:noFill/>
        </p:spPr>
        <p:txBody>
          <a:bodyPr wrap="none" lIns="91440" tIns="45720" rIns="91440" bIns="45720">
            <a:spAutoFit/>
          </a:bodyPr>
          <a:lstStyle/>
          <a:p>
            <a:pPr algn="ctr"/>
            <a:r>
              <a:rPr lang="ja-JP" altLang="en-US" sz="5400" b="0" cap="none" spc="0" dirty="0">
                <a:ln w="0"/>
                <a:solidFill>
                  <a:schemeClr val="tx1"/>
                </a:solidFill>
                <a:effectLst>
                  <a:outerShdw blurRad="38100" dist="19050" dir="2700000" algn="tl" rotWithShape="0">
                    <a:schemeClr val="dk1">
                      <a:alpha val="40000"/>
                    </a:schemeClr>
                  </a:outerShdw>
                </a:effectLst>
              </a:rPr>
              <a:t>ビジョン</a:t>
            </a:r>
          </a:p>
        </p:txBody>
      </p:sp>
      <p:sp>
        <p:nvSpPr>
          <p:cNvPr id="14" name="矢印: 左 13">
            <a:extLst>
              <a:ext uri="{FF2B5EF4-FFF2-40B4-BE49-F238E27FC236}">
                <a16:creationId xmlns:a16="http://schemas.microsoft.com/office/drawing/2014/main" id="{A2D636AF-3381-4D79-98D2-0E9D74EAA392}"/>
              </a:ext>
            </a:extLst>
          </p:cNvPr>
          <p:cNvSpPr/>
          <p:nvPr/>
        </p:nvSpPr>
        <p:spPr>
          <a:xfrm>
            <a:off x="1824381" y="5159009"/>
            <a:ext cx="1584176" cy="716446"/>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dirty="0"/>
              <a:t>内部資源</a:t>
            </a:r>
          </a:p>
        </p:txBody>
      </p:sp>
      <p:sp>
        <p:nvSpPr>
          <p:cNvPr id="15" name="矢印: 下 14">
            <a:extLst>
              <a:ext uri="{FF2B5EF4-FFF2-40B4-BE49-F238E27FC236}">
                <a16:creationId xmlns:a16="http://schemas.microsoft.com/office/drawing/2014/main" id="{352C05FC-CDCD-41A3-825A-4035689E735B}"/>
              </a:ext>
            </a:extLst>
          </p:cNvPr>
          <p:cNvSpPr/>
          <p:nvPr/>
        </p:nvSpPr>
        <p:spPr>
          <a:xfrm>
            <a:off x="815398" y="2771434"/>
            <a:ext cx="1008983" cy="125537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dirty="0"/>
              <a:t>外部環境</a:t>
            </a:r>
          </a:p>
        </p:txBody>
      </p:sp>
      <p:sp>
        <p:nvSpPr>
          <p:cNvPr id="16" name="星: 7 pt 15">
            <a:extLst>
              <a:ext uri="{FF2B5EF4-FFF2-40B4-BE49-F238E27FC236}">
                <a16:creationId xmlns:a16="http://schemas.microsoft.com/office/drawing/2014/main" id="{89A0169F-D8F3-49C9-9269-EA589F65140F}"/>
              </a:ext>
            </a:extLst>
          </p:cNvPr>
          <p:cNvSpPr/>
          <p:nvPr/>
        </p:nvSpPr>
        <p:spPr>
          <a:xfrm>
            <a:off x="5064306" y="2476700"/>
            <a:ext cx="2361038" cy="1623856"/>
          </a:xfrm>
          <a:prstGeom prst="star7">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400" b="1" dirty="0"/>
              <a:t>あるべき姿</a:t>
            </a:r>
            <a:br>
              <a:rPr kumimoji="1" lang="en-US" altLang="ja-JP" sz="2400" b="1" dirty="0"/>
            </a:br>
            <a:r>
              <a:rPr kumimoji="1" lang="en-US" altLang="ja-JP" sz="2400" b="1" dirty="0"/>
              <a:t>To-Be</a:t>
            </a:r>
            <a:endParaRPr kumimoji="1" lang="ja-JP" altLang="en-US" sz="2400" b="1" dirty="0"/>
          </a:p>
        </p:txBody>
      </p:sp>
      <p:cxnSp>
        <p:nvCxnSpPr>
          <p:cNvPr id="18" name="直線矢印コネクタ 17">
            <a:extLst>
              <a:ext uri="{FF2B5EF4-FFF2-40B4-BE49-F238E27FC236}">
                <a16:creationId xmlns:a16="http://schemas.microsoft.com/office/drawing/2014/main" id="{C8CE2902-47BA-4844-A242-A3067635E854}"/>
              </a:ext>
            </a:extLst>
          </p:cNvPr>
          <p:cNvCxnSpPr>
            <a:cxnSpLocks/>
          </p:cNvCxnSpPr>
          <p:nvPr/>
        </p:nvCxnSpPr>
        <p:spPr>
          <a:xfrm flipV="1">
            <a:off x="1572860" y="3625322"/>
            <a:ext cx="3631641" cy="157699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0" name="テキスト ボックス 19">
            <a:extLst>
              <a:ext uri="{FF2B5EF4-FFF2-40B4-BE49-F238E27FC236}">
                <a16:creationId xmlns:a16="http://schemas.microsoft.com/office/drawing/2014/main" id="{B86D3C9C-AD7D-4F1B-9EE1-A3DA7202A8A6}"/>
              </a:ext>
            </a:extLst>
          </p:cNvPr>
          <p:cNvSpPr txBox="1"/>
          <p:nvPr/>
        </p:nvSpPr>
        <p:spPr>
          <a:xfrm>
            <a:off x="2620106" y="2492896"/>
            <a:ext cx="1475084" cy="1015663"/>
          </a:xfrm>
          <a:prstGeom prst="rect">
            <a:avLst/>
          </a:prstGeom>
          <a:noFill/>
        </p:spPr>
        <p:txBody>
          <a:bodyPr wrap="none" rtlCol="0">
            <a:spAutoFit/>
          </a:bodyPr>
          <a:lstStyle/>
          <a:p>
            <a:r>
              <a:rPr kumimoji="1" lang="en-US" altLang="ja-JP" sz="2000" b="1" dirty="0"/>
              <a:t>SWOT</a:t>
            </a:r>
            <a:r>
              <a:rPr kumimoji="1" lang="ja-JP" altLang="en-US" sz="2000" b="1" dirty="0"/>
              <a:t>分析</a:t>
            </a:r>
            <a:br>
              <a:rPr kumimoji="1" lang="en-US" altLang="ja-JP" sz="2000" b="1" dirty="0"/>
            </a:br>
            <a:r>
              <a:rPr kumimoji="1" lang="en-US" altLang="ja-JP" sz="2000" b="1" dirty="0"/>
              <a:t>CSF</a:t>
            </a:r>
            <a:br>
              <a:rPr kumimoji="1" lang="en-US" altLang="ja-JP" sz="2000" b="1" dirty="0"/>
            </a:br>
            <a:r>
              <a:rPr kumimoji="1" lang="ja-JP" altLang="en-US" sz="2000" b="1" dirty="0"/>
              <a:t>成熟度分析</a:t>
            </a:r>
          </a:p>
        </p:txBody>
      </p:sp>
      <p:sp>
        <p:nvSpPr>
          <p:cNvPr id="21" name="テキスト ボックス 20">
            <a:extLst>
              <a:ext uri="{FF2B5EF4-FFF2-40B4-BE49-F238E27FC236}">
                <a16:creationId xmlns:a16="http://schemas.microsoft.com/office/drawing/2014/main" id="{E890B16D-88AC-47A8-9DB6-E8032BC1E881}"/>
              </a:ext>
            </a:extLst>
          </p:cNvPr>
          <p:cNvSpPr txBox="1"/>
          <p:nvPr/>
        </p:nvSpPr>
        <p:spPr>
          <a:xfrm>
            <a:off x="5204501" y="4137666"/>
            <a:ext cx="2417650" cy="707886"/>
          </a:xfrm>
          <a:prstGeom prst="rect">
            <a:avLst/>
          </a:prstGeom>
          <a:noFill/>
        </p:spPr>
        <p:txBody>
          <a:bodyPr wrap="none" rtlCol="0">
            <a:spAutoFit/>
          </a:bodyPr>
          <a:lstStyle/>
          <a:p>
            <a:r>
              <a:rPr kumimoji="1" lang="ja-JP" altLang="en-US" sz="2000" b="1" dirty="0"/>
              <a:t>バランススコアカード</a:t>
            </a:r>
            <a:br>
              <a:rPr kumimoji="1" lang="en-US" altLang="ja-JP" sz="2000" b="1" dirty="0"/>
            </a:br>
            <a:r>
              <a:rPr kumimoji="1" lang="en-US" altLang="ja-JP" sz="2000" b="1" dirty="0"/>
              <a:t>KGI</a:t>
            </a:r>
            <a:r>
              <a:rPr kumimoji="1" lang="ja-JP" altLang="en-US" sz="2000" b="1" dirty="0" err="1"/>
              <a:t>、</a:t>
            </a:r>
            <a:r>
              <a:rPr kumimoji="1" lang="en-US" altLang="ja-JP" sz="2000" b="1" dirty="0"/>
              <a:t>KPI</a:t>
            </a:r>
            <a:r>
              <a:rPr kumimoji="1" lang="ja-JP" altLang="en-US" sz="2000" b="1" dirty="0"/>
              <a:t>の設定</a:t>
            </a:r>
          </a:p>
        </p:txBody>
      </p:sp>
      <p:sp>
        <p:nvSpPr>
          <p:cNvPr id="22" name="四角形: 角を丸くする 21">
            <a:extLst>
              <a:ext uri="{FF2B5EF4-FFF2-40B4-BE49-F238E27FC236}">
                <a16:creationId xmlns:a16="http://schemas.microsoft.com/office/drawing/2014/main" id="{06429F9E-F361-43ED-92E3-A4BAD9E4ED00}"/>
              </a:ext>
            </a:extLst>
          </p:cNvPr>
          <p:cNvSpPr/>
          <p:nvPr/>
        </p:nvSpPr>
        <p:spPr>
          <a:xfrm>
            <a:off x="2444528" y="3900320"/>
            <a:ext cx="1911448" cy="945231"/>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000" b="1" dirty="0"/>
              <a:t>業務改革</a:t>
            </a:r>
            <a:br>
              <a:rPr kumimoji="1" lang="en-US" altLang="ja-JP" sz="2000" b="1" dirty="0"/>
            </a:br>
            <a:r>
              <a:rPr kumimoji="1" lang="en-US" altLang="ja-JP" sz="2000" b="1" dirty="0"/>
              <a:t>IT</a:t>
            </a:r>
            <a:r>
              <a:rPr kumimoji="1" lang="ja-JP" altLang="en-US" sz="2000" b="1" dirty="0"/>
              <a:t>改革戦略</a:t>
            </a:r>
          </a:p>
        </p:txBody>
      </p:sp>
      <p:sp>
        <p:nvSpPr>
          <p:cNvPr id="23" name="雲 22">
            <a:extLst>
              <a:ext uri="{FF2B5EF4-FFF2-40B4-BE49-F238E27FC236}">
                <a16:creationId xmlns:a16="http://schemas.microsoft.com/office/drawing/2014/main" id="{89D77DAB-5C4D-46D6-95E9-B3818DB834EC}"/>
              </a:ext>
            </a:extLst>
          </p:cNvPr>
          <p:cNvSpPr/>
          <p:nvPr/>
        </p:nvSpPr>
        <p:spPr>
          <a:xfrm>
            <a:off x="2444528" y="1102311"/>
            <a:ext cx="4503736" cy="1361216"/>
          </a:xfrm>
          <a:prstGeom prst="cloud">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400" b="1" dirty="0"/>
              <a:t>新たな</a:t>
            </a:r>
            <a:br>
              <a:rPr kumimoji="1" lang="en-US" altLang="ja-JP" sz="2400" b="1" dirty="0"/>
            </a:br>
            <a:r>
              <a:rPr kumimoji="1" lang="ja-JP" altLang="en-US" sz="2400" b="1" dirty="0"/>
              <a:t>社会価値　顧客価値</a:t>
            </a:r>
            <a:br>
              <a:rPr kumimoji="1" lang="en-US" altLang="ja-JP" sz="2400" b="1" dirty="0"/>
            </a:br>
            <a:r>
              <a:rPr kumimoji="1" lang="ja-JP" altLang="en-US" sz="2400" b="1" dirty="0"/>
              <a:t>を提供！</a:t>
            </a:r>
          </a:p>
        </p:txBody>
      </p:sp>
      <p:sp>
        <p:nvSpPr>
          <p:cNvPr id="24" name="四角形: 角を丸くする 23">
            <a:extLst>
              <a:ext uri="{FF2B5EF4-FFF2-40B4-BE49-F238E27FC236}">
                <a16:creationId xmlns:a16="http://schemas.microsoft.com/office/drawing/2014/main" id="{64983537-0B84-43BE-BB6B-E3171EDDF28E}"/>
              </a:ext>
            </a:extLst>
          </p:cNvPr>
          <p:cNvSpPr/>
          <p:nvPr/>
        </p:nvSpPr>
        <p:spPr>
          <a:xfrm>
            <a:off x="3862410" y="5232328"/>
            <a:ext cx="1933725" cy="595904"/>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000" b="1" dirty="0"/>
              <a:t>セキュリティ</a:t>
            </a:r>
          </a:p>
        </p:txBody>
      </p:sp>
      <p:sp>
        <p:nvSpPr>
          <p:cNvPr id="25" name="四角形: 角を丸くする 24">
            <a:extLst>
              <a:ext uri="{FF2B5EF4-FFF2-40B4-BE49-F238E27FC236}">
                <a16:creationId xmlns:a16="http://schemas.microsoft.com/office/drawing/2014/main" id="{9008C881-8BD0-4804-8314-EE1DB195525D}"/>
              </a:ext>
            </a:extLst>
          </p:cNvPr>
          <p:cNvSpPr/>
          <p:nvPr/>
        </p:nvSpPr>
        <p:spPr>
          <a:xfrm>
            <a:off x="1001995" y="1694203"/>
            <a:ext cx="1317894" cy="601997"/>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000" b="1" dirty="0"/>
              <a:t>リスク</a:t>
            </a:r>
          </a:p>
        </p:txBody>
      </p:sp>
      <p:sp>
        <p:nvSpPr>
          <p:cNvPr id="26" name="スライド番号プレースホルダー 3">
            <a:extLst>
              <a:ext uri="{FF2B5EF4-FFF2-40B4-BE49-F238E27FC236}">
                <a16:creationId xmlns:a16="http://schemas.microsoft.com/office/drawing/2014/main" id="{AD31BAA5-D390-4E7C-8659-E44E1376DCBD}"/>
              </a:ext>
            </a:extLst>
          </p:cNvPr>
          <p:cNvSpPr>
            <a:spLocks noGrp="1"/>
          </p:cNvSpPr>
          <p:nvPr>
            <p:ph type="sldNum" sz="quarter" idx="12"/>
          </p:nvPr>
        </p:nvSpPr>
        <p:spPr>
          <a:xfrm>
            <a:off x="7425344" y="6459786"/>
            <a:ext cx="984019" cy="365125"/>
          </a:xfrm>
        </p:spPr>
        <p:txBody>
          <a:bodyPr/>
          <a:lstStyle/>
          <a:p>
            <a:fld id="{D2D8002D-B5B0-4BAC-B1F6-782DDCCE6D9C}" type="slidenum">
              <a:rPr kumimoji="1" lang="ja-JP" altLang="en-US" smtClean="0"/>
              <a:t>16</a:t>
            </a:fld>
            <a:endParaRPr kumimoji="1" lang="ja-JP" altLang="en-US" dirty="0"/>
          </a:p>
        </p:txBody>
      </p:sp>
    </p:spTree>
    <p:extLst>
      <p:ext uri="{BB962C8B-B14F-4D97-AF65-F5344CB8AC3E}">
        <p14:creationId xmlns:p14="http://schemas.microsoft.com/office/powerpoint/2010/main" val="3717357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1AF29E-3D61-4616-8797-AA51DD03A6C2}"/>
              </a:ext>
            </a:extLst>
          </p:cNvPr>
          <p:cNvSpPr>
            <a:spLocks noGrp="1"/>
          </p:cNvSpPr>
          <p:nvPr>
            <p:ph type="title"/>
          </p:nvPr>
        </p:nvSpPr>
        <p:spPr/>
        <p:txBody>
          <a:bodyPr/>
          <a:lstStyle/>
          <a:p>
            <a:r>
              <a:rPr kumimoji="1" lang="ja-JP" altLang="en-US" dirty="0"/>
              <a:t>企業活動</a:t>
            </a:r>
          </a:p>
        </p:txBody>
      </p:sp>
      <p:sp>
        <p:nvSpPr>
          <p:cNvPr id="4" name="スライド番号プレースホルダー 3">
            <a:extLst>
              <a:ext uri="{FF2B5EF4-FFF2-40B4-BE49-F238E27FC236}">
                <a16:creationId xmlns:a16="http://schemas.microsoft.com/office/drawing/2014/main" id="{C950A718-E287-487C-8E90-0B990DF85AF6}"/>
              </a:ext>
            </a:extLst>
          </p:cNvPr>
          <p:cNvSpPr>
            <a:spLocks noGrp="1"/>
          </p:cNvSpPr>
          <p:nvPr>
            <p:ph type="sldNum" sz="quarter" idx="12"/>
          </p:nvPr>
        </p:nvSpPr>
        <p:spPr/>
        <p:txBody>
          <a:bodyPr/>
          <a:lstStyle/>
          <a:p>
            <a:fld id="{D2D8002D-B5B0-4BAC-B1F6-782DDCCE6D9C}" type="slidenum">
              <a:rPr kumimoji="1" lang="ja-JP" altLang="en-US" smtClean="0"/>
              <a:pPr/>
              <a:t>17</a:t>
            </a:fld>
            <a:endParaRPr kumimoji="1" lang="ja-JP" altLang="en-US"/>
          </a:p>
        </p:txBody>
      </p:sp>
      <p:graphicFrame>
        <p:nvGraphicFramePr>
          <p:cNvPr id="5" name="コンテンツ プレースホルダー 3">
            <a:extLst>
              <a:ext uri="{FF2B5EF4-FFF2-40B4-BE49-F238E27FC236}">
                <a16:creationId xmlns:a16="http://schemas.microsoft.com/office/drawing/2014/main" id="{E5D1A48D-89D7-4366-922F-522D36D646EF}"/>
              </a:ext>
            </a:extLst>
          </p:cNvPr>
          <p:cNvGraphicFramePr>
            <a:graphicFrameLocks noGrp="1"/>
          </p:cNvGraphicFramePr>
          <p:nvPr>
            <p:ph idx="1"/>
            <p:extLst/>
          </p:nvPr>
        </p:nvGraphicFramePr>
        <p:xfrm>
          <a:off x="822325" y="981075"/>
          <a:ext cx="7543800" cy="5103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3152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390669-DBA1-4FB7-98E6-811243D1C2C4}"/>
              </a:ext>
            </a:extLst>
          </p:cNvPr>
          <p:cNvSpPr>
            <a:spLocks noGrp="1"/>
          </p:cNvSpPr>
          <p:nvPr>
            <p:ph type="title"/>
          </p:nvPr>
        </p:nvSpPr>
        <p:spPr/>
        <p:txBody>
          <a:bodyPr/>
          <a:lstStyle/>
          <a:p>
            <a:r>
              <a:rPr kumimoji="1" lang="ja-JP" altLang="en-US" dirty="0"/>
              <a:t>企業活動と</a:t>
            </a:r>
            <a:r>
              <a:rPr kumimoji="1" lang="en-US" altLang="ja-JP" dirty="0"/>
              <a:t>IT</a:t>
            </a:r>
            <a:r>
              <a:rPr kumimoji="1" lang="ja-JP" altLang="en-US" dirty="0"/>
              <a:t>経営プロセス</a:t>
            </a:r>
          </a:p>
        </p:txBody>
      </p:sp>
      <p:sp>
        <p:nvSpPr>
          <p:cNvPr id="4" name="スライド番号プレースホルダー 3">
            <a:extLst>
              <a:ext uri="{FF2B5EF4-FFF2-40B4-BE49-F238E27FC236}">
                <a16:creationId xmlns:a16="http://schemas.microsoft.com/office/drawing/2014/main" id="{DFF8F203-8481-43AB-A2D8-296F82D042B0}"/>
              </a:ext>
            </a:extLst>
          </p:cNvPr>
          <p:cNvSpPr>
            <a:spLocks noGrp="1"/>
          </p:cNvSpPr>
          <p:nvPr>
            <p:ph type="sldNum" sz="quarter" idx="12"/>
          </p:nvPr>
        </p:nvSpPr>
        <p:spPr/>
        <p:txBody>
          <a:bodyPr/>
          <a:lstStyle/>
          <a:p>
            <a:fld id="{D2D8002D-B5B0-4BAC-B1F6-782DDCCE6D9C}" type="slidenum">
              <a:rPr kumimoji="1" lang="ja-JP" altLang="en-US" smtClean="0"/>
              <a:pPr/>
              <a:t>18</a:t>
            </a:fld>
            <a:endParaRPr kumimoji="1" lang="ja-JP" altLang="en-US"/>
          </a:p>
        </p:txBody>
      </p:sp>
      <p:pic>
        <p:nvPicPr>
          <p:cNvPr id="5" name="Picture 2" descr="ITコーディネータ協会">
            <a:extLst>
              <a:ext uri="{FF2B5EF4-FFF2-40B4-BE49-F238E27FC236}">
                <a16:creationId xmlns:a16="http://schemas.microsoft.com/office/drawing/2014/main" id="{1EAF53A3-61B9-476F-84EC-C7CDD4308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82172"/>
            <a:ext cx="3248025" cy="695325"/>
          </a:xfrm>
          <a:prstGeom prst="rect">
            <a:avLst/>
          </a:prstGeom>
          <a:noFill/>
          <a:extLst>
            <a:ext uri="{909E8E84-426E-40DD-AFC4-6F175D3DCCD1}">
              <a14:hiddenFill xmlns:a14="http://schemas.microsoft.com/office/drawing/2010/main">
                <a:solidFill>
                  <a:srgbClr val="FFFFFF"/>
                </a:solidFill>
              </a14:hiddenFill>
            </a:ext>
          </a:extLst>
        </p:spPr>
      </p:pic>
      <p:pic>
        <p:nvPicPr>
          <p:cNvPr id="6" name="コンテンツ プレースホルダー 3">
            <a:extLst>
              <a:ext uri="{FF2B5EF4-FFF2-40B4-BE49-F238E27FC236}">
                <a16:creationId xmlns:a16="http://schemas.microsoft.com/office/drawing/2014/main" id="{FA5E036E-F6DC-40AA-8A69-0C297CA2E3D1}"/>
              </a:ext>
            </a:extLst>
          </p:cNvPr>
          <p:cNvPicPr>
            <a:picLocks noGrp="1" noChangeAspect="1"/>
          </p:cNvPicPr>
          <p:nvPr>
            <p:ph idx="1"/>
          </p:nvPr>
        </p:nvPicPr>
        <p:blipFill>
          <a:blip r:embed="rId3"/>
          <a:stretch>
            <a:fillRect/>
          </a:stretch>
        </p:blipFill>
        <p:spPr>
          <a:xfrm>
            <a:off x="395537" y="1148946"/>
            <a:ext cx="8208912" cy="5033225"/>
          </a:xfrm>
          <a:prstGeom prst="rect">
            <a:avLst/>
          </a:prstGeom>
        </p:spPr>
      </p:pic>
    </p:spTree>
    <p:extLst>
      <p:ext uri="{BB962C8B-B14F-4D97-AF65-F5344CB8AC3E}">
        <p14:creationId xmlns:p14="http://schemas.microsoft.com/office/powerpoint/2010/main" val="4219444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A2DAD0-24FF-4BD2-B8E5-4549EF0EDF49}"/>
              </a:ext>
            </a:extLst>
          </p:cNvPr>
          <p:cNvSpPr>
            <a:spLocks noGrp="1"/>
          </p:cNvSpPr>
          <p:nvPr>
            <p:ph type="title"/>
          </p:nvPr>
        </p:nvSpPr>
        <p:spPr/>
        <p:txBody>
          <a:bodyPr>
            <a:normAutofit/>
          </a:bodyPr>
          <a:lstStyle/>
          <a:p>
            <a:r>
              <a:rPr lang="ja-JP" altLang="en-US" dirty="0"/>
              <a:t>目的と手段の関連付け</a:t>
            </a:r>
            <a:endParaRPr kumimoji="1" lang="ja-JP" altLang="en-US" dirty="0"/>
          </a:p>
        </p:txBody>
      </p:sp>
      <p:pic>
        <p:nvPicPr>
          <p:cNvPr id="9" name="コンテンツ プレースホルダー 8">
            <a:extLst>
              <a:ext uri="{FF2B5EF4-FFF2-40B4-BE49-F238E27FC236}">
                <a16:creationId xmlns:a16="http://schemas.microsoft.com/office/drawing/2014/main" id="{435CBD76-35E0-4C4D-9CDA-698EF7667F4A}"/>
              </a:ext>
            </a:extLst>
          </p:cNvPr>
          <p:cNvPicPr>
            <a:picLocks noGrp="1" noChangeAspect="1"/>
          </p:cNvPicPr>
          <p:nvPr>
            <p:ph idx="1"/>
          </p:nvPr>
        </p:nvPicPr>
        <p:blipFill>
          <a:blip r:embed="rId2"/>
          <a:stretch>
            <a:fillRect/>
          </a:stretch>
        </p:blipFill>
        <p:spPr>
          <a:xfrm>
            <a:off x="611560" y="1124744"/>
            <a:ext cx="8165051" cy="5036630"/>
          </a:xfrm>
          <a:prstGeom prst="rect">
            <a:avLst/>
          </a:prstGeom>
        </p:spPr>
      </p:pic>
      <p:pic>
        <p:nvPicPr>
          <p:cNvPr id="4" name="図 3">
            <a:extLst>
              <a:ext uri="{FF2B5EF4-FFF2-40B4-BE49-F238E27FC236}">
                <a16:creationId xmlns:a16="http://schemas.microsoft.com/office/drawing/2014/main" id="{96EC6A82-D4E3-4308-9F5D-43292AE74F8B}"/>
              </a:ext>
            </a:extLst>
          </p:cNvPr>
          <p:cNvPicPr>
            <a:picLocks noChangeAspect="1"/>
          </p:cNvPicPr>
          <p:nvPr/>
        </p:nvPicPr>
        <p:blipFill>
          <a:blip r:embed="rId3"/>
          <a:stretch>
            <a:fillRect/>
          </a:stretch>
        </p:blipFill>
        <p:spPr>
          <a:xfrm>
            <a:off x="3923928" y="6453336"/>
            <a:ext cx="3581494" cy="326580"/>
          </a:xfrm>
          <a:prstGeom prst="rect">
            <a:avLst/>
          </a:prstGeom>
        </p:spPr>
      </p:pic>
      <p:sp>
        <p:nvSpPr>
          <p:cNvPr id="5" name="テキスト ボックス 4">
            <a:extLst>
              <a:ext uri="{FF2B5EF4-FFF2-40B4-BE49-F238E27FC236}">
                <a16:creationId xmlns:a16="http://schemas.microsoft.com/office/drawing/2014/main" id="{DC98854A-290B-411A-A29A-F524AA413FF7}"/>
              </a:ext>
            </a:extLst>
          </p:cNvPr>
          <p:cNvSpPr txBox="1"/>
          <p:nvPr/>
        </p:nvSpPr>
        <p:spPr>
          <a:xfrm>
            <a:off x="186098" y="6431960"/>
            <a:ext cx="3555782" cy="369332"/>
          </a:xfrm>
          <a:prstGeom prst="rect">
            <a:avLst/>
          </a:prstGeom>
          <a:noFill/>
        </p:spPr>
        <p:txBody>
          <a:bodyPr wrap="none" rtlCol="0">
            <a:spAutoFit/>
          </a:bodyPr>
          <a:lstStyle/>
          <a:p>
            <a:r>
              <a:rPr lang="ja-JP" altLang="en-US" dirty="0"/>
              <a:t>ユーザーのための要件定義ガイド</a:t>
            </a:r>
            <a:endParaRPr kumimoji="1" lang="ja-JP" altLang="en-US" dirty="0"/>
          </a:p>
        </p:txBody>
      </p:sp>
      <p:sp>
        <p:nvSpPr>
          <p:cNvPr id="6" name="スライド番号プレースホルダー 3">
            <a:extLst>
              <a:ext uri="{FF2B5EF4-FFF2-40B4-BE49-F238E27FC236}">
                <a16:creationId xmlns:a16="http://schemas.microsoft.com/office/drawing/2014/main" id="{F95C80CC-4C11-4C22-8C91-B39C4DDE07EC}"/>
              </a:ext>
            </a:extLst>
          </p:cNvPr>
          <p:cNvSpPr>
            <a:spLocks noGrp="1"/>
          </p:cNvSpPr>
          <p:nvPr>
            <p:ph type="sldNum" sz="quarter" idx="12"/>
          </p:nvPr>
        </p:nvSpPr>
        <p:spPr>
          <a:xfrm>
            <a:off x="7425344" y="6459786"/>
            <a:ext cx="984019" cy="365125"/>
          </a:xfrm>
        </p:spPr>
        <p:txBody>
          <a:bodyPr/>
          <a:lstStyle/>
          <a:p>
            <a:fld id="{D2D8002D-B5B0-4BAC-B1F6-782DDCCE6D9C}" type="slidenum">
              <a:rPr kumimoji="1" lang="ja-JP" altLang="en-US" smtClean="0"/>
              <a:t>19</a:t>
            </a:fld>
            <a:endParaRPr kumimoji="1" lang="ja-JP" altLang="en-US"/>
          </a:p>
        </p:txBody>
      </p:sp>
    </p:spTree>
    <p:extLst>
      <p:ext uri="{BB962C8B-B14F-4D97-AF65-F5344CB8AC3E}">
        <p14:creationId xmlns:p14="http://schemas.microsoft.com/office/powerpoint/2010/main" val="1834028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6D5279-BC36-4004-93DC-B6F8AB6F7F9D}"/>
              </a:ext>
            </a:extLst>
          </p:cNvPr>
          <p:cNvSpPr>
            <a:spLocks noGrp="1"/>
          </p:cNvSpPr>
          <p:nvPr>
            <p:ph type="title"/>
          </p:nvPr>
        </p:nvSpPr>
        <p:spPr/>
        <p:txBody>
          <a:bodyPr/>
          <a:lstStyle/>
          <a:p>
            <a:r>
              <a:rPr kumimoji="1" lang="ja-JP" altLang="en-US" dirty="0"/>
              <a:t>開発演習概略</a:t>
            </a:r>
          </a:p>
        </p:txBody>
      </p:sp>
      <p:sp>
        <p:nvSpPr>
          <p:cNvPr id="3" name="テキスト プレースホルダー 2">
            <a:extLst>
              <a:ext uri="{FF2B5EF4-FFF2-40B4-BE49-F238E27FC236}">
                <a16:creationId xmlns:a16="http://schemas.microsoft.com/office/drawing/2014/main" id="{81F856A1-9BAA-4294-82D6-49FA5E57CD4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02993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A2DAD0-24FF-4BD2-B8E5-4549EF0EDF49}"/>
              </a:ext>
            </a:extLst>
          </p:cNvPr>
          <p:cNvSpPr>
            <a:spLocks noGrp="1"/>
          </p:cNvSpPr>
          <p:nvPr>
            <p:ph type="title"/>
          </p:nvPr>
        </p:nvSpPr>
        <p:spPr/>
        <p:txBody>
          <a:bodyPr>
            <a:normAutofit/>
          </a:bodyPr>
          <a:lstStyle/>
          <a:p>
            <a:r>
              <a:rPr lang="ja-JP" altLang="en-US" dirty="0"/>
              <a:t>真の目的を明確にする</a:t>
            </a:r>
            <a:endParaRPr kumimoji="1" lang="ja-JP" altLang="en-US" dirty="0"/>
          </a:p>
        </p:txBody>
      </p:sp>
      <p:pic>
        <p:nvPicPr>
          <p:cNvPr id="4" name="図 3">
            <a:extLst>
              <a:ext uri="{FF2B5EF4-FFF2-40B4-BE49-F238E27FC236}">
                <a16:creationId xmlns:a16="http://schemas.microsoft.com/office/drawing/2014/main" id="{96EC6A82-D4E3-4308-9F5D-43292AE74F8B}"/>
              </a:ext>
            </a:extLst>
          </p:cNvPr>
          <p:cNvPicPr>
            <a:picLocks noChangeAspect="1"/>
          </p:cNvPicPr>
          <p:nvPr/>
        </p:nvPicPr>
        <p:blipFill>
          <a:blip r:embed="rId2"/>
          <a:stretch>
            <a:fillRect/>
          </a:stretch>
        </p:blipFill>
        <p:spPr>
          <a:xfrm>
            <a:off x="3923928" y="6453336"/>
            <a:ext cx="3581494" cy="326580"/>
          </a:xfrm>
          <a:prstGeom prst="rect">
            <a:avLst/>
          </a:prstGeom>
        </p:spPr>
      </p:pic>
      <p:sp>
        <p:nvSpPr>
          <p:cNvPr id="5" name="テキスト ボックス 4">
            <a:extLst>
              <a:ext uri="{FF2B5EF4-FFF2-40B4-BE49-F238E27FC236}">
                <a16:creationId xmlns:a16="http://schemas.microsoft.com/office/drawing/2014/main" id="{DC98854A-290B-411A-A29A-F524AA413FF7}"/>
              </a:ext>
            </a:extLst>
          </p:cNvPr>
          <p:cNvSpPr txBox="1"/>
          <p:nvPr/>
        </p:nvSpPr>
        <p:spPr>
          <a:xfrm>
            <a:off x="186098" y="6431960"/>
            <a:ext cx="3555782" cy="369332"/>
          </a:xfrm>
          <a:prstGeom prst="rect">
            <a:avLst/>
          </a:prstGeom>
          <a:noFill/>
        </p:spPr>
        <p:txBody>
          <a:bodyPr wrap="none" rtlCol="0">
            <a:spAutoFit/>
          </a:bodyPr>
          <a:lstStyle/>
          <a:p>
            <a:r>
              <a:rPr lang="ja-JP" altLang="en-US" dirty="0"/>
              <a:t>ユーザーのための要件定義ガイド</a:t>
            </a:r>
            <a:endParaRPr kumimoji="1" lang="ja-JP" altLang="en-US" dirty="0"/>
          </a:p>
        </p:txBody>
      </p:sp>
      <p:sp>
        <p:nvSpPr>
          <p:cNvPr id="6" name="スライド番号プレースホルダー 3">
            <a:extLst>
              <a:ext uri="{FF2B5EF4-FFF2-40B4-BE49-F238E27FC236}">
                <a16:creationId xmlns:a16="http://schemas.microsoft.com/office/drawing/2014/main" id="{F95C80CC-4C11-4C22-8C91-B39C4DDE07EC}"/>
              </a:ext>
            </a:extLst>
          </p:cNvPr>
          <p:cNvSpPr>
            <a:spLocks noGrp="1"/>
          </p:cNvSpPr>
          <p:nvPr>
            <p:ph type="sldNum" sz="quarter" idx="12"/>
          </p:nvPr>
        </p:nvSpPr>
        <p:spPr>
          <a:xfrm>
            <a:off x="7425344" y="6459786"/>
            <a:ext cx="984019" cy="365125"/>
          </a:xfrm>
        </p:spPr>
        <p:txBody>
          <a:bodyPr/>
          <a:lstStyle/>
          <a:p>
            <a:fld id="{D2D8002D-B5B0-4BAC-B1F6-782DDCCE6D9C}" type="slidenum">
              <a:rPr kumimoji="1" lang="ja-JP" altLang="en-US" smtClean="0"/>
              <a:t>20</a:t>
            </a:fld>
            <a:endParaRPr kumimoji="1" lang="ja-JP" altLang="en-US" dirty="0"/>
          </a:p>
        </p:txBody>
      </p:sp>
      <p:pic>
        <p:nvPicPr>
          <p:cNvPr id="8" name="コンテンツ プレースホルダー 7">
            <a:extLst>
              <a:ext uri="{FF2B5EF4-FFF2-40B4-BE49-F238E27FC236}">
                <a16:creationId xmlns:a16="http://schemas.microsoft.com/office/drawing/2014/main" id="{51B5C932-39B0-4983-8941-39F716726ADA}"/>
              </a:ext>
            </a:extLst>
          </p:cNvPr>
          <p:cNvPicPr>
            <a:picLocks noGrp="1" noChangeAspect="1"/>
          </p:cNvPicPr>
          <p:nvPr>
            <p:ph idx="1"/>
          </p:nvPr>
        </p:nvPicPr>
        <p:blipFill>
          <a:blip r:embed="rId3"/>
          <a:stretch>
            <a:fillRect/>
          </a:stretch>
        </p:blipFill>
        <p:spPr>
          <a:xfrm>
            <a:off x="405215" y="1243830"/>
            <a:ext cx="8415257" cy="4345410"/>
          </a:xfrm>
          <a:prstGeom prst="rect">
            <a:avLst/>
          </a:prstGeom>
        </p:spPr>
      </p:pic>
      <p:sp>
        <p:nvSpPr>
          <p:cNvPr id="10" name="テキスト ボックス 9">
            <a:extLst>
              <a:ext uri="{FF2B5EF4-FFF2-40B4-BE49-F238E27FC236}">
                <a16:creationId xmlns:a16="http://schemas.microsoft.com/office/drawing/2014/main" id="{F1B91051-4114-46AF-94B3-1FC003F8B761}"/>
              </a:ext>
            </a:extLst>
          </p:cNvPr>
          <p:cNvSpPr txBox="1"/>
          <p:nvPr/>
        </p:nvSpPr>
        <p:spPr>
          <a:xfrm>
            <a:off x="405215" y="5765640"/>
            <a:ext cx="8415257" cy="461665"/>
          </a:xfrm>
          <a:prstGeom prst="rect">
            <a:avLst/>
          </a:prstGeom>
          <a:noFill/>
        </p:spPr>
        <p:txBody>
          <a:bodyPr wrap="square" rtlCol="0">
            <a:spAutoFit/>
          </a:bodyPr>
          <a:lstStyle/>
          <a:p>
            <a:r>
              <a:rPr kumimoji="1" lang="ja-JP" altLang="en-US" sz="2400" b="1" dirty="0"/>
              <a:t>目的：　素早い自動集計（</a:t>
            </a:r>
            <a:r>
              <a:rPr kumimoji="1" lang="en-US" altLang="ja-JP" sz="2400" b="1" dirty="0"/>
              <a:t>X</a:t>
            </a:r>
            <a:r>
              <a:rPr kumimoji="1" lang="ja-JP" altLang="en-US" sz="2400" b="1" dirty="0"/>
              <a:t>）　＝＞　顧客満足度の向上（〇）</a:t>
            </a:r>
          </a:p>
        </p:txBody>
      </p:sp>
    </p:spTree>
    <p:extLst>
      <p:ext uri="{BB962C8B-B14F-4D97-AF65-F5344CB8AC3E}">
        <p14:creationId xmlns:p14="http://schemas.microsoft.com/office/powerpoint/2010/main" val="3209008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A2DAD0-24FF-4BD2-B8E5-4549EF0EDF49}"/>
              </a:ext>
            </a:extLst>
          </p:cNvPr>
          <p:cNvSpPr>
            <a:spLocks noGrp="1"/>
          </p:cNvSpPr>
          <p:nvPr>
            <p:ph type="title"/>
          </p:nvPr>
        </p:nvSpPr>
        <p:spPr/>
        <p:txBody>
          <a:bodyPr>
            <a:normAutofit/>
          </a:bodyPr>
          <a:lstStyle/>
          <a:p>
            <a:r>
              <a:rPr lang="ja-JP" altLang="en-US" dirty="0"/>
              <a:t>経営レベルの目的の最上位</a:t>
            </a:r>
            <a:endParaRPr kumimoji="1" lang="ja-JP" altLang="en-US" dirty="0"/>
          </a:p>
        </p:txBody>
      </p:sp>
      <p:sp>
        <p:nvSpPr>
          <p:cNvPr id="3" name="コンテンツ プレースホルダー 2">
            <a:extLst>
              <a:ext uri="{FF2B5EF4-FFF2-40B4-BE49-F238E27FC236}">
                <a16:creationId xmlns:a16="http://schemas.microsoft.com/office/drawing/2014/main" id="{5554BF3E-978E-4AC9-8C6C-E6CC3B91EDF5}"/>
              </a:ext>
            </a:extLst>
          </p:cNvPr>
          <p:cNvSpPr>
            <a:spLocks noGrp="1"/>
          </p:cNvSpPr>
          <p:nvPr>
            <p:ph idx="1"/>
          </p:nvPr>
        </p:nvSpPr>
        <p:spPr>
          <a:xfrm>
            <a:off x="197708" y="980728"/>
            <a:ext cx="8478747" cy="5256584"/>
          </a:xfrm>
        </p:spPr>
        <p:txBody>
          <a:bodyPr>
            <a:normAutofit fontScale="92500" lnSpcReduction="20000"/>
          </a:bodyPr>
          <a:lstStyle/>
          <a:p>
            <a:r>
              <a:rPr lang="ja-JP" altLang="en-US" dirty="0"/>
              <a:t>売上を上げる</a:t>
            </a:r>
          </a:p>
          <a:p>
            <a:r>
              <a:rPr lang="ja-JP" altLang="en-US" dirty="0"/>
              <a:t>コストを下げる</a:t>
            </a:r>
          </a:p>
          <a:p>
            <a:r>
              <a:rPr lang="ja-JP" altLang="en-US" dirty="0"/>
              <a:t>品質を上げる</a:t>
            </a:r>
          </a:p>
          <a:p>
            <a:r>
              <a:rPr lang="ja-JP" altLang="en-US" dirty="0"/>
              <a:t>納期を守る</a:t>
            </a:r>
          </a:p>
          <a:p>
            <a:r>
              <a:rPr lang="ja-JP" altLang="en-US" dirty="0"/>
              <a:t>顧客満足度を上げる</a:t>
            </a:r>
          </a:p>
          <a:p>
            <a:r>
              <a:rPr lang="ja-JP" altLang="en-US" dirty="0"/>
              <a:t>安全性を上げる</a:t>
            </a:r>
          </a:p>
          <a:p>
            <a:r>
              <a:rPr lang="ja-JP" altLang="en-US" dirty="0"/>
              <a:t>リスクを下げる</a:t>
            </a:r>
          </a:p>
          <a:p>
            <a:r>
              <a:rPr lang="ja-JP" altLang="en-US" dirty="0"/>
              <a:t>モチベーションを上げる</a:t>
            </a:r>
          </a:p>
          <a:p>
            <a:r>
              <a:rPr lang="ja-JP" altLang="en-US" dirty="0"/>
              <a:t>コンプライアンスを守る</a:t>
            </a:r>
          </a:p>
          <a:p>
            <a:r>
              <a:rPr lang="ja-JP" altLang="en-US" dirty="0"/>
              <a:t>環境貢献、社会貢献</a:t>
            </a:r>
            <a:endParaRPr kumimoji="1" lang="ja-JP" altLang="en-US" sz="2400" dirty="0"/>
          </a:p>
        </p:txBody>
      </p:sp>
      <p:pic>
        <p:nvPicPr>
          <p:cNvPr id="4" name="図 3">
            <a:extLst>
              <a:ext uri="{FF2B5EF4-FFF2-40B4-BE49-F238E27FC236}">
                <a16:creationId xmlns:a16="http://schemas.microsoft.com/office/drawing/2014/main" id="{96EC6A82-D4E3-4308-9F5D-43292AE74F8B}"/>
              </a:ext>
            </a:extLst>
          </p:cNvPr>
          <p:cNvPicPr>
            <a:picLocks noChangeAspect="1"/>
          </p:cNvPicPr>
          <p:nvPr/>
        </p:nvPicPr>
        <p:blipFill>
          <a:blip r:embed="rId2"/>
          <a:stretch>
            <a:fillRect/>
          </a:stretch>
        </p:blipFill>
        <p:spPr>
          <a:xfrm>
            <a:off x="3923928" y="6453336"/>
            <a:ext cx="3581494" cy="326580"/>
          </a:xfrm>
          <a:prstGeom prst="rect">
            <a:avLst/>
          </a:prstGeom>
        </p:spPr>
      </p:pic>
      <p:sp>
        <p:nvSpPr>
          <p:cNvPr id="5" name="テキスト ボックス 4">
            <a:extLst>
              <a:ext uri="{FF2B5EF4-FFF2-40B4-BE49-F238E27FC236}">
                <a16:creationId xmlns:a16="http://schemas.microsoft.com/office/drawing/2014/main" id="{DC98854A-290B-411A-A29A-F524AA413FF7}"/>
              </a:ext>
            </a:extLst>
          </p:cNvPr>
          <p:cNvSpPr txBox="1"/>
          <p:nvPr/>
        </p:nvSpPr>
        <p:spPr>
          <a:xfrm>
            <a:off x="186098" y="6431960"/>
            <a:ext cx="3555782" cy="369332"/>
          </a:xfrm>
          <a:prstGeom prst="rect">
            <a:avLst/>
          </a:prstGeom>
          <a:noFill/>
        </p:spPr>
        <p:txBody>
          <a:bodyPr wrap="none" rtlCol="0">
            <a:spAutoFit/>
          </a:bodyPr>
          <a:lstStyle/>
          <a:p>
            <a:r>
              <a:rPr lang="ja-JP" altLang="en-US" dirty="0"/>
              <a:t>ユーザーのための要件定義ガイド</a:t>
            </a:r>
            <a:endParaRPr kumimoji="1" lang="ja-JP" altLang="en-US" dirty="0"/>
          </a:p>
        </p:txBody>
      </p:sp>
      <p:sp>
        <p:nvSpPr>
          <p:cNvPr id="6" name="スライド番号プレースホルダー 3">
            <a:extLst>
              <a:ext uri="{FF2B5EF4-FFF2-40B4-BE49-F238E27FC236}">
                <a16:creationId xmlns:a16="http://schemas.microsoft.com/office/drawing/2014/main" id="{F95C80CC-4C11-4C22-8C91-B39C4DDE07EC}"/>
              </a:ext>
            </a:extLst>
          </p:cNvPr>
          <p:cNvSpPr>
            <a:spLocks noGrp="1"/>
          </p:cNvSpPr>
          <p:nvPr>
            <p:ph type="sldNum" sz="quarter" idx="12"/>
          </p:nvPr>
        </p:nvSpPr>
        <p:spPr>
          <a:xfrm>
            <a:off x="7425344" y="6459786"/>
            <a:ext cx="984019" cy="365125"/>
          </a:xfrm>
        </p:spPr>
        <p:txBody>
          <a:bodyPr/>
          <a:lstStyle/>
          <a:p>
            <a:fld id="{D2D8002D-B5B0-4BAC-B1F6-782DDCCE6D9C}" type="slidenum">
              <a:rPr kumimoji="1" lang="ja-JP" altLang="en-US" smtClean="0"/>
              <a:t>21</a:t>
            </a:fld>
            <a:endParaRPr kumimoji="1" lang="ja-JP" altLang="en-US"/>
          </a:p>
        </p:txBody>
      </p:sp>
      <p:sp>
        <p:nvSpPr>
          <p:cNvPr id="7" name="テキスト ボックス 6">
            <a:extLst>
              <a:ext uri="{FF2B5EF4-FFF2-40B4-BE49-F238E27FC236}">
                <a16:creationId xmlns:a16="http://schemas.microsoft.com/office/drawing/2014/main" id="{A5553F3F-DD07-47F1-A156-713A0C049630}"/>
              </a:ext>
            </a:extLst>
          </p:cNvPr>
          <p:cNvSpPr txBox="1"/>
          <p:nvPr/>
        </p:nvSpPr>
        <p:spPr>
          <a:xfrm>
            <a:off x="4983108" y="1101730"/>
            <a:ext cx="3693347" cy="5078313"/>
          </a:xfrm>
          <a:prstGeom prst="rect">
            <a:avLst/>
          </a:prstGeom>
          <a:noFill/>
        </p:spPr>
        <p:txBody>
          <a:bodyPr wrap="square" rtlCol="0">
            <a:spAutoFit/>
          </a:bodyPr>
          <a:lstStyle/>
          <a:p>
            <a:pPr algn="ctr"/>
            <a:r>
              <a:rPr lang="en-US" altLang="ja-JP" sz="2400" b="1" u="sng" dirty="0"/>
              <a:t>【</a:t>
            </a:r>
            <a:r>
              <a:rPr lang="ja-JP" altLang="en-US" sz="2400" b="1" u="sng" dirty="0"/>
              <a:t>目的を体系化せよ</a:t>
            </a:r>
            <a:r>
              <a:rPr lang="en-US" altLang="ja-JP" sz="2400" b="1" u="sng" dirty="0"/>
              <a:t>】</a:t>
            </a:r>
          </a:p>
          <a:p>
            <a:r>
              <a:rPr lang="ja-JP" altLang="en-US" sz="2000" b="1" dirty="0"/>
              <a:t>経営レベルの目的は、システム開発プロジェクトが開始される前や構想立案時に設定されているのが通常。しかし、要件定義を終えてみると、経営の意図とは異なるシステムの要件になっている事がある。システムの要件として現場の利用者から要求を吸い上げるため、経営レベルの目的とは異なる、便利で操作性のよいシステムにするための要求（手段としての要求）が沢山あがってくる。これを防止するために、目的を明確にし、手段との関係を押さえる必要がある。</a:t>
            </a:r>
            <a:endParaRPr kumimoji="1" lang="ja-JP" altLang="en-US" sz="2000" b="1" dirty="0"/>
          </a:p>
        </p:txBody>
      </p:sp>
      <p:sp>
        <p:nvSpPr>
          <p:cNvPr id="8" name="四角形: 角を丸くする 7">
            <a:extLst>
              <a:ext uri="{FF2B5EF4-FFF2-40B4-BE49-F238E27FC236}">
                <a16:creationId xmlns:a16="http://schemas.microsoft.com/office/drawing/2014/main" id="{35A7DAA0-4A9A-44A7-BE29-7D3A9111E05F}"/>
              </a:ext>
            </a:extLst>
          </p:cNvPr>
          <p:cNvSpPr/>
          <p:nvPr/>
        </p:nvSpPr>
        <p:spPr>
          <a:xfrm>
            <a:off x="4572000" y="980728"/>
            <a:ext cx="4104455" cy="5263034"/>
          </a:xfrm>
          <a:prstGeom prst="roundRect">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773705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A2DAD0-24FF-4BD2-B8E5-4549EF0EDF49}"/>
              </a:ext>
            </a:extLst>
          </p:cNvPr>
          <p:cNvSpPr>
            <a:spLocks noGrp="1"/>
          </p:cNvSpPr>
          <p:nvPr>
            <p:ph type="title"/>
          </p:nvPr>
        </p:nvSpPr>
        <p:spPr/>
        <p:txBody>
          <a:bodyPr>
            <a:normAutofit/>
          </a:bodyPr>
          <a:lstStyle/>
          <a:p>
            <a:r>
              <a:rPr lang="ja-JP" altLang="en-US" dirty="0"/>
              <a:t>ステークホルダの定義</a:t>
            </a:r>
            <a:endParaRPr kumimoji="1" lang="ja-JP" altLang="en-US" dirty="0"/>
          </a:p>
        </p:txBody>
      </p:sp>
      <p:sp>
        <p:nvSpPr>
          <p:cNvPr id="3" name="コンテンツ プレースホルダー 2">
            <a:extLst>
              <a:ext uri="{FF2B5EF4-FFF2-40B4-BE49-F238E27FC236}">
                <a16:creationId xmlns:a16="http://schemas.microsoft.com/office/drawing/2014/main" id="{5554BF3E-978E-4AC9-8C6C-E6CC3B91EDF5}"/>
              </a:ext>
            </a:extLst>
          </p:cNvPr>
          <p:cNvSpPr>
            <a:spLocks noGrp="1"/>
          </p:cNvSpPr>
          <p:nvPr>
            <p:ph idx="1"/>
          </p:nvPr>
        </p:nvSpPr>
        <p:spPr>
          <a:xfrm>
            <a:off x="822960" y="980728"/>
            <a:ext cx="7853495" cy="5256584"/>
          </a:xfrm>
        </p:spPr>
        <p:txBody>
          <a:bodyPr>
            <a:normAutofit/>
          </a:bodyPr>
          <a:lstStyle/>
          <a:p>
            <a:r>
              <a:rPr lang="ja-JP" altLang="en-US" dirty="0"/>
              <a:t>ステークホルダーとは</a:t>
            </a:r>
          </a:p>
          <a:p>
            <a:pPr lvl="1"/>
            <a:r>
              <a:rPr lang="ja-JP" altLang="en-US" dirty="0"/>
              <a:t>システムに関与する個人、グループ、組織</a:t>
            </a:r>
          </a:p>
          <a:p>
            <a:pPr lvl="1"/>
            <a:r>
              <a:rPr lang="ja-JP" altLang="en-US" dirty="0"/>
              <a:t>システムに対する要求の源泉</a:t>
            </a:r>
            <a:endParaRPr kumimoji="1" lang="ja-JP" altLang="en-US" dirty="0"/>
          </a:p>
        </p:txBody>
      </p:sp>
      <p:pic>
        <p:nvPicPr>
          <p:cNvPr id="4" name="図 3">
            <a:extLst>
              <a:ext uri="{FF2B5EF4-FFF2-40B4-BE49-F238E27FC236}">
                <a16:creationId xmlns:a16="http://schemas.microsoft.com/office/drawing/2014/main" id="{96EC6A82-D4E3-4308-9F5D-43292AE74F8B}"/>
              </a:ext>
            </a:extLst>
          </p:cNvPr>
          <p:cNvPicPr>
            <a:picLocks noChangeAspect="1"/>
          </p:cNvPicPr>
          <p:nvPr/>
        </p:nvPicPr>
        <p:blipFill>
          <a:blip r:embed="rId2"/>
          <a:stretch>
            <a:fillRect/>
          </a:stretch>
        </p:blipFill>
        <p:spPr>
          <a:xfrm>
            <a:off x="3923928" y="6453336"/>
            <a:ext cx="3581494" cy="326580"/>
          </a:xfrm>
          <a:prstGeom prst="rect">
            <a:avLst/>
          </a:prstGeom>
        </p:spPr>
      </p:pic>
      <p:sp>
        <p:nvSpPr>
          <p:cNvPr id="5" name="テキスト ボックス 4">
            <a:extLst>
              <a:ext uri="{FF2B5EF4-FFF2-40B4-BE49-F238E27FC236}">
                <a16:creationId xmlns:a16="http://schemas.microsoft.com/office/drawing/2014/main" id="{DC98854A-290B-411A-A29A-F524AA413FF7}"/>
              </a:ext>
            </a:extLst>
          </p:cNvPr>
          <p:cNvSpPr txBox="1"/>
          <p:nvPr/>
        </p:nvSpPr>
        <p:spPr>
          <a:xfrm>
            <a:off x="186098" y="6431960"/>
            <a:ext cx="3555782" cy="369332"/>
          </a:xfrm>
          <a:prstGeom prst="rect">
            <a:avLst/>
          </a:prstGeom>
          <a:noFill/>
        </p:spPr>
        <p:txBody>
          <a:bodyPr wrap="none" rtlCol="0">
            <a:spAutoFit/>
          </a:bodyPr>
          <a:lstStyle/>
          <a:p>
            <a:r>
              <a:rPr lang="ja-JP" altLang="en-US" dirty="0"/>
              <a:t>ユーザーのための要件定義ガイド</a:t>
            </a:r>
            <a:endParaRPr kumimoji="1" lang="ja-JP" altLang="en-US" dirty="0"/>
          </a:p>
        </p:txBody>
      </p:sp>
      <p:sp>
        <p:nvSpPr>
          <p:cNvPr id="6" name="スライド番号プレースホルダー 3">
            <a:extLst>
              <a:ext uri="{FF2B5EF4-FFF2-40B4-BE49-F238E27FC236}">
                <a16:creationId xmlns:a16="http://schemas.microsoft.com/office/drawing/2014/main" id="{F95C80CC-4C11-4C22-8C91-B39C4DDE07EC}"/>
              </a:ext>
            </a:extLst>
          </p:cNvPr>
          <p:cNvSpPr>
            <a:spLocks noGrp="1"/>
          </p:cNvSpPr>
          <p:nvPr>
            <p:ph type="sldNum" sz="quarter" idx="12"/>
          </p:nvPr>
        </p:nvSpPr>
        <p:spPr>
          <a:xfrm>
            <a:off x="7425344" y="6459786"/>
            <a:ext cx="984019" cy="365125"/>
          </a:xfrm>
        </p:spPr>
        <p:txBody>
          <a:bodyPr/>
          <a:lstStyle/>
          <a:p>
            <a:fld id="{D2D8002D-B5B0-4BAC-B1F6-782DDCCE6D9C}" type="slidenum">
              <a:rPr kumimoji="1" lang="ja-JP" altLang="en-US" smtClean="0"/>
              <a:t>22</a:t>
            </a:fld>
            <a:endParaRPr kumimoji="1" lang="ja-JP" altLang="en-US"/>
          </a:p>
        </p:txBody>
      </p:sp>
      <p:pic>
        <p:nvPicPr>
          <p:cNvPr id="9" name="図 8">
            <a:extLst>
              <a:ext uri="{FF2B5EF4-FFF2-40B4-BE49-F238E27FC236}">
                <a16:creationId xmlns:a16="http://schemas.microsoft.com/office/drawing/2014/main" id="{2273258E-B17D-47E2-AE2C-6CB94DE030AF}"/>
              </a:ext>
            </a:extLst>
          </p:cNvPr>
          <p:cNvPicPr>
            <a:picLocks noChangeAspect="1"/>
          </p:cNvPicPr>
          <p:nvPr/>
        </p:nvPicPr>
        <p:blipFill>
          <a:blip r:embed="rId3"/>
          <a:stretch>
            <a:fillRect/>
          </a:stretch>
        </p:blipFill>
        <p:spPr>
          <a:xfrm>
            <a:off x="308971" y="2492896"/>
            <a:ext cx="8419096" cy="3528392"/>
          </a:xfrm>
          <a:prstGeom prst="rect">
            <a:avLst/>
          </a:prstGeom>
        </p:spPr>
      </p:pic>
    </p:spTree>
    <p:extLst>
      <p:ext uri="{BB962C8B-B14F-4D97-AF65-F5344CB8AC3E}">
        <p14:creationId xmlns:p14="http://schemas.microsoft.com/office/powerpoint/2010/main" val="1254258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150970-C1FF-4525-9134-02926B2E33F6}"/>
              </a:ext>
            </a:extLst>
          </p:cNvPr>
          <p:cNvSpPr>
            <a:spLocks noGrp="1"/>
          </p:cNvSpPr>
          <p:nvPr>
            <p:ph type="title"/>
          </p:nvPr>
        </p:nvSpPr>
        <p:spPr/>
        <p:txBody>
          <a:bodyPr/>
          <a:lstStyle/>
          <a:p>
            <a:r>
              <a:rPr kumimoji="1" lang="ja-JP" altLang="en-US" dirty="0"/>
              <a:t>ステークホルダの明確化</a:t>
            </a:r>
          </a:p>
        </p:txBody>
      </p:sp>
      <p:pic>
        <p:nvPicPr>
          <p:cNvPr id="5" name="コンテンツ プレースホルダー 4">
            <a:extLst>
              <a:ext uri="{FF2B5EF4-FFF2-40B4-BE49-F238E27FC236}">
                <a16:creationId xmlns:a16="http://schemas.microsoft.com/office/drawing/2014/main" id="{5E09BC38-0E75-42F0-B5CF-228BDFAB19FF}"/>
              </a:ext>
            </a:extLst>
          </p:cNvPr>
          <p:cNvPicPr>
            <a:picLocks noGrp="1" noChangeAspect="1"/>
          </p:cNvPicPr>
          <p:nvPr>
            <p:ph idx="1"/>
          </p:nvPr>
        </p:nvPicPr>
        <p:blipFill>
          <a:blip r:embed="rId2"/>
          <a:stretch>
            <a:fillRect/>
          </a:stretch>
        </p:blipFill>
        <p:spPr>
          <a:xfrm>
            <a:off x="0" y="882764"/>
            <a:ext cx="8892480" cy="5492900"/>
          </a:xfrm>
          <a:prstGeom prst="rect">
            <a:avLst/>
          </a:prstGeom>
        </p:spPr>
      </p:pic>
      <p:sp>
        <p:nvSpPr>
          <p:cNvPr id="4" name="スライド番号プレースホルダー 3">
            <a:extLst>
              <a:ext uri="{FF2B5EF4-FFF2-40B4-BE49-F238E27FC236}">
                <a16:creationId xmlns:a16="http://schemas.microsoft.com/office/drawing/2014/main" id="{CA6574B8-54B8-419F-8FC9-6DA5BEE22398}"/>
              </a:ext>
            </a:extLst>
          </p:cNvPr>
          <p:cNvSpPr>
            <a:spLocks noGrp="1"/>
          </p:cNvSpPr>
          <p:nvPr>
            <p:ph type="sldNum" sz="quarter" idx="12"/>
          </p:nvPr>
        </p:nvSpPr>
        <p:spPr/>
        <p:txBody>
          <a:bodyPr/>
          <a:lstStyle/>
          <a:p>
            <a:fld id="{D2D8002D-B5B0-4BAC-B1F6-782DDCCE6D9C}" type="slidenum">
              <a:rPr kumimoji="1" lang="ja-JP" altLang="en-US" smtClean="0"/>
              <a:pPr/>
              <a:t>23</a:t>
            </a:fld>
            <a:endParaRPr kumimoji="1" lang="ja-JP" altLang="en-US"/>
          </a:p>
        </p:txBody>
      </p:sp>
    </p:spTree>
    <p:extLst>
      <p:ext uri="{BB962C8B-B14F-4D97-AF65-F5344CB8AC3E}">
        <p14:creationId xmlns:p14="http://schemas.microsoft.com/office/powerpoint/2010/main" val="1345758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6D5279-BC36-4004-93DC-B6F8AB6F7F9D}"/>
              </a:ext>
            </a:extLst>
          </p:cNvPr>
          <p:cNvSpPr>
            <a:spLocks noGrp="1"/>
          </p:cNvSpPr>
          <p:nvPr>
            <p:ph type="title"/>
          </p:nvPr>
        </p:nvSpPr>
        <p:spPr/>
        <p:txBody>
          <a:bodyPr/>
          <a:lstStyle/>
          <a:p>
            <a:r>
              <a:rPr kumimoji="1" lang="ja-JP" altLang="en-US" dirty="0"/>
              <a:t>開発手法概略</a:t>
            </a:r>
          </a:p>
        </p:txBody>
      </p:sp>
      <p:sp>
        <p:nvSpPr>
          <p:cNvPr id="3" name="テキスト プレースホルダー 2">
            <a:extLst>
              <a:ext uri="{FF2B5EF4-FFF2-40B4-BE49-F238E27FC236}">
                <a16:creationId xmlns:a16="http://schemas.microsoft.com/office/drawing/2014/main" id="{81F856A1-9BAA-4294-82D6-49FA5E57CD4B}"/>
              </a:ext>
            </a:extLst>
          </p:cNvPr>
          <p:cNvSpPr>
            <a:spLocks noGrp="1"/>
          </p:cNvSpPr>
          <p:nvPr>
            <p:ph type="body" idx="1"/>
          </p:nvPr>
        </p:nvSpPr>
        <p:spPr/>
        <p:txBody>
          <a:bodyPr/>
          <a:lstStyle/>
          <a:p>
            <a:r>
              <a:rPr kumimoji="1" lang="ja-JP" altLang="en-US" dirty="0"/>
              <a:t>代表的な開発手法について知る</a:t>
            </a:r>
          </a:p>
        </p:txBody>
      </p:sp>
    </p:spTree>
    <p:extLst>
      <p:ext uri="{BB962C8B-B14F-4D97-AF65-F5344CB8AC3E}">
        <p14:creationId xmlns:p14="http://schemas.microsoft.com/office/powerpoint/2010/main" val="4145503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2CF77E-9E5D-4196-8218-C0DBC525CEFD}"/>
              </a:ext>
            </a:extLst>
          </p:cNvPr>
          <p:cNvSpPr>
            <a:spLocks noGrp="1"/>
          </p:cNvSpPr>
          <p:nvPr>
            <p:ph type="title"/>
          </p:nvPr>
        </p:nvSpPr>
        <p:spPr>
          <a:xfrm>
            <a:off x="622392" y="98373"/>
            <a:ext cx="7899216" cy="612581"/>
          </a:xfrm>
        </p:spPr>
        <p:txBody>
          <a:bodyPr>
            <a:noAutofit/>
          </a:bodyPr>
          <a:lstStyle/>
          <a:p>
            <a:br>
              <a:rPr lang="ja-JP" altLang="en-US" sz="4000" dirty="0"/>
            </a:br>
            <a:r>
              <a:rPr lang="ja-JP" altLang="en-US" sz="4000" dirty="0"/>
              <a:t>超上流プロセスとシステム要件定義</a:t>
            </a:r>
            <a:endParaRPr kumimoji="1" lang="ja-JP" altLang="en-US" sz="4000" dirty="0"/>
          </a:p>
        </p:txBody>
      </p:sp>
      <p:sp>
        <p:nvSpPr>
          <p:cNvPr id="3" name="コンテンツ プレースホルダー 2">
            <a:extLst>
              <a:ext uri="{FF2B5EF4-FFF2-40B4-BE49-F238E27FC236}">
                <a16:creationId xmlns:a16="http://schemas.microsoft.com/office/drawing/2014/main" id="{C9C46B2C-9FEA-4A6D-A499-F4DD38C8FA55}"/>
              </a:ext>
            </a:extLst>
          </p:cNvPr>
          <p:cNvSpPr>
            <a:spLocks noGrp="1"/>
          </p:cNvSpPr>
          <p:nvPr>
            <p:ph idx="1"/>
          </p:nvPr>
        </p:nvSpPr>
        <p:spPr/>
        <p:txBody>
          <a:bodyPr/>
          <a:lstStyle/>
          <a:p>
            <a:endParaRPr kumimoji="1" lang="ja-JP" altLang="en-US"/>
          </a:p>
        </p:txBody>
      </p:sp>
      <p:pic>
        <p:nvPicPr>
          <p:cNvPr id="6" name="図 5">
            <a:extLst>
              <a:ext uri="{FF2B5EF4-FFF2-40B4-BE49-F238E27FC236}">
                <a16:creationId xmlns:a16="http://schemas.microsoft.com/office/drawing/2014/main" id="{BDE912CB-209C-4B89-9D47-06B354ADF35A}"/>
              </a:ext>
            </a:extLst>
          </p:cNvPr>
          <p:cNvPicPr>
            <a:picLocks noChangeAspect="1"/>
          </p:cNvPicPr>
          <p:nvPr/>
        </p:nvPicPr>
        <p:blipFill>
          <a:blip r:embed="rId2"/>
          <a:stretch>
            <a:fillRect/>
          </a:stretch>
        </p:blipFill>
        <p:spPr>
          <a:xfrm>
            <a:off x="0" y="782499"/>
            <a:ext cx="9144000" cy="5293002"/>
          </a:xfrm>
          <a:prstGeom prst="rect">
            <a:avLst/>
          </a:prstGeom>
        </p:spPr>
      </p:pic>
      <p:sp>
        <p:nvSpPr>
          <p:cNvPr id="7" name="スライド番号プレースホルダー 3">
            <a:extLst>
              <a:ext uri="{FF2B5EF4-FFF2-40B4-BE49-F238E27FC236}">
                <a16:creationId xmlns:a16="http://schemas.microsoft.com/office/drawing/2014/main" id="{953EAE6D-E440-430B-8D95-C372C4969E6B}"/>
              </a:ext>
            </a:extLst>
          </p:cNvPr>
          <p:cNvSpPr>
            <a:spLocks noGrp="1"/>
          </p:cNvSpPr>
          <p:nvPr>
            <p:ph type="sldNum" sz="quarter" idx="12"/>
          </p:nvPr>
        </p:nvSpPr>
        <p:spPr>
          <a:xfrm>
            <a:off x="7425344" y="6459786"/>
            <a:ext cx="984019" cy="365125"/>
          </a:xfrm>
        </p:spPr>
        <p:txBody>
          <a:bodyPr/>
          <a:lstStyle/>
          <a:p>
            <a:fld id="{D2D8002D-B5B0-4BAC-B1F6-782DDCCE6D9C}" type="slidenum">
              <a:rPr kumimoji="1" lang="ja-JP" altLang="en-US" smtClean="0"/>
              <a:pPr/>
              <a:t>25</a:t>
            </a:fld>
            <a:endParaRPr kumimoji="1" lang="ja-JP" altLang="en-US"/>
          </a:p>
        </p:txBody>
      </p:sp>
      <p:pic>
        <p:nvPicPr>
          <p:cNvPr id="8" name="図 7">
            <a:extLst>
              <a:ext uri="{FF2B5EF4-FFF2-40B4-BE49-F238E27FC236}">
                <a16:creationId xmlns:a16="http://schemas.microsoft.com/office/drawing/2014/main" id="{A0865E46-6FD0-4BBD-84A8-447DDDB82AA4}"/>
              </a:ext>
            </a:extLst>
          </p:cNvPr>
          <p:cNvPicPr>
            <a:picLocks noChangeAspect="1"/>
          </p:cNvPicPr>
          <p:nvPr/>
        </p:nvPicPr>
        <p:blipFill>
          <a:blip r:embed="rId3"/>
          <a:stretch>
            <a:fillRect/>
          </a:stretch>
        </p:blipFill>
        <p:spPr>
          <a:xfrm>
            <a:off x="3635896" y="6453336"/>
            <a:ext cx="3581494" cy="326580"/>
          </a:xfrm>
          <a:prstGeom prst="rect">
            <a:avLst/>
          </a:prstGeom>
        </p:spPr>
      </p:pic>
    </p:spTree>
    <p:extLst>
      <p:ext uri="{BB962C8B-B14F-4D97-AF65-F5344CB8AC3E}">
        <p14:creationId xmlns:p14="http://schemas.microsoft.com/office/powerpoint/2010/main" val="3189108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373237-9E8E-49DC-9EB7-26771692C8B6}"/>
              </a:ext>
            </a:extLst>
          </p:cNvPr>
          <p:cNvSpPr>
            <a:spLocks noGrp="1"/>
          </p:cNvSpPr>
          <p:nvPr>
            <p:ph type="title"/>
          </p:nvPr>
        </p:nvSpPr>
        <p:spPr>
          <a:xfrm>
            <a:off x="822960" y="286605"/>
            <a:ext cx="7543800" cy="766132"/>
          </a:xfrm>
        </p:spPr>
        <p:txBody>
          <a:bodyPr>
            <a:normAutofit fontScale="90000"/>
          </a:bodyPr>
          <a:lstStyle/>
          <a:p>
            <a:br>
              <a:rPr lang="ja-JP" altLang="en-US" dirty="0"/>
            </a:br>
            <a:r>
              <a:rPr lang="en-US" altLang="ja-JP" dirty="0"/>
              <a:t>As-IS</a:t>
            </a:r>
            <a:r>
              <a:rPr lang="ja-JP" altLang="en-US" dirty="0"/>
              <a:t>　から　</a:t>
            </a:r>
            <a:r>
              <a:rPr lang="en-US" altLang="ja-JP" dirty="0"/>
              <a:t>To-Be</a:t>
            </a:r>
            <a:r>
              <a:rPr lang="ja-JP" altLang="en-US" dirty="0"/>
              <a:t>　への流れ</a:t>
            </a:r>
            <a:endParaRPr kumimoji="1" lang="ja-JP" altLang="en-US" dirty="0"/>
          </a:p>
        </p:txBody>
      </p:sp>
      <p:pic>
        <p:nvPicPr>
          <p:cNvPr id="4" name="コンテンツ プレースホルダー 3">
            <a:extLst>
              <a:ext uri="{FF2B5EF4-FFF2-40B4-BE49-F238E27FC236}">
                <a16:creationId xmlns:a16="http://schemas.microsoft.com/office/drawing/2014/main" id="{95B9AE51-E472-45D7-ACF7-7D2260E1BFC4}"/>
              </a:ext>
            </a:extLst>
          </p:cNvPr>
          <p:cNvPicPr>
            <a:picLocks noGrp="1" noChangeAspect="1"/>
          </p:cNvPicPr>
          <p:nvPr>
            <p:ph idx="1"/>
          </p:nvPr>
        </p:nvPicPr>
        <p:blipFill>
          <a:blip r:embed="rId2"/>
          <a:stretch>
            <a:fillRect/>
          </a:stretch>
        </p:blipFill>
        <p:spPr>
          <a:xfrm>
            <a:off x="467544" y="1160244"/>
            <a:ext cx="8280920" cy="4708743"/>
          </a:xfrm>
          <a:prstGeom prst="rect">
            <a:avLst/>
          </a:prstGeom>
        </p:spPr>
      </p:pic>
      <p:sp>
        <p:nvSpPr>
          <p:cNvPr id="6" name="テキスト ボックス 5">
            <a:extLst>
              <a:ext uri="{FF2B5EF4-FFF2-40B4-BE49-F238E27FC236}">
                <a16:creationId xmlns:a16="http://schemas.microsoft.com/office/drawing/2014/main" id="{06453401-CA46-4C78-9093-20CFA5DDCDAC}"/>
              </a:ext>
            </a:extLst>
          </p:cNvPr>
          <p:cNvSpPr txBox="1"/>
          <p:nvPr/>
        </p:nvSpPr>
        <p:spPr>
          <a:xfrm>
            <a:off x="5137776" y="5976496"/>
            <a:ext cx="4034118" cy="369332"/>
          </a:xfrm>
          <a:prstGeom prst="rect">
            <a:avLst/>
          </a:prstGeom>
          <a:noFill/>
        </p:spPr>
        <p:txBody>
          <a:bodyPr wrap="none" rtlCol="0">
            <a:spAutoFit/>
          </a:bodyPr>
          <a:lstStyle/>
          <a:p>
            <a:r>
              <a:rPr lang="en-US" altLang="ja-JP" dirty="0"/>
              <a:t>IPA</a:t>
            </a:r>
            <a:r>
              <a:rPr lang="ja-JP" altLang="en-US" dirty="0"/>
              <a:t>プロセス改善セミナー 資料より（</a:t>
            </a:r>
            <a:r>
              <a:rPr lang="en-US" altLang="ja-JP" dirty="0"/>
              <a:t>P26</a:t>
            </a:r>
            <a:r>
              <a:rPr lang="ja-JP" altLang="en-US" dirty="0"/>
              <a:t>）</a:t>
            </a:r>
            <a:endParaRPr kumimoji="1" lang="ja-JP" altLang="en-US" dirty="0"/>
          </a:p>
        </p:txBody>
      </p:sp>
      <p:sp>
        <p:nvSpPr>
          <p:cNvPr id="7" name="スライド番号プレースホルダー 3">
            <a:extLst>
              <a:ext uri="{FF2B5EF4-FFF2-40B4-BE49-F238E27FC236}">
                <a16:creationId xmlns:a16="http://schemas.microsoft.com/office/drawing/2014/main" id="{8C906788-540C-450C-AE28-E5D0141F326A}"/>
              </a:ext>
            </a:extLst>
          </p:cNvPr>
          <p:cNvSpPr>
            <a:spLocks noGrp="1"/>
          </p:cNvSpPr>
          <p:nvPr>
            <p:ph type="sldNum" sz="quarter" idx="12"/>
          </p:nvPr>
        </p:nvSpPr>
        <p:spPr>
          <a:xfrm>
            <a:off x="7425344" y="6459786"/>
            <a:ext cx="984019" cy="365125"/>
          </a:xfrm>
        </p:spPr>
        <p:txBody>
          <a:bodyPr/>
          <a:lstStyle/>
          <a:p>
            <a:fld id="{D2D8002D-B5B0-4BAC-B1F6-782DDCCE6D9C}" type="slidenum">
              <a:rPr kumimoji="1" lang="ja-JP" altLang="en-US" smtClean="0"/>
              <a:pPr/>
              <a:t>26</a:t>
            </a:fld>
            <a:endParaRPr kumimoji="1" lang="ja-JP" altLang="en-US"/>
          </a:p>
        </p:txBody>
      </p:sp>
      <p:pic>
        <p:nvPicPr>
          <p:cNvPr id="8" name="図 7">
            <a:extLst>
              <a:ext uri="{FF2B5EF4-FFF2-40B4-BE49-F238E27FC236}">
                <a16:creationId xmlns:a16="http://schemas.microsoft.com/office/drawing/2014/main" id="{491DE10A-0B00-4D93-87D5-9365407274E0}"/>
              </a:ext>
            </a:extLst>
          </p:cNvPr>
          <p:cNvPicPr>
            <a:picLocks noChangeAspect="1"/>
          </p:cNvPicPr>
          <p:nvPr/>
        </p:nvPicPr>
        <p:blipFill>
          <a:blip r:embed="rId3"/>
          <a:stretch>
            <a:fillRect/>
          </a:stretch>
        </p:blipFill>
        <p:spPr>
          <a:xfrm>
            <a:off x="3635896" y="6453336"/>
            <a:ext cx="3581494" cy="326580"/>
          </a:xfrm>
          <a:prstGeom prst="rect">
            <a:avLst/>
          </a:prstGeom>
        </p:spPr>
      </p:pic>
    </p:spTree>
    <p:extLst>
      <p:ext uri="{BB962C8B-B14F-4D97-AF65-F5344CB8AC3E}">
        <p14:creationId xmlns:p14="http://schemas.microsoft.com/office/powerpoint/2010/main" val="1766304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8ACBAE-5D78-4DD0-98C1-03D108FE2ECD}"/>
              </a:ext>
            </a:extLst>
          </p:cNvPr>
          <p:cNvSpPr>
            <a:spLocks noGrp="1"/>
          </p:cNvSpPr>
          <p:nvPr>
            <p:ph type="title"/>
          </p:nvPr>
        </p:nvSpPr>
        <p:spPr/>
        <p:txBody>
          <a:bodyPr>
            <a:normAutofit/>
          </a:bodyPr>
          <a:lstStyle/>
          <a:p>
            <a:r>
              <a:rPr kumimoji="1" lang="en-US" altLang="ja-JP" dirty="0"/>
              <a:t>IT</a:t>
            </a:r>
            <a:r>
              <a:rPr lang="ja-JP" altLang="en-US" dirty="0"/>
              <a:t>経営プロセスと要件定義</a:t>
            </a:r>
            <a:endParaRPr kumimoji="1" lang="ja-JP" altLang="en-US" dirty="0"/>
          </a:p>
        </p:txBody>
      </p:sp>
      <p:graphicFrame>
        <p:nvGraphicFramePr>
          <p:cNvPr id="5" name="コンテンツ プレースホルダー 4">
            <a:extLst>
              <a:ext uri="{FF2B5EF4-FFF2-40B4-BE49-F238E27FC236}">
                <a16:creationId xmlns:a16="http://schemas.microsoft.com/office/drawing/2014/main" id="{7D248598-45CF-48B6-B1DA-DE9484D5C2E9}"/>
              </a:ext>
            </a:extLst>
          </p:cNvPr>
          <p:cNvGraphicFramePr>
            <a:graphicFrameLocks noGrp="1"/>
          </p:cNvGraphicFramePr>
          <p:nvPr>
            <p:ph idx="1"/>
            <p:extLst/>
          </p:nvPr>
        </p:nvGraphicFramePr>
        <p:xfrm>
          <a:off x="822325" y="981075"/>
          <a:ext cx="7543800" cy="5103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スライド番号プレースホルダー 3">
            <a:extLst>
              <a:ext uri="{FF2B5EF4-FFF2-40B4-BE49-F238E27FC236}">
                <a16:creationId xmlns:a16="http://schemas.microsoft.com/office/drawing/2014/main" id="{35B36319-86AE-4F09-B5EB-B3AF2A462A45}"/>
              </a:ext>
            </a:extLst>
          </p:cNvPr>
          <p:cNvSpPr>
            <a:spLocks noGrp="1"/>
          </p:cNvSpPr>
          <p:nvPr>
            <p:ph type="sldNum" sz="quarter" idx="12"/>
          </p:nvPr>
        </p:nvSpPr>
        <p:spPr/>
        <p:txBody>
          <a:bodyPr/>
          <a:lstStyle/>
          <a:p>
            <a:fld id="{D2D8002D-B5B0-4BAC-B1F6-782DDCCE6D9C}" type="slidenum">
              <a:rPr kumimoji="1" lang="ja-JP" altLang="en-US" smtClean="0"/>
              <a:pPr/>
              <a:t>27</a:t>
            </a:fld>
            <a:endParaRPr kumimoji="1" lang="ja-JP" altLang="en-US"/>
          </a:p>
        </p:txBody>
      </p:sp>
      <p:sp>
        <p:nvSpPr>
          <p:cNvPr id="6" name="四角形: 角を丸くする 5">
            <a:extLst>
              <a:ext uri="{FF2B5EF4-FFF2-40B4-BE49-F238E27FC236}">
                <a16:creationId xmlns:a16="http://schemas.microsoft.com/office/drawing/2014/main" id="{FE2EB8EA-C5C4-4BCF-BB3A-BFB59D970D45}"/>
              </a:ext>
            </a:extLst>
          </p:cNvPr>
          <p:cNvSpPr/>
          <p:nvPr/>
        </p:nvSpPr>
        <p:spPr>
          <a:xfrm>
            <a:off x="5796136" y="1412776"/>
            <a:ext cx="2448272" cy="10081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dirty="0">
                <a:ln w="0"/>
                <a:solidFill>
                  <a:schemeClr val="tx1"/>
                </a:solidFill>
                <a:effectLst>
                  <a:outerShdw blurRad="38100" dist="19050" dir="2700000" algn="tl" rotWithShape="0">
                    <a:schemeClr val="dk1">
                      <a:alpha val="40000"/>
                    </a:schemeClr>
                  </a:outerShdw>
                </a:effectLst>
              </a:rPr>
              <a:t>ステークホルダー</a:t>
            </a:r>
            <a:br>
              <a:rPr kumimoji="1" lang="en-US" altLang="ja-JP" sz="2000" b="1" dirty="0">
                <a:ln w="0"/>
                <a:solidFill>
                  <a:schemeClr val="tx1"/>
                </a:solidFill>
                <a:effectLst>
                  <a:outerShdw blurRad="38100" dist="19050" dir="2700000" algn="tl" rotWithShape="0">
                    <a:schemeClr val="dk1">
                      <a:alpha val="40000"/>
                    </a:schemeClr>
                  </a:outerShdw>
                </a:effectLst>
              </a:rPr>
            </a:br>
            <a:r>
              <a:rPr kumimoji="1" lang="ja-JP" altLang="en-US" sz="2000" b="1" dirty="0">
                <a:ln w="0"/>
                <a:solidFill>
                  <a:schemeClr val="tx1"/>
                </a:solidFill>
                <a:effectLst>
                  <a:outerShdw blurRad="38100" dist="19050" dir="2700000" algn="tl" rotWithShape="0">
                    <a:schemeClr val="dk1">
                      <a:alpha val="40000"/>
                    </a:schemeClr>
                  </a:outerShdw>
                </a:effectLst>
              </a:rPr>
              <a:t>の洗い出し</a:t>
            </a:r>
          </a:p>
        </p:txBody>
      </p:sp>
    </p:spTree>
    <p:extLst>
      <p:ext uri="{BB962C8B-B14F-4D97-AF65-F5344CB8AC3E}">
        <p14:creationId xmlns:p14="http://schemas.microsoft.com/office/powerpoint/2010/main" val="3381881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2E5DB7-FB00-458D-B3B5-4BB4955DDD3B}"/>
              </a:ext>
            </a:extLst>
          </p:cNvPr>
          <p:cNvSpPr>
            <a:spLocks noGrp="1"/>
          </p:cNvSpPr>
          <p:nvPr>
            <p:ph type="title"/>
          </p:nvPr>
        </p:nvSpPr>
        <p:spPr/>
        <p:txBody>
          <a:bodyPr>
            <a:normAutofit/>
          </a:bodyPr>
          <a:lstStyle/>
          <a:p>
            <a:r>
              <a:rPr lang="ja-JP" altLang="en-US" dirty="0"/>
              <a:t>ウォーターフォール開発プロセス</a:t>
            </a:r>
            <a:endParaRPr kumimoji="1" lang="ja-JP" altLang="en-US" dirty="0"/>
          </a:p>
        </p:txBody>
      </p:sp>
      <p:pic>
        <p:nvPicPr>
          <p:cNvPr id="4" name="コンテンツ プレースホルダー 3">
            <a:extLst>
              <a:ext uri="{FF2B5EF4-FFF2-40B4-BE49-F238E27FC236}">
                <a16:creationId xmlns:a16="http://schemas.microsoft.com/office/drawing/2014/main" id="{712BA821-424D-4011-9BCE-4212EEFAB3B8}"/>
              </a:ext>
            </a:extLst>
          </p:cNvPr>
          <p:cNvPicPr>
            <a:picLocks noGrp="1" noChangeAspect="1"/>
          </p:cNvPicPr>
          <p:nvPr>
            <p:ph idx="1"/>
          </p:nvPr>
        </p:nvPicPr>
        <p:blipFill>
          <a:blip r:embed="rId2"/>
          <a:stretch>
            <a:fillRect/>
          </a:stretch>
        </p:blipFill>
        <p:spPr>
          <a:xfrm>
            <a:off x="415021" y="1162594"/>
            <a:ext cx="8286527" cy="4944988"/>
          </a:xfrm>
          <a:prstGeom prst="rect">
            <a:avLst/>
          </a:prstGeom>
        </p:spPr>
      </p:pic>
      <p:sp>
        <p:nvSpPr>
          <p:cNvPr id="5" name="テキスト ボックス 4">
            <a:extLst>
              <a:ext uri="{FF2B5EF4-FFF2-40B4-BE49-F238E27FC236}">
                <a16:creationId xmlns:a16="http://schemas.microsoft.com/office/drawing/2014/main" id="{2DB93320-99F1-4A93-8115-6CB68A6F8CF8}"/>
              </a:ext>
            </a:extLst>
          </p:cNvPr>
          <p:cNvSpPr txBox="1"/>
          <p:nvPr/>
        </p:nvSpPr>
        <p:spPr>
          <a:xfrm>
            <a:off x="4704735" y="1504335"/>
            <a:ext cx="3864078" cy="1200329"/>
          </a:xfrm>
          <a:prstGeom prst="rect">
            <a:avLst/>
          </a:prstGeom>
          <a:noFill/>
        </p:spPr>
        <p:txBody>
          <a:bodyPr wrap="square" rtlCol="0">
            <a:spAutoFit/>
          </a:bodyPr>
          <a:lstStyle/>
          <a:p>
            <a:r>
              <a:rPr lang="ja-JP" altLang="en-US" dirty="0"/>
              <a:t>開発を複数の工程に分け</a:t>
            </a:r>
            <a:endParaRPr lang="en-US" altLang="ja-JP" dirty="0"/>
          </a:p>
          <a:p>
            <a:r>
              <a:rPr lang="ja-JP" altLang="en-US" dirty="0"/>
              <a:t>各工程の終了時に成果物を作成</a:t>
            </a:r>
            <a:endParaRPr lang="en-US" altLang="ja-JP" dirty="0"/>
          </a:p>
          <a:p>
            <a:r>
              <a:rPr kumimoji="1" lang="ja-JP" altLang="en-US" dirty="0"/>
              <a:t>各種レビューを実施し、確認してから</a:t>
            </a:r>
            <a:br>
              <a:rPr kumimoji="1" lang="en-US" altLang="ja-JP" dirty="0"/>
            </a:br>
            <a:r>
              <a:rPr kumimoji="1" lang="ja-JP" altLang="en-US" dirty="0"/>
              <a:t>　　次のステップへ</a:t>
            </a:r>
          </a:p>
        </p:txBody>
      </p:sp>
    </p:spTree>
    <p:extLst>
      <p:ext uri="{BB962C8B-B14F-4D97-AF65-F5344CB8AC3E}">
        <p14:creationId xmlns:p14="http://schemas.microsoft.com/office/powerpoint/2010/main" val="1287580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EDAFC0-3686-4891-BF98-5634880AC92C}"/>
              </a:ext>
            </a:extLst>
          </p:cNvPr>
          <p:cNvSpPr>
            <a:spLocks noGrp="1"/>
          </p:cNvSpPr>
          <p:nvPr>
            <p:ph type="title"/>
          </p:nvPr>
        </p:nvSpPr>
        <p:spPr/>
        <p:txBody>
          <a:bodyPr>
            <a:normAutofit/>
          </a:bodyPr>
          <a:lstStyle/>
          <a:p>
            <a:r>
              <a:rPr lang="ja-JP" altLang="en-US" dirty="0"/>
              <a:t>ウォーターフォール開発のメリット</a:t>
            </a:r>
            <a:endParaRPr kumimoji="1" lang="ja-JP" altLang="en-US" dirty="0"/>
          </a:p>
        </p:txBody>
      </p:sp>
      <p:sp>
        <p:nvSpPr>
          <p:cNvPr id="3" name="コンテンツ プレースホルダー 2">
            <a:extLst>
              <a:ext uri="{FF2B5EF4-FFF2-40B4-BE49-F238E27FC236}">
                <a16:creationId xmlns:a16="http://schemas.microsoft.com/office/drawing/2014/main" id="{499D93EA-FE19-4712-B7C0-001D691DCBE5}"/>
              </a:ext>
            </a:extLst>
          </p:cNvPr>
          <p:cNvSpPr>
            <a:spLocks noGrp="1"/>
          </p:cNvSpPr>
          <p:nvPr>
            <p:ph idx="1"/>
          </p:nvPr>
        </p:nvSpPr>
        <p:spPr/>
        <p:txBody>
          <a:bodyPr>
            <a:normAutofit fontScale="77500" lnSpcReduction="20000"/>
          </a:bodyPr>
          <a:lstStyle/>
          <a:p>
            <a:r>
              <a:rPr lang="ja-JP" altLang="en-US" u="sng" dirty="0"/>
              <a:t>計画の立てやすさ</a:t>
            </a:r>
          </a:p>
          <a:p>
            <a:pPr>
              <a:lnSpc>
                <a:spcPct val="110000"/>
              </a:lnSpc>
            </a:pPr>
            <a:r>
              <a:rPr lang="ja-JP" altLang="en-US" dirty="0"/>
              <a:t>上流工程から要求機能を詳細に落とし込む手順を踏んでゆくため、事前に今後必要となる事項を想定しながら開発できます。</a:t>
            </a:r>
          </a:p>
          <a:p>
            <a:r>
              <a:rPr lang="ja-JP" altLang="en-US" u="sng" dirty="0"/>
              <a:t>進捗管理のしやすさ</a:t>
            </a:r>
          </a:p>
          <a:p>
            <a:pPr>
              <a:lnSpc>
                <a:spcPct val="110000"/>
              </a:lnSpc>
            </a:pPr>
            <a:r>
              <a:rPr lang="ja-JP" altLang="en-US" dirty="0"/>
              <a:t>全体を把握した上で工程別・タスク別に管理可能なことから、プロジェクト全体や各開発要員の進捗管理が行いやすくなります。</a:t>
            </a:r>
          </a:p>
          <a:p>
            <a:r>
              <a:rPr lang="ja-JP" altLang="en-US" u="sng" dirty="0"/>
              <a:t>成果物ベースでの開発</a:t>
            </a:r>
          </a:p>
          <a:p>
            <a:r>
              <a:rPr lang="ja-JP" altLang="en-US" dirty="0"/>
              <a:t>ドキュメントなど成果物がある状態で開発を行うため、どのような開発者でも仕様書を読めば開発することができます。</a:t>
            </a:r>
            <a:endParaRPr kumimoji="1" lang="ja-JP" altLang="en-US" dirty="0"/>
          </a:p>
        </p:txBody>
      </p:sp>
    </p:spTree>
    <p:extLst>
      <p:ext uri="{BB962C8B-B14F-4D97-AF65-F5344CB8AC3E}">
        <p14:creationId xmlns:p14="http://schemas.microsoft.com/office/powerpoint/2010/main" val="2691475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1280A1-4953-49A3-BC38-F84341343EAE}"/>
              </a:ext>
            </a:extLst>
          </p:cNvPr>
          <p:cNvSpPr>
            <a:spLocks noGrp="1"/>
          </p:cNvSpPr>
          <p:nvPr>
            <p:ph type="title"/>
          </p:nvPr>
        </p:nvSpPr>
        <p:spPr/>
        <p:txBody>
          <a:bodyPr>
            <a:normAutofit/>
          </a:bodyPr>
          <a:lstStyle/>
          <a:p>
            <a:r>
              <a:rPr kumimoji="1" lang="en-US" altLang="ja-JP" dirty="0"/>
              <a:t>PBL</a:t>
            </a:r>
            <a:r>
              <a:rPr kumimoji="1" lang="ja-JP" altLang="en-US" dirty="0"/>
              <a:t>によるシステム開発演習</a:t>
            </a:r>
          </a:p>
        </p:txBody>
      </p:sp>
      <p:sp>
        <p:nvSpPr>
          <p:cNvPr id="3" name="コンテンツ プレースホルダー 2">
            <a:extLst>
              <a:ext uri="{FF2B5EF4-FFF2-40B4-BE49-F238E27FC236}">
                <a16:creationId xmlns:a16="http://schemas.microsoft.com/office/drawing/2014/main" id="{0D586605-A03B-46F3-8558-30BAF68A4561}"/>
              </a:ext>
            </a:extLst>
          </p:cNvPr>
          <p:cNvSpPr>
            <a:spLocks noGrp="1"/>
          </p:cNvSpPr>
          <p:nvPr>
            <p:ph idx="1"/>
          </p:nvPr>
        </p:nvSpPr>
        <p:spPr/>
        <p:txBody>
          <a:bodyPr>
            <a:normAutofit lnSpcReduction="10000"/>
          </a:bodyPr>
          <a:lstStyle/>
          <a:p>
            <a:pPr lvl="1"/>
            <a:r>
              <a:rPr lang="en-US" altLang="ja-JP" dirty="0"/>
              <a:t>PBL</a:t>
            </a:r>
            <a:r>
              <a:rPr lang="ja-JP" altLang="en-US" dirty="0"/>
              <a:t>（</a:t>
            </a:r>
            <a:r>
              <a:rPr lang="en-US" altLang="ja-JP" dirty="0"/>
              <a:t>Project Based Learning</a:t>
            </a:r>
            <a:r>
              <a:rPr lang="ja-JP" altLang="en-US" dirty="0"/>
              <a:t>）とは、実際のプロダクト開発を想定したプロジェクトを通し、実践力を身につける。</a:t>
            </a:r>
            <a:endParaRPr lang="en-US" altLang="ja-JP" dirty="0"/>
          </a:p>
          <a:p>
            <a:pPr lvl="1"/>
            <a:r>
              <a:rPr lang="ja-JP" altLang="en-US" dirty="0"/>
              <a:t>個々人の能力を発揮するだけではなく、チームで開発することにより、現場での開発を体感する。</a:t>
            </a:r>
          </a:p>
          <a:p>
            <a:pPr marL="384048" lvl="2" indent="0">
              <a:buNone/>
            </a:pPr>
            <a:r>
              <a:rPr lang="en-US" altLang="ja-JP" dirty="0"/>
              <a:t> </a:t>
            </a:r>
          </a:p>
          <a:p>
            <a:pPr lvl="2"/>
            <a:r>
              <a:rPr lang="ja-JP" altLang="en-US" dirty="0"/>
              <a:t>知識のアウトプットを通し、実践的な知識およびスキルを習得</a:t>
            </a:r>
          </a:p>
          <a:p>
            <a:pPr lvl="2"/>
            <a:r>
              <a:rPr lang="en-US" altLang="ja-JP" dirty="0"/>
              <a:t> </a:t>
            </a:r>
            <a:r>
              <a:rPr lang="ja-JP" altLang="en-US" dirty="0"/>
              <a:t>自らドキュメントや書籍を調べることにより、自己解決を行える力を身につける</a:t>
            </a:r>
          </a:p>
          <a:p>
            <a:pPr lvl="2"/>
            <a:r>
              <a:rPr lang="en-US" altLang="ja-JP" dirty="0"/>
              <a:t> </a:t>
            </a:r>
            <a:r>
              <a:rPr lang="ja-JP" altLang="en-US" dirty="0"/>
              <a:t>チーム開発を通して、多人数での開発を体感し、設計およびコミュニケーションの重要性を認識する</a:t>
            </a:r>
          </a:p>
          <a:p>
            <a:pPr lvl="2"/>
            <a:r>
              <a:rPr lang="en-US" altLang="ja-JP" dirty="0"/>
              <a:t> </a:t>
            </a:r>
            <a:r>
              <a:rPr lang="ja-JP" altLang="en-US" dirty="0"/>
              <a:t>プロジェクトを想定していることから、必須機能やドキュメントをスケジュール内で必ず完成させる</a:t>
            </a:r>
            <a:endParaRPr kumimoji="1" lang="ja-JP" altLang="en-US" dirty="0"/>
          </a:p>
        </p:txBody>
      </p:sp>
      <p:sp>
        <p:nvSpPr>
          <p:cNvPr id="5" name="四角形: 角を丸くする 4">
            <a:extLst>
              <a:ext uri="{FF2B5EF4-FFF2-40B4-BE49-F238E27FC236}">
                <a16:creationId xmlns:a16="http://schemas.microsoft.com/office/drawing/2014/main" id="{94605D67-7C83-4895-9A80-23D9CCC462CC}"/>
              </a:ext>
            </a:extLst>
          </p:cNvPr>
          <p:cNvSpPr/>
          <p:nvPr/>
        </p:nvSpPr>
        <p:spPr>
          <a:xfrm>
            <a:off x="321277" y="3200400"/>
            <a:ext cx="8501446" cy="2821577"/>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Tree>
    <p:extLst>
      <p:ext uri="{BB962C8B-B14F-4D97-AF65-F5344CB8AC3E}">
        <p14:creationId xmlns:p14="http://schemas.microsoft.com/office/powerpoint/2010/main" val="3072194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F8E0B8-A5DC-4B7B-8280-F6D3B2A94D29}"/>
              </a:ext>
            </a:extLst>
          </p:cNvPr>
          <p:cNvSpPr>
            <a:spLocks noGrp="1"/>
          </p:cNvSpPr>
          <p:nvPr>
            <p:ph type="title"/>
          </p:nvPr>
        </p:nvSpPr>
        <p:spPr/>
        <p:txBody>
          <a:bodyPr>
            <a:normAutofit/>
          </a:bodyPr>
          <a:lstStyle/>
          <a:p>
            <a:r>
              <a:rPr lang="ja-JP" altLang="en-US" dirty="0"/>
              <a:t>ウォーターフォール型のデメリット</a:t>
            </a:r>
            <a:endParaRPr kumimoji="1" lang="ja-JP" altLang="en-US" dirty="0"/>
          </a:p>
        </p:txBody>
      </p:sp>
      <p:sp>
        <p:nvSpPr>
          <p:cNvPr id="3" name="コンテンツ プレースホルダー 2">
            <a:extLst>
              <a:ext uri="{FF2B5EF4-FFF2-40B4-BE49-F238E27FC236}">
                <a16:creationId xmlns:a16="http://schemas.microsoft.com/office/drawing/2014/main" id="{C3AEED06-3D6A-40C2-8E4C-4809A67AEDB9}"/>
              </a:ext>
            </a:extLst>
          </p:cNvPr>
          <p:cNvSpPr>
            <a:spLocks noGrp="1"/>
          </p:cNvSpPr>
          <p:nvPr>
            <p:ph idx="1"/>
          </p:nvPr>
        </p:nvSpPr>
        <p:spPr/>
        <p:txBody>
          <a:bodyPr>
            <a:normAutofit/>
          </a:bodyPr>
          <a:lstStyle/>
          <a:p>
            <a:r>
              <a:rPr lang="ja-JP" altLang="en-US" dirty="0"/>
              <a:t>上流工程でしか要件定義できない</a:t>
            </a:r>
            <a:endParaRPr lang="en-US" altLang="ja-JP" dirty="0"/>
          </a:p>
          <a:p>
            <a:pPr lvl="1"/>
            <a:r>
              <a:rPr lang="ja-JP" altLang="en-US" dirty="0"/>
              <a:t>計画時　＞　要件定義　＞　設計での仕様検討ここでタイムラグが発生</a:t>
            </a:r>
            <a:endParaRPr lang="en-US" altLang="ja-JP" dirty="0"/>
          </a:p>
          <a:p>
            <a:r>
              <a:rPr lang="ja-JP" altLang="en-US" dirty="0"/>
              <a:t>仕様変更時の影響</a:t>
            </a:r>
            <a:endParaRPr lang="en-US" altLang="ja-JP" dirty="0"/>
          </a:p>
          <a:p>
            <a:pPr lvl="1"/>
            <a:r>
              <a:rPr lang="ja-JP" altLang="en-US" dirty="0"/>
              <a:t>前工程の成果物をベースに開発。仕様変更や設計ミスなどによる成果物の変更が発生した場合、プログラムの修正はもとより、</a:t>
            </a:r>
            <a:r>
              <a:rPr lang="ja-JP" altLang="en-US" u="sng" dirty="0"/>
              <a:t>前行程の成果物も含めての修正</a:t>
            </a:r>
            <a:r>
              <a:rPr lang="ja-JP" altLang="en-US" dirty="0"/>
              <a:t>が発生</a:t>
            </a:r>
            <a:endParaRPr lang="en-US" altLang="ja-JP" dirty="0"/>
          </a:p>
          <a:p>
            <a:r>
              <a:rPr lang="ja-JP" altLang="en-US" dirty="0"/>
              <a:t>成果物管理の稼働負荷</a:t>
            </a:r>
            <a:endParaRPr kumimoji="1" lang="ja-JP" altLang="en-US" dirty="0"/>
          </a:p>
        </p:txBody>
      </p:sp>
    </p:spTree>
    <p:extLst>
      <p:ext uri="{BB962C8B-B14F-4D97-AF65-F5344CB8AC3E}">
        <p14:creationId xmlns:p14="http://schemas.microsoft.com/office/powerpoint/2010/main" val="3163810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E81447-7A1D-48D6-B9F9-9844C4287AB0}"/>
              </a:ext>
            </a:extLst>
          </p:cNvPr>
          <p:cNvSpPr>
            <a:spLocks noGrp="1"/>
          </p:cNvSpPr>
          <p:nvPr>
            <p:ph type="title"/>
          </p:nvPr>
        </p:nvSpPr>
        <p:spPr/>
        <p:txBody>
          <a:bodyPr/>
          <a:lstStyle/>
          <a:p>
            <a:r>
              <a:rPr kumimoji="1" lang="ja-JP" altLang="en-US" dirty="0"/>
              <a:t>アジャイル型の開発</a:t>
            </a:r>
          </a:p>
        </p:txBody>
      </p:sp>
      <p:sp>
        <p:nvSpPr>
          <p:cNvPr id="3" name="コンテンツ プレースホルダー 2">
            <a:extLst>
              <a:ext uri="{FF2B5EF4-FFF2-40B4-BE49-F238E27FC236}">
                <a16:creationId xmlns:a16="http://schemas.microsoft.com/office/drawing/2014/main" id="{06B53480-6621-44DE-BF9B-2125E03E928A}"/>
              </a:ext>
            </a:extLst>
          </p:cNvPr>
          <p:cNvSpPr>
            <a:spLocks noGrp="1"/>
          </p:cNvSpPr>
          <p:nvPr>
            <p:ph idx="1"/>
          </p:nvPr>
        </p:nvSpPr>
        <p:spPr/>
        <p:txBody>
          <a:bodyPr/>
          <a:lstStyle/>
          <a:p>
            <a:r>
              <a:rPr lang="ja-JP" altLang="en-US" dirty="0"/>
              <a:t>アジャイルとは</a:t>
            </a:r>
            <a:r>
              <a:rPr lang="en-US" altLang="ja-JP" dirty="0"/>
              <a:t>『</a:t>
            </a:r>
            <a:r>
              <a:rPr lang="ja-JP" altLang="en-US" dirty="0"/>
              <a:t>すばやい</a:t>
            </a:r>
            <a:r>
              <a:rPr lang="en-US" altLang="ja-JP" dirty="0"/>
              <a:t>』『</a:t>
            </a:r>
            <a:r>
              <a:rPr lang="ja-JP" altLang="en-US" dirty="0"/>
              <a:t>俊敏な</a:t>
            </a:r>
            <a:r>
              <a:rPr lang="en-US" altLang="ja-JP" dirty="0"/>
              <a:t>』</a:t>
            </a:r>
            <a:r>
              <a:rPr lang="ja-JP" altLang="en-US" dirty="0"/>
              <a:t>という意味で、反復 </a:t>
            </a:r>
            <a:r>
              <a:rPr lang="en-US" altLang="ja-JP" dirty="0"/>
              <a:t>(</a:t>
            </a:r>
            <a:r>
              <a:rPr lang="ja-JP" altLang="en-US" dirty="0"/>
              <a:t>イテレーション</a:t>
            </a:r>
            <a:r>
              <a:rPr lang="en-US" altLang="ja-JP" dirty="0"/>
              <a:t>) </a:t>
            </a:r>
            <a:r>
              <a:rPr lang="ja-JP" altLang="en-US" dirty="0"/>
              <a:t>と呼ばれる短い開発期間単位を採用することで、リスクを最小化しようとする開発手法</a:t>
            </a:r>
            <a:endParaRPr kumimoji="1" lang="ja-JP" altLang="en-US" dirty="0"/>
          </a:p>
        </p:txBody>
      </p:sp>
      <p:pic>
        <p:nvPicPr>
          <p:cNvPr id="4" name="Picture 2" descr="アジャイル型開発手法のイメージ図">
            <a:extLst>
              <a:ext uri="{FF2B5EF4-FFF2-40B4-BE49-F238E27FC236}">
                <a16:creationId xmlns:a16="http://schemas.microsoft.com/office/drawing/2014/main" id="{2CEDCEE1-3064-424E-9D7A-7A46E2280F7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21277" y="3030583"/>
            <a:ext cx="8494449" cy="320464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D87303EF-45F3-4CE0-A719-65B3E5E0ADD7}"/>
              </a:ext>
            </a:extLst>
          </p:cNvPr>
          <p:cNvSpPr txBox="1"/>
          <p:nvPr/>
        </p:nvSpPr>
        <p:spPr>
          <a:xfrm>
            <a:off x="4720610" y="5855240"/>
            <a:ext cx="4105611" cy="369332"/>
          </a:xfrm>
          <a:prstGeom prst="rect">
            <a:avLst/>
          </a:prstGeom>
          <a:noFill/>
        </p:spPr>
        <p:txBody>
          <a:bodyPr wrap="none" rtlCol="0">
            <a:spAutoFit/>
          </a:bodyPr>
          <a:lstStyle/>
          <a:p>
            <a:r>
              <a:rPr lang="ja-JP" altLang="en-US" dirty="0"/>
              <a:t>ＮＥＣソリューションイノベータ　コラムより</a:t>
            </a:r>
            <a:endParaRPr kumimoji="1" lang="ja-JP" altLang="en-US" dirty="0"/>
          </a:p>
        </p:txBody>
      </p:sp>
    </p:spTree>
    <p:extLst>
      <p:ext uri="{BB962C8B-B14F-4D97-AF65-F5344CB8AC3E}">
        <p14:creationId xmlns:p14="http://schemas.microsoft.com/office/powerpoint/2010/main" val="2853874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6F0904-1130-4430-9C7C-B09C3C0FF711}"/>
              </a:ext>
            </a:extLst>
          </p:cNvPr>
          <p:cNvSpPr>
            <a:spLocks noGrp="1"/>
          </p:cNvSpPr>
          <p:nvPr>
            <p:ph type="title"/>
          </p:nvPr>
        </p:nvSpPr>
        <p:spPr/>
        <p:txBody>
          <a:bodyPr>
            <a:normAutofit fontScale="90000"/>
          </a:bodyPr>
          <a:lstStyle/>
          <a:p>
            <a:r>
              <a:rPr kumimoji="1" lang="ja-JP" altLang="en-US" dirty="0"/>
              <a:t>アジャイル型とウォーターフォール型</a:t>
            </a:r>
          </a:p>
        </p:txBody>
      </p:sp>
      <p:pic>
        <p:nvPicPr>
          <p:cNvPr id="4" name="Picture 2" descr="ウォーターフォール型開発とアジャイル型開発の比較図">
            <a:extLst>
              <a:ext uri="{FF2B5EF4-FFF2-40B4-BE49-F238E27FC236}">
                <a16:creationId xmlns:a16="http://schemas.microsoft.com/office/drawing/2014/main" id="{BD9FDD64-C6BC-42A2-BE6A-66FBD8B136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438" y="885706"/>
            <a:ext cx="8624887" cy="507285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14D1AD21-9ECD-4B79-8C14-2BF11A180A5A}"/>
              </a:ext>
            </a:extLst>
          </p:cNvPr>
          <p:cNvSpPr txBox="1"/>
          <p:nvPr/>
        </p:nvSpPr>
        <p:spPr>
          <a:xfrm>
            <a:off x="5038389" y="5958562"/>
            <a:ext cx="4105611" cy="369332"/>
          </a:xfrm>
          <a:prstGeom prst="rect">
            <a:avLst/>
          </a:prstGeom>
          <a:noFill/>
        </p:spPr>
        <p:txBody>
          <a:bodyPr wrap="none" rtlCol="0">
            <a:spAutoFit/>
          </a:bodyPr>
          <a:lstStyle/>
          <a:p>
            <a:r>
              <a:rPr lang="ja-JP" altLang="en-US" dirty="0"/>
              <a:t>ＮＥＣソリューションイノベータ　コラムより</a:t>
            </a:r>
            <a:endParaRPr kumimoji="1" lang="ja-JP" altLang="en-US" dirty="0"/>
          </a:p>
        </p:txBody>
      </p:sp>
    </p:spTree>
    <p:extLst>
      <p:ext uri="{BB962C8B-B14F-4D97-AF65-F5344CB8AC3E}">
        <p14:creationId xmlns:p14="http://schemas.microsoft.com/office/powerpoint/2010/main" val="486430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73F8E3-91AF-431B-8BBE-923FAFEAD1CA}"/>
              </a:ext>
            </a:extLst>
          </p:cNvPr>
          <p:cNvSpPr>
            <a:spLocks noGrp="1"/>
          </p:cNvSpPr>
          <p:nvPr>
            <p:ph type="title"/>
          </p:nvPr>
        </p:nvSpPr>
        <p:spPr/>
        <p:txBody>
          <a:bodyPr/>
          <a:lstStyle/>
          <a:p>
            <a:r>
              <a:rPr kumimoji="1" lang="ja-JP" altLang="en-US" dirty="0"/>
              <a:t>従来の開発手法</a:t>
            </a:r>
          </a:p>
        </p:txBody>
      </p:sp>
      <p:sp>
        <p:nvSpPr>
          <p:cNvPr id="3" name="コンテンツ プレースホルダー 2">
            <a:extLst>
              <a:ext uri="{FF2B5EF4-FFF2-40B4-BE49-F238E27FC236}">
                <a16:creationId xmlns:a16="http://schemas.microsoft.com/office/drawing/2014/main" id="{ED55932F-7F19-43A4-A9DD-834DABF2CDEF}"/>
              </a:ext>
            </a:extLst>
          </p:cNvPr>
          <p:cNvSpPr>
            <a:spLocks noGrp="1"/>
          </p:cNvSpPr>
          <p:nvPr>
            <p:ph idx="1"/>
          </p:nvPr>
        </p:nvSpPr>
        <p:spPr>
          <a:xfrm>
            <a:off x="822961" y="980728"/>
            <a:ext cx="7543801" cy="4229485"/>
          </a:xfrm>
        </p:spPr>
        <p:txBody>
          <a:bodyPr/>
          <a:lstStyle/>
          <a:p>
            <a:r>
              <a:rPr kumimoji="1" lang="ja-JP" altLang="en-US" dirty="0"/>
              <a:t>ウォータフォールモデル</a:t>
            </a:r>
          </a:p>
        </p:txBody>
      </p:sp>
      <p:sp>
        <p:nvSpPr>
          <p:cNvPr id="4" name="スライド番号プレースホルダー 3">
            <a:extLst>
              <a:ext uri="{FF2B5EF4-FFF2-40B4-BE49-F238E27FC236}">
                <a16:creationId xmlns:a16="http://schemas.microsoft.com/office/drawing/2014/main" id="{A75FF6C3-6626-4B4F-94BC-EF0149436F31}"/>
              </a:ext>
            </a:extLst>
          </p:cNvPr>
          <p:cNvSpPr>
            <a:spLocks noGrp="1"/>
          </p:cNvSpPr>
          <p:nvPr>
            <p:ph type="sldNum" sz="quarter" idx="12"/>
          </p:nvPr>
        </p:nvSpPr>
        <p:spPr/>
        <p:txBody>
          <a:bodyPr/>
          <a:lstStyle/>
          <a:p>
            <a:fld id="{D2D8002D-B5B0-4BAC-B1F6-782DDCCE6D9C}" type="slidenum">
              <a:rPr kumimoji="1" lang="ja-JP" altLang="en-US" smtClean="0"/>
              <a:pPr/>
              <a:t>33</a:t>
            </a:fld>
            <a:endParaRPr kumimoji="1" lang="ja-JP" altLang="en-US"/>
          </a:p>
        </p:txBody>
      </p:sp>
      <p:pic>
        <p:nvPicPr>
          <p:cNvPr id="6" name="図 5">
            <a:extLst>
              <a:ext uri="{FF2B5EF4-FFF2-40B4-BE49-F238E27FC236}">
                <a16:creationId xmlns:a16="http://schemas.microsoft.com/office/drawing/2014/main" id="{7671C5CF-98AE-4EF0-986A-9ECB89D4F159}"/>
              </a:ext>
            </a:extLst>
          </p:cNvPr>
          <p:cNvPicPr>
            <a:picLocks noChangeAspect="1"/>
          </p:cNvPicPr>
          <p:nvPr/>
        </p:nvPicPr>
        <p:blipFill>
          <a:blip r:embed="rId2"/>
          <a:stretch>
            <a:fillRect/>
          </a:stretch>
        </p:blipFill>
        <p:spPr>
          <a:xfrm>
            <a:off x="864597" y="2423370"/>
            <a:ext cx="7414805" cy="3725429"/>
          </a:xfrm>
          <a:prstGeom prst="rect">
            <a:avLst/>
          </a:prstGeom>
        </p:spPr>
      </p:pic>
      <p:pic>
        <p:nvPicPr>
          <p:cNvPr id="11" name="グラフィックス 10" descr="男性">
            <a:extLst>
              <a:ext uri="{FF2B5EF4-FFF2-40B4-BE49-F238E27FC236}">
                <a16:creationId xmlns:a16="http://schemas.microsoft.com/office/drawing/2014/main" id="{9C36424C-0B74-4B9F-8081-ECD3EFB23E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7661" y="1839481"/>
            <a:ext cx="914400" cy="914400"/>
          </a:xfrm>
          <a:prstGeom prst="rect">
            <a:avLst/>
          </a:prstGeom>
        </p:spPr>
      </p:pic>
      <p:sp>
        <p:nvSpPr>
          <p:cNvPr id="12" name="テキスト ボックス 11">
            <a:extLst>
              <a:ext uri="{FF2B5EF4-FFF2-40B4-BE49-F238E27FC236}">
                <a16:creationId xmlns:a16="http://schemas.microsoft.com/office/drawing/2014/main" id="{8CB2D438-270D-4C72-B3FE-6155B9CB2D26}"/>
              </a:ext>
            </a:extLst>
          </p:cNvPr>
          <p:cNvSpPr txBox="1"/>
          <p:nvPr/>
        </p:nvSpPr>
        <p:spPr>
          <a:xfrm>
            <a:off x="3932089" y="2753881"/>
            <a:ext cx="1338828" cy="923330"/>
          </a:xfrm>
          <a:prstGeom prst="rect">
            <a:avLst/>
          </a:prstGeom>
          <a:noFill/>
        </p:spPr>
        <p:txBody>
          <a:bodyPr wrap="none" rtlCol="0">
            <a:spAutoFit/>
          </a:bodyPr>
          <a:lstStyle/>
          <a:p>
            <a:r>
              <a:rPr kumimoji="1" lang="ja-JP" altLang="en-US" b="1" dirty="0"/>
              <a:t>それぞれの</a:t>
            </a:r>
            <a:endParaRPr kumimoji="1" lang="en-US" altLang="ja-JP" b="1" dirty="0"/>
          </a:p>
          <a:p>
            <a:r>
              <a:rPr kumimoji="1" lang="ja-JP" altLang="en-US" b="1" dirty="0"/>
              <a:t>専門的立場</a:t>
            </a:r>
            <a:endParaRPr kumimoji="1" lang="en-US" altLang="ja-JP" b="1" dirty="0"/>
          </a:p>
          <a:p>
            <a:r>
              <a:rPr kumimoji="1" lang="ja-JP" altLang="en-US" b="1" dirty="0"/>
              <a:t>別のチーム</a:t>
            </a:r>
          </a:p>
        </p:txBody>
      </p:sp>
    </p:spTree>
    <p:extLst>
      <p:ext uri="{BB962C8B-B14F-4D97-AF65-F5344CB8AC3E}">
        <p14:creationId xmlns:p14="http://schemas.microsoft.com/office/powerpoint/2010/main" val="774324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a:extLst>
              <a:ext uri="{FF2B5EF4-FFF2-40B4-BE49-F238E27FC236}">
                <a16:creationId xmlns:a16="http://schemas.microsoft.com/office/drawing/2014/main" id="{CAE42807-D2A9-49D5-BE14-AE9C156FCF24}"/>
              </a:ext>
            </a:extLst>
          </p:cNvPr>
          <p:cNvGraphicFramePr/>
          <p:nvPr>
            <p:extLst>
              <p:ext uri="{D42A27DB-BD31-4B8C-83A1-F6EECF244321}">
                <p14:modId xmlns:p14="http://schemas.microsoft.com/office/powerpoint/2010/main" val="761170899"/>
              </p:ext>
            </p:extLst>
          </p:nvPr>
        </p:nvGraphicFramePr>
        <p:xfrm>
          <a:off x="496389" y="1463040"/>
          <a:ext cx="8108059" cy="4585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タイトル 1">
            <a:extLst>
              <a:ext uri="{FF2B5EF4-FFF2-40B4-BE49-F238E27FC236}">
                <a16:creationId xmlns:a16="http://schemas.microsoft.com/office/drawing/2014/main" id="{D173F8E3-91AF-431B-8BBE-923FAFEAD1CA}"/>
              </a:ext>
            </a:extLst>
          </p:cNvPr>
          <p:cNvSpPr>
            <a:spLocks noGrp="1"/>
          </p:cNvSpPr>
          <p:nvPr>
            <p:ph type="title"/>
          </p:nvPr>
        </p:nvSpPr>
        <p:spPr/>
        <p:txBody>
          <a:bodyPr/>
          <a:lstStyle/>
          <a:p>
            <a:r>
              <a:rPr kumimoji="1" lang="ja-JP" altLang="en-US" dirty="0"/>
              <a:t>アジャイル型開発手法</a:t>
            </a:r>
          </a:p>
        </p:txBody>
      </p:sp>
      <p:sp>
        <p:nvSpPr>
          <p:cNvPr id="3" name="コンテンツ プレースホルダー 2">
            <a:extLst>
              <a:ext uri="{FF2B5EF4-FFF2-40B4-BE49-F238E27FC236}">
                <a16:creationId xmlns:a16="http://schemas.microsoft.com/office/drawing/2014/main" id="{ED55932F-7F19-43A4-A9DD-834DABF2CDEF}"/>
              </a:ext>
            </a:extLst>
          </p:cNvPr>
          <p:cNvSpPr>
            <a:spLocks noGrp="1"/>
          </p:cNvSpPr>
          <p:nvPr>
            <p:ph idx="1"/>
          </p:nvPr>
        </p:nvSpPr>
        <p:spPr>
          <a:xfrm>
            <a:off x="822961" y="980728"/>
            <a:ext cx="7543801" cy="4229485"/>
          </a:xfrm>
        </p:spPr>
        <p:txBody>
          <a:bodyPr/>
          <a:lstStyle/>
          <a:p>
            <a:r>
              <a:rPr kumimoji="1" lang="ja-JP" altLang="en-US" dirty="0"/>
              <a:t>本来のオブジェクト指向開発</a:t>
            </a:r>
          </a:p>
        </p:txBody>
      </p:sp>
      <p:sp>
        <p:nvSpPr>
          <p:cNvPr id="4" name="スライド番号プレースホルダー 3">
            <a:extLst>
              <a:ext uri="{FF2B5EF4-FFF2-40B4-BE49-F238E27FC236}">
                <a16:creationId xmlns:a16="http://schemas.microsoft.com/office/drawing/2014/main" id="{A75FF6C3-6626-4B4F-94BC-EF0149436F31}"/>
              </a:ext>
            </a:extLst>
          </p:cNvPr>
          <p:cNvSpPr>
            <a:spLocks noGrp="1"/>
          </p:cNvSpPr>
          <p:nvPr>
            <p:ph type="sldNum" sz="quarter" idx="12"/>
          </p:nvPr>
        </p:nvSpPr>
        <p:spPr/>
        <p:txBody>
          <a:bodyPr/>
          <a:lstStyle/>
          <a:p>
            <a:fld id="{D2D8002D-B5B0-4BAC-B1F6-782DDCCE6D9C}" type="slidenum">
              <a:rPr kumimoji="1" lang="ja-JP" altLang="en-US" smtClean="0"/>
              <a:pPr/>
              <a:t>34</a:t>
            </a:fld>
            <a:endParaRPr kumimoji="1" lang="ja-JP" altLang="en-US"/>
          </a:p>
        </p:txBody>
      </p:sp>
      <p:pic>
        <p:nvPicPr>
          <p:cNvPr id="11" name="グラフィックス 10" descr="男性">
            <a:extLst>
              <a:ext uri="{FF2B5EF4-FFF2-40B4-BE49-F238E27FC236}">
                <a16:creationId xmlns:a16="http://schemas.microsoft.com/office/drawing/2014/main" id="{9C36424C-0B74-4B9F-8081-ECD3EFB23E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875" y="1882230"/>
            <a:ext cx="1031804" cy="1031804"/>
          </a:xfrm>
          <a:prstGeom prst="rect">
            <a:avLst/>
          </a:prstGeom>
        </p:spPr>
      </p:pic>
      <p:sp>
        <p:nvSpPr>
          <p:cNvPr id="12" name="テキスト ボックス 11">
            <a:extLst>
              <a:ext uri="{FF2B5EF4-FFF2-40B4-BE49-F238E27FC236}">
                <a16:creationId xmlns:a16="http://schemas.microsoft.com/office/drawing/2014/main" id="{8CB2D438-270D-4C72-B3FE-6155B9CB2D26}"/>
              </a:ext>
            </a:extLst>
          </p:cNvPr>
          <p:cNvSpPr txBox="1"/>
          <p:nvPr/>
        </p:nvSpPr>
        <p:spPr>
          <a:xfrm>
            <a:off x="326072" y="2975466"/>
            <a:ext cx="1954620" cy="369332"/>
          </a:xfrm>
          <a:prstGeom prst="rect">
            <a:avLst/>
          </a:prstGeom>
          <a:noFill/>
        </p:spPr>
        <p:txBody>
          <a:bodyPr wrap="square" rtlCol="0">
            <a:spAutoFit/>
          </a:bodyPr>
          <a:lstStyle/>
          <a:p>
            <a:r>
              <a:rPr kumimoji="1" lang="ja-JP" altLang="en-US" b="1" dirty="0"/>
              <a:t>すべて同じチーム</a:t>
            </a:r>
          </a:p>
        </p:txBody>
      </p:sp>
      <p:pic>
        <p:nvPicPr>
          <p:cNvPr id="13" name="グラフィックス 12" descr="男性">
            <a:extLst>
              <a:ext uri="{FF2B5EF4-FFF2-40B4-BE49-F238E27FC236}">
                <a16:creationId xmlns:a16="http://schemas.microsoft.com/office/drawing/2014/main" id="{512D01C1-5398-46D5-B81D-7D7BABFCB7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41698" y="1836445"/>
            <a:ext cx="1031804" cy="1031804"/>
          </a:xfrm>
          <a:prstGeom prst="rect">
            <a:avLst/>
          </a:prstGeom>
        </p:spPr>
      </p:pic>
      <p:sp>
        <p:nvSpPr>
          <p:cNvPr id="14" name="テキスト ボックス 13">
            <a:extLst>
              <a:ext uri="{FF2B5EF4-FFF2-40B4-BE49-F238E27FC236}">
                <a16:creationId xmlns:a16="http://schemas.microsoft.com/office/drawing/2014/main" id="{6CFC373B-9A4A-47CA-B0CC-C65101BE3559}"/>
              </a:ext>
            </a:extLst>
          </p:cNvPr>
          <p:cNvSpPr txBox="1"/>
          <p:nvPr/>
        </p:nvSpPr>
        <p:spPr>
          <a:xfrm>
            <a:off x="7042643" y="3095470"/>
            <a:ext cx="1829914" cy="1200329"/>
          </a:xfrm>
          <a:prstGeom prst="rect">
            <a:avLst/>
          </a:prstGeom>
          <a:noFill/>
        </p:spPr>
        <p:txBody>
          <a:bodyPr wrap="square" rtlCol="0">
            <a:spAutoFit/>
          </a:bodyPr>
          <a:lstStyle/>
          <a:p>
            <a:r>
              <a:rPr kumimoji="1" lang="ja-JP" altLang="en-US" b="1" dirty="0"/>
              <a:t>メンバ</a:t>
            </a:r>
            <a:endParaRPr kumimoji="1" lang="en-US" altLang="ja-JP" b="1" dirty="0"/>
          </a:p>
          <a:p>
            <a:r>
              <a:rPr kumimoji="1" lang="ja-JP" altLang="en-US" b="1" dirty="0"/>
              <a:t>技術力在り</a:t>
            </a:r>
            <a:endParaRPr kumimoji="1" lang="en-US" altLang="ja-JP" b="1" dirty="0"/>
          </a:p>
          <a:p>
            <a:r>
              <a:rPr kumimoji="1" lang="ja-JP" altLang="en-US" b="1" dirty="0"/>
              <a:t>アプリケーション</a:t>
            </a:r>
            <a:endParaRPr kumimoji="1" lang="en-US" altLang="ja-JP" b="1" dirty="0"/>
          </a:p>
          <a:p>
            <a:r>
              <a:rPr kumimoji="1" lang="ja-JP" altLang="en-US" b="1" dirty="0"/>
              <a:t>対象領域に興味</a:t>
            </a:r>
          </a:p>
        </p:txBody>
      </p:sp>
    </p:spTree>
    <p:extLst>
      <p:ext uri="{BB962C8B-B14F-4D97-AF65-F5344CB8AC3E}">
        <p14:creationId xmlns:p14="http://schemas.microsoft.com/office/powerpoint/2010/main" val="452922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13464D-29EE-4530-B5E8-307751E7E33B}"/>
              </a:ext>
            </a:extLst>
          </p:cNvPr>
          <p:cNvSpPr>
            <a:spLocks noGrp="1"/>
          </p:cNvSpPr>
          <p:nvPr>
            <p:ph type="title"/>
          </p:nvPr>
        </p:nvSpPr>
        <p:spPr/>
        <p:txBody>
          <a:bodyPr/>
          <a:lstStyle/>
          <a:p>
            <a:r>
              <a:rPr kumimoji="1" lang="ja-JP" altLang="en-US" dirty="0"/>
              <a:t>開発演習の目的</a:t>
            </a:r>
          </a:p>
        </p:txBody>
      </p:sp>
      <p:sp>
        <p:nvSpPr>
          <p:cNvPr id="3" name="コンテンツ プレースホルダー 2">
            <a:extLst>
              <a:ext uri="{FF2B5EF4-FFF2-40B4-BE49-F238E27FC236}">
                <a16:creationId xmlns:a16="http://schemas.microsoft.com/office/drawing/2014/main" id="{8660539F-D1F5-4AFB-B5DE-F5E070414B54}"/>
              </a:ext>
            </a:extLst>
          </p:cNvPr>
          <p:cNvSpPr>
            <a:spLocks noGrp="1"/>
          </p:cNvSpPr>
          <p:nvPr>
            <p:ph idx="1"/>
          </p:nvPr>
        </p:nvSpPr>
        <p:spPr/>
        <p:txBody>
          <a:bodyPr>
            <a:normAutofit fontScale="70000" lnSpcReduction="20000"/>
          </a:bodyPr>
          <a:lstStyle/>
          <a:p>
            <a:r>
              <a:rPr lang="en-US" altLang="ja-JP" dirty="0"/>
              <a:t>• </a:t>
            </a:r>
            <a:r>
              <a:rPr lang="ja-JP" altLang="en-US" u="sng" dirty="0"/>
              <a:t>企画能力</a:t>
            </a:r>
            <a:r>
              <a:rPr lang="ja-JP" altLang="en-US" dirty="0"/>
              <a:t>： </a:t>
            </a:r>
            <a:br>
              <a:rPr lang="en-US" altLang="ja-JP" dirty="0"/>
            </a:br>
            <a:r>
              <a:rPr lang="ja-JP" altLang="en-US" dirty="0"/>
              <a:t>プロダクトのために新たなアイディアや課題を作り出す</a:t>
            </a:r>
          </a:p>
          <a:p>
            <a:r>
              <a:rPr lang="en-US" altLang="ja-JP" dirty="0"/>
              <a:t>• </a:t>
            </a:r>
            <a:r>
              <a:rPr lang="ja-JP" altLang="en-US" u="sng" dirty="0"/>
              <a:t>設計能力</a:t>
            </a:r>
            <a:r>
              <a:rPr lang="ja-JP" altLang="en-US" dirty="0"/>
              <a:t>： </a:t>
            </a:r>
            <a:br>
              <a:rPr lang="en-US" altLang="ja-JP" dirty="0"/>
            </a:br>
            <a:r>
              <a:rPr lang="ja-JP" altLang="en-US" dirty="0"/>
              <a:t>プロダクトを開発するために設計技術を理解し、体感する</a:t>
            </a:r>
          </a:p>
          <a:p>
            <a:r>
              <a:rPr lang="en-US" altLang="ja-JP" dirty="0"/>
              <a:t>• </a:t>
            </a:r>
            <a:r>
              <a:rPr lang="ja-JP" altLang="en-US" u="sng" dirty="0"/>
              <a:t>ドキュメント作成能力</a:t>
            </a:r>
            <a:r>
              <a:rPr lang="ja-JP" altLang="en-US" dirty="0"/>
              <a:t>： </a:t>
            </a:r>
            <a:br>
              <a:rPr lang="en-US" altLang="ja-JP" dirty="0"/>
            </a:br>
            <a:r>
              <a:rPr lang="ja-JP" altLang="en-US" dirty="0"/>
              <a:t>開発する上で事前にドキュメントを設計し、共通認識を図る</a:t>
            </a:r>
          </a:p>
          <a:p>
            <a:r>
              <a:rPr lang="en-US" altLang="ja-JP" dirty="0"/>
              <a:t>• </a:t>
            </a:r>
            <a:r>
              <a:rPr lang="ja-JP" altLang="en-US" u="sng" dirty="0"/>
              <a:t>自己解決能力</a:t>
            </a:r>
            <a:r>
              <a:rPr lang="en-US" altLang="ja-JP" u="sng" dirty="0"/>
              <a:t>:</a:t>
            </a:r>
            <a:r>
              <a:rPr lang="en-US" altLang="ja-JP" dirty="0"/>
              <a:t> </a:t>
            </a:r>
            <a:br>
              <a:rPr lang="en-US" altLang="ja-JP" dirty="0"/>
            </a:br>
            <a:r>
              <a:rPr lang="ja-JP" altLang="en-US" dirty="0"/>
              <a:t>問題にぶつかったとき自ら調べ、学ぶ能力を身につける</a:t>
            </a:r>
          </a:p>
          <a:p>
            <a:r>
              <a:rPr lang="en-US" altLang="ja-JP" dirty="0"/>
              <a:t>• </a:t>
            </a:r>
            <a:r>
              <a:rPr lang="ja-JP" altLang="en-US" u="sng" dirty="0"/>
              <a:t>自己管理能力</a:t>
            </a:r>
            <a:r>
              <a:rPr lang="en-US" altLang="ja-JP" dirty="0"/>
              <a:t>: </a:t>
            </a:r>
            <a:r>
              <a:rPr lang="ja-JP" altLang="en-US" dirty="0"/>
              <a:t>スケジュールの優先順位を決め開発を進める</a:t>
            </a:r>
          </a:p>
          <a:p>
            <a:r>
              <a:rPr lang="en-US" altLang="ja-JP" dirty="0"/>
              <a:t>• </a:t>
            </a:r>
            <a:r>
              <a:rPr lang="ja-JP" altLang="en-US" u="sng" dirty="0"/>
              <a:t>プログラミング能力</a:t>
            </a:r>
            <a:r>
              <a:rPr lang="en-US" altLang="ja-JP" dirty="0"/>
              <a:t>: </a:t>
            </a:r>
            <a:r>
              <a:rPr lang="ja-JP" altLang="en-US" dirty="0"/>
              <a:t>正確なプログラミングを速やかに行う</a:t>
            </a:r>
          </a:p>
          <a:p>
            <a:r>
              <a:rPr lang="en-US" altLang="ja-JP" dirty="0"/>
              <a:t>• </a:t>
            </a:r>
            <a:r>
              <a:rPr lang="ja-JP" altLang="en-US" u="sng" dirty="0"/>
              <a:t>コミュニケーション能力</a:t>
            </a:r>
            <a:r>
              <a:rPr lang="en-US" altLang="ja-JP" dirty="0"/>
              <a:t>:</a:t>
            </a:r>
            <a:br>
              <a:rPr lang="en-US" altLang="ja-JP" dirty="0"/>
            </a:br>
            <a:r>
              <a:rPr lang="en-US" altLang="ja-JP" dirty="0"/>
              <a:t> </a:t>
            </a:r>
            <a:r>
              <a:rPr lang="ja-JP" altLang="en-US" dirty="0"/>
              <a:t>チームメンバーと意見を交換し、問題解決に努める</a:t>
            </a:r>
          </a:p>
          <a:p>
            <a:r>
              <a:rPr lang="en-US" altLang="ja-JP" dirty="0"/>
              <a:t>• </a:t>
            </a:r>
            <a:r>
              <a:rPr lang="ja-JP" altLang="en-US" u="sng" dirty="0"/>
              <a:t>プレゼンテーション能力</a:t>
            </a:r>
            <a:r>
              <a:rPr lang="en-US" altLang="ja-JP" dirty="0"/>
              <a:t>: </a:t>
            </a:r>
            <a:r>
              <a:rPr lang="ja-JP" altLang="en-US" dirty="0"/>
              <a:t>人前で情報を発信し、理解を得る</a:t>
            </a:r>
            <a:endParaRPr kumimoji="1" lang="ja-JP" altLang="en-US" dirty="0"/>
          </a:p>
        </p:txBody>
      </p:sp>
    </p:spTree>
    <p:extLst>
      <p:ext uri="{BB962C8B-B14F-4D97-AF65-F5344CB8AC3E}">
        <p14:creationId xmlns:p14="http://schemas.microsoft.com/office/powerpoint/2010/main" val="430026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6D5279-BC36-4004-93DC-B6F8AB6F7F9D}"/>
              </a:ext>
            </a:extLst>
          </p:cNvPr>
          <p:cNvSpPr>
            <a:spLocks noGrp="1"/>
          </p:cNvSpPr>
          <p:nvPr>
            <p:ph type="title"/>
          </p:nvPr>
        </p:nvSpPr>
        <p:spPr/>
        <p:txBody>
          <a:bodyPr/>
          <a:lstStyle/>
          <a:p>
            <a:r>
              <a:rPr kumimoji="1" lang="ja-JP" altLang="en-US" dirty="0"/>
              <a:t>開発はなぜ失敗するか？</a:t>
            </a:r>
          </a:p>
        </p:txBody>
      </p:sp>
      <p:sp>
        <p:nvSpPr>
          <p:cNvPr id="3" name="テキスト プレースホルダー 2">
            <a:extLst>
              <a:ext uri="{FF2B5EF4-FFF2-40B4-BE49-F238E27FC236}">
                <a16:creationId xmlns:a16="http://schemas.microsoft.com/office/drawing/2014/main" id="{81F856A1-9BAA-4294-82D6-49FA5E57CD4B}"/>
              </a:ext>
            </a:extLst>
          </p:cNvPr>
          <p:cNvSpPr>
            <a:spLocks noGrp="1"/>
          </p:cNvSpPr>
          <p:nvPr>
            <p:ph type="body" idx="1"/>
          </p:nvPr>
        </p:nvSpPr>
        <p:spPr/>
        <p:txBody>
          <a:bodyPr/>
          <a:lstStyle/>
          <a:p>
            <a:r>
              <a:rPr kumimoji="1" lang="ja-JP" altLang="en-US" dirty="0"/>
              <a:t>要件定義と開発について</a:t>
            </a:r>
          </a:p>
        </p:txBody>
      </p:sp>
    </p:spTree>
    <p:extLst>
      <p:ext uri="{BB962C8B-B14F-4D97-AF65-F5344CB8AC3E}">
        <p14:creationId xmlns:p14="http://schemas.microsoft.com/office/powerpoint/2010/main" val="475383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C527D6-BFAB-476E-BB94-BDB961C305E1}"/>
              </a:ext>
            </a:extLst>
          </p:cNvPr>
          <p:cNvSpPr>
            <a:spLocks noGrp="1"/>
          </p:cNvSpPr>
          <p:nvPr>
            <p:ph type="title"/>
          </p:nvPr>
        </p:nvSpPr>
        <p:spPr/>
        <p:txBody>
          <a:bodyPr/>
          <a:lstStyle/>
          <a:p>
            <a:r>
              <a:rPr kumimoji="1" lang="ja-JP" altLang="en-US" dirty="0"/>
              <a:t>利害関係者</a:t>
            </a:r>
          </a:p>
        </p:txBody>
      </p:sp>
      <p:pic>
        <p:nvPicPr>
          <p:cNvPr id="5" name="コンテンツ プレースホルダー 4">
            <a:extLst>
              <a:ext uri="{FF2B5EF4-FFF2-40B4-BE49-F238E27FC236}">
                <a16:creationId xmlns:a16="http://schemas.microsoft.com/office/drawing/2014/main" id="{5EC0A3AC-6A2E-4D55-AFAA-078BE9875054}"/>
              </a:ext>
            </a:extLst>
          </p:cNvPr>
          <p:cNvPicPr>
            <a:picLocks noGrp="1" noChangeAspect="1"/>
          </p:cNvPicPr>
          <p:nvPr>
            <p:ph idx="1"/>
          </p:nvPr>
        </p:nvPicPr>
        <p:blipFill>
          <a:blip r:embed="rId2"/>
          <a:stretch>
            <a:fillRect/>
          </a:stretch>
        </p:blipFill>
        <p:spPr>
          <a:xfrm>
            <a:off x="281022" y="1212135"/>
            <a:ext cx="8640960" cy="4536503"/>
          </a:xfrm>
          <a:prstGeom prst="rect">
            <a:avLst/>
          </a:prstGeom>
        </p:spPr>
      </p:pic>
      <p:sp>
        <p:nvSpPr>
          <p:cNvPr id="4" name="スライド番号プレースホルダー 3">
            <a:extLst>
              <a:ext uri="{FF2B5EF4-FFF2-40B4-BE49-F238E27FC236}">
                <a16:creationId xmlns:a16="http://schemas.microsoft.com/office/drawing/2014/main" id="{44F9884C-7F12-469D-82A2-619AB78FB4EA}"/>
              </a:ext>
            </a:extLst>
          </p:cNvPr>
          <p:cNvSpPr>
            <a:spLocks noGrp="1"/>
          </p:cNvSpPr>
          <p:nvPr>
            <p:ph type="sldNum" sz="quarter" idx="12"/>
          </p:nvPr>
        </p:nvSpPr>
        <p:spPr/>
        <p:txBody>
          <a:bodyPr/>
          <a:lstStyle/>
          <a:p>
            <a:fld id="{D2D8002D-B5B0-4BAC-B1F6-782DDCCE6D9C}" type="slidenum">
              <a:rPr kumimoji="1" lang="ja-JP" altLang="en-US" smtClean="0"/>
              <a:pPr/>
              <a:t>6</a:t>
            </a:fld>
            <a:endParaRPr kumimoji="1" lang="ja-JP" altLang="en-US"/>
          </a:p>
        </p:txBody>
      </p:sp>
      <p:sp>
        <p:nvSpPr>
          <p:cNvPr id="6" name="テキスト ボックス 5">
            <a:extLst>
              <a:ext uri="{FF2B5EF4-FFF2-40B4-BE49-F238E27FC236}">
                <a16:creationId xmlns:a16="http://schemas.microsoft.com/office/drawing/2014/main" id="{5FE3E065-AC0E-4C1E-BA64-F7F6DDD5DD90}"/>
              </a:ext>
            </a:extLst>
          </p:cNvPr>
          <p:cNvSpPr txBox="1"/>
          <p:nvPr/>
        </p:nvSpPr>
        <p:spPr>
          <a:xfrm>
            <a:off x="3768548" y="5862577"/>
            <a:ext cx="5349285" cy="369332"/>
          </a:xfrm>
          <a:prstGeom prst="rect">
            <a:avLst/>
          </a:prstGeom>
          <a:noFill/>
        </p:spPr>
        <p:txBody>
          <a:bodyPr wrap="none" rtlCol="0">
            <a:spAutoFit/>
          </a:bodyPr>
          <a:lstStyle/>
          <a:p>
            <a:r>
              <a:rPr kumimoji="1" lang="en-US" altLang="ja-JP" dirty="0"/>
              <a:t>JUAS</a:t>
            </a:r>
            <a:r>
              <a:rPr kumimoji="1" lang="ja-JP" altLang="en-US" dirty="0"/>
              <a:t>サービスサイエンス研究プロジェクト　</a:t>
            </a:r>
            <a:r>
              <a:rPr kumimoji="1" lang="en-US" altLang="ja-JP" dirty="0"/>
              <a:t>2011</a:t>
            </a:r>
            <a:r>
              <a:rPr kumimoji="1" lang="ja-JP" altLang="en-US" dirty="0"/>
              <a:t>　資料</a:t>
            </a:r>
          </a:p>
        </p:txBody>
      </p:sp>
    </p:spTree>
    <p:extLst>
      <p:ext uri="{BB962C8B-B14F-4D97-AF65-F5344CB8AC3E}">
        <p14:creationId xmlns:p14="http://schemas.microsoft.com/office/powerpoint/2010/main" val="2845722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C527D6-BFAB-476E-BB94-BDB961C305E1}"/>
              </a:ext>
            </a:extLst>
          </p:cNvPr>
          <p:cNvSpPr>
            <a:spLocks noGrp="1"/>
          </p:cNvSpPr>
          <p:nvPr>
            <p:ph type="title"/>
          </p:nvPr>
        </p:nvSpPr>
        <p:spPr/>
        <p:txBody>
          <a:bodyPr/>
          <a:lstStyle/>
          <a:p>
            <a:r>
              <a:rPr kumimoji="1" lang="ja-JP" altLang="en-US" dirty="0"/>
              <a:t>利害関係者</a:t>
            </a:r>
          </a:p>
        </p:txBody>
      </p:sp>
      <p:sp>
        <p:nvSpPr>
          <p:cNvPr id="4" name="スライド番号プレースホルダー 3">
            <a:extLst>
              <a:ext uri="{FF2B5EF4-FFF2-40B4-BE49-F238E27FC236}">
                <a16:creationId xmlns:a16="http://schemas.microsoft.com/office/drawing/2014/main" id="{44F9884C-7F12-469D-82A2-619AB78FB4EA}"/>
              </a:ext>
            </a:extLst>
          </p:cNvPr>
          <p:cNvSpPr>
            <a:spLocks noGrp="1"/>
          </p:cNvSpPr>
          <p:nvPr>
            <p:ph type="sldNum" sz="quarter" idx="12"/>
          </p:nvPr>
        </p:nvSpPr>
        <p:spPr/>
        <p:txBody>
          <a:bodyPr/>
          <a:lstStyle/>
          <a:p>
            <a:fld id="{D2D8002D-B5B0-4BAC-B1F6-782DDCCE6D9C}" type="slidenum">
              <a:rPr kumimoji="1" lang="ja-JP" altLang="en-US" smtClean="0"/>
              <a:pPr/>
              <a:t>7</a:t>
            </a:fld>
            <a:endParaRPr kumimoji="1" lang="ja-JP" altLang="en-US"/>
          </a:p>
        </p:txBody>
      </p:sp>
      <p:sp>
        <p:nvSpPr>
          <p:cNvPr id="6" name="テキスト ボックス 5">
            <a:extLst>
              <a:ext uri="{FF2B5EF4-FFF2-40B4-BE49-F238E27FC236}">
                <a16:creationId xmlns:a16="http://schemas.microsoft.com/office/drawing/2014/main" id="{5FE3E065-AC0E-4C1E-BA64-F7F6DDD5DD90}"/>
              </a:ext>
            </a:extLst>
          </p:cNvPr>
          <p:cNvSpPr txBox="1"/>
          <p:nvPr/>
        </p:nvSpPr>
        <p:spPr>
          <a:xfrm>
            <a:off x="3768548" y="5862577"/>
            <a:ext cx="5349285" cy="369332"/>
          </a:xfrm>
          <a:prstGeom prst="rect">
            <a:avLst/>
          </a:prstGeom>
          <a:noFill/>
        </p:spPr>
        <p:txBody>
          <a:bodyPr wrap="none" rtlCol="0">
            <a:spAutoFit/>
          </a:bodyPr>
          <a:lstStyle/>
          <a:p>
            <a:r>
              <a:rPr kumimoji="1" lang="en-US" altLang="ja-JP" dirty="0"/>
              <a:t>JUAS</a:t>
            </a:r>
            <a:r>
              <a:rPr kumimoji="1" lang="ja-JP" altLang="en-US" dirty="0"/>
              <a:t>サービスサイエンス研究プロジェクト　</a:t>
            </a:r>
            <a:r>
              <a:rPr kumimoji="1" lang="en-US" altLang="ja-JP" dirty="0"/>
              <a:t>2011</a:t>
            </a:r>
            <a:r>
              <a:rPr kumimoji="1" lang="ja-JP" altLang="en-US" dirty="0"/>
              <a:t>　資料</a:t>
            </a:r>
          </a:p>
        </p:txBody>
      </p:sp>
      <p:sp>
        <p:nvSpPr>
          <p:cNvPr id="7" name="コンテンツ プレースホルダー 6">
            <a:extLst>
              <a:ext uri="{FF2B5EF4-FFF2-40B4-BE49-F238E27FC236}">
                <a16:creationId xmlns:a16="http://schemas.microsoft.com/office/drawing/2014/main" id="{DFFDEDDB-23A4-4E97-B356-BDEB704B2637}"/>
              </a:ext>
            </a:extLst>
          </p:cNvPr>
          <p:cNvSpPr>
            <a:spLocks noGrp="1"/>
          </p:cNvSpPr>
          <p:nvPr>
            <p:ph idx="1"/>
          </p:nvPr>
        </p:nvSpPr>
        <p:spPr/>
        <p:txBody>
          <a:bodyPr/>
          <a:lstStyle/>
          <a:p>
            <a:r>
              <a:rPr lang="ja-JP" altLang="en-US" dirty="0"/>
              <a:t>お客さまの開発会社に対する事前期待</a:t>
            </a:r>
          </a:p>
        </p:txBody>
      </p:sp>
      <p:pic>
        <p:nvPicPr>
          <p:cNvPr id="8" name="図 7">
            <a:extLst>
              <a:ext uri="{FF2B5EF4-FFF2-40B4-BE49-F238E27FC236}">
                <a16:creationId xmlns:a16="http://schemas.microsoft.com/office/drawing/2014/main" id="{E626713B-1D9C-4396-8573-A0077C006B02}"/>
              </a:ext>
            </a:extLst>
          </p:cNvPr>
          <p:cNvPicPr>
            <a:picLocks noChangeAspect="1"/>
          </p:cNvPicPr>
          <p:nvPr/>
        </p:nvPicPr>
        <p:blipFill>
          <a:blip r:embed="rId2"/>
          <a:stretch>
            <a:fillRect/>
          </a:stretch>
        </p:blipFill>
        <p:spPr>
          <a:xfrm>
            <a:off x="251520" y="1478146"/>
            <a:ext cx="8568952" cy="4156554"/>
          </a:xfrm>
          <a:prstGeom prst="rect">
            <a:avLst/>
          </a:prstGeom>
        </p:spPr>
      </p:pic>
    </p:spTree>
    <p:extLst>
      <p:ext uri="{BB962C8B-B14F-4D97-AF65-F5344CB8AC3E}">
        <p14:creationId xmlns:p14="http://schemas.microsoft.com/office/powerpoint/2010/main" val="4047703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2CF77E-9E5D-4196-8218-C0DBC525CEFD}"/>
              </a:ext>
            </a:extLst>
          </p:cNvPr>
          <p:cNvSpPr>
            <a:spLocks noGrp="1"/>
          </p:cNvSpPr>
          <p:nvPr>
            <p:ph type="title"/>
          </p:nvPr>
        </p:nvSpPr>
        <p:spPr>
          <a:xfrm>
            <a:off x="622392" y="98373"/>
            <a:ext cx="7899216" cy="612581"/>
          </a:xfrm>
        </p:spPr>
        <p:txBody>
          <a:bodyPr>
            <a:noAutofit/>
          </a:bodyPr>
          <a:lstStyle/>
          <a:p>
            <a:br>
              <a:rPr lang="ja-JP" altLang="en-US" sz="4000" dirty="0"/>
            </a:br>
            <a:endParaRPr kumimoji="1" lang="ja-JP" altLang="en-US" sz="4000" dirty="0"/>
          </a:p>
        </p:txBody>
      </p:sp>
      <p:sp>
        <p:nvSpPr>
          <p:cNvPr id="3" name="コンテンツ プレースホルダー 2">
            <a:extLst>
              <a:ext uri="{FF2B5EF4-FFF2-40B4-BE49-F238E27FC236}">
                <a16:creationId xmlns:a16="http://schemas.microsoft.com/office/drawing/2014/main" id="{C9C46B2C-9FEA-4A6D-A499-F4DD38C8FA55}"/>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00AA0E8B-EDB6-4020-9F7C-3894D85645C0}"/>
              </a:ext>
            </a:extLst>
          </p:cNvPr>
          <p:cNvPicPr>
            <a:picLocks noChangeAspect="1"/>
          </p:cNvPicPr>
          <p:nvPr/>
        </p:nvPicPr>
        <p:blipFill>
          <a:blip r:embed="rId2"/>
          <a:stretch>
            <a:fillRect/>
          </a:stretch>
        </p:blipFill>
        <p:spPr>
          <a:xfrm>
            <a:off x="3635896" y="6453336"/>
            <a:ext cx="3581494" cy="326580"/>
          </a:xfrm>
          <a:prstGeom prst="rect">
            <a:avLst/>
          </a:prstGeom>
        </p:spPr>
      </p:pic>
      <p:sp>
        <p:nvSpPr>
          <p:cNvPr id="7" name="タイトル 1">
            <a:extLst>
              <a:ext uri="{FF2B5EF4-FFF2-40B4-BE49-F238E27FC236}">
                <a16:creationId xmlns:a16="http://schemas.microsoft.com/office/drawing/2014/main" id="{9443088E-A303-4D50-8BB7-5D65EFE76A40}"/>
              </a:ext>
            </a:extLst>
          </p:cNvPr>
          <p:cNvSpPr txBox="1">
            <a:spLocks/>
          </p:cNvSpPr>
          <p:nvPr/>
        </p:nvSpPr>
        <p:spPr>
          <a:xfrm>
            <a:off x="774792" y="250773"/>
            <a:ext cx="7899216" cy="61258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br>
              <a:rPr lang="ja-JP" altLang="en-US" sz="4000" dirty="0"/>
            </a:br>
            <a:r>
              <a:rPr lang="ja-JP" altLang="en-US" dirty="0"/>
              <a:t>システム開発工期遵守状況</a:t>
            </a:r>
            <a:endParaRPr lang="ja-JP" altLang="en-US" sz="4000" dirty="0"/>
          </a:p>
        </p:txBody>
      </p:sp>
      <p:pic>
        <p:nvPicPr>
          <p:cNvPr id="8" name="図 7">
            <a:extLst>
              <a:ext uri="{FF2B5EF4-FFF2-40B4-BE49-F238E27FC236}">
                <a16:creationId xmlns:a16="http://schemas.microsoft.com/office/drawing/2014/main" id="{09D4E3AC-300F-4736-941B-F5B497F71ED8}"/>
              </a:ext>
            </a:extLst>
          </p:cNvPr>
          <p:cNvPicPr>
            <a:picLocks noChangeAspect="1"/>
          </p:cNvPicPr>
          <p:nvPr/>
        </p:nvPicPr>
        <p:blipFill>
          <a:blip r:embed="rId3"/>
          <a:stretch>
            <a:fillRect/>
          </a:stretch>
        </p:blipFill>
        <p:spPr>
          <a:xfrm>
            <a:off x="0" y="777874"/>
            <a:ext cx="9144000" cy="5302251"/>
          </a:xfrm>
          <a:prstGeom prst="rect">
            <a:avLst/>
          </a:prstGeom>
        </p:spPr>
      </p:pic>
      <p:sp>
        <p:nvSpPr>
          <p:cNvPr id="9" name="テキスト ボックス 8">
            <a:extLst>
              <a:ext uri="{FF2B5EF4-FFF2-40B4-BE49-F238E27FC236}">
                <a16:creationId xmlns:a16="http://schemas.microsoft.com/office/drawing/2014/main" id="{3339A50F-2928-4F22-93EA-7CF401593224}"/>
              </a:ext>
            </a:extLst>
          </p:cNvPr>
          <p:cNvSpPr txBox="1"/>
          <p:nvPr/>
        </p:nvSpPr>
        <p:spPr>
          <a:xfrm>
            <a:off x="186098" y="6431960"/>
            <a:ext cx="3555782" cy="369332"/>
          </a:xfrm>
          <a:prstGeom prst="rect">
            <a:avLst/>
          </a:prstGeom>
          <a:noFill/>
        </p:spPr>
        <p:txBody>
          <a:bodyPr wrap="none" rtlCol="0">
            <a:spAutoFit/>
          </a:bodyPr>
          <a:lstStyle/>
          <a:p>
            <a:r>
              <a:rPr lang="ja-JP" altLang="en-US" dirty="0"/>
              <a:t>ユーザーのための要件定義ガイド</a:t>
            </a:r>
            <a:endParaRPr kumimoji="1" lang="ja-JP" altLang="en-US" dirty="0"/>
          </a:p>
        </p:txBody>
      </p:sp>
      <p:sp>
        <p:nvSpPr>
          <p:cNvPr id="10" name="スライド番号プレースホルダー 3">
            <a:extLst>
              <a:ext uri="{FF2B5EF4-FFF2-40B4-BE49-F238E27FC236}">
                <a16:creationId xmlns:a16="http://schemas.microsoft.com/office/drawing/2014/main" id="{1839E3E6-886D-4912-B731-CAC784B0BEB4}"/>
              </a:ext>
            </a:extLst>
          </p:cNvPr>
          <p:cNvSpPr>
            <a:spLocks noGrp="1"/>
          </p:cNvSpPr>
          <p:nvPr>
            <p:ph type="sldNum" sz="quarter" idx="12"/>
          </p:nvPr>
        </p:nvSpPr>
        <p:spPr>
          <a:xfrm>
            <a:off x="7425344" y="6459786"/>
            <a:ext cx="984019" cy="365125"/>
          </a:xfrm>
        </p:spPr>
        <p:txBody>
          <a:bodyPr/>
          <a:lstStyle/>
          <a:p>
            <a:fld id="{D2D8002D-B5B0-4BAC-B1F6-782DDCCE6D9C}" type="slidenum">
              <a:rPr kumimoji="1" lang="ja-JP" altLang="en-US" smtClean="0"/>
              <a:t>8</a:t>
            </a:fld>
            <a:endParaRPr kumimoji="1" lang="ja-JP" altLang="en-US"/>
          </a:p>
        </p:txBody>
      </p:sp>
    </p:spTree>
    <p:extLst>
      <p:ext uri="{BB962C8B-B14F-4D97-AF65-F5344CB8AC3E}">
        <p14:creationId xmlns:p14="http://schemas.microsoft.com/office/powerpoint/2010/main" val="2737097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0AA0E8B-EDB6-4020-9F7C-3894D85645C0}"/>
              </a:ext>
            </a:extLst>
          </p:cNvPr>
          <p:cNvPicPr>
            <a:picLocks noChangeAspect="1"/>
          </p:cNvPicPr>
          <p:nvPr/>
        </p:nvPicPr>
        <p:blipFill>
          <a:blip r:embed="rId2"/>
          <a:stretch>
            <a:fillRect/>
          </a:stretch>
        </p:blipFill>
        <p:spPr>
          <a:xfrm>
            <a:off x="3851920" y="6453336"/>
            <a:ext cx="3581494" cy="326580"/>
          </a:xfrm>
          <a:prstGeom prst="rect">
            <a:avLst/>
          </a:prstGeom>
        </p:spPr>
      </p:pic>
      <p:sp>
        <p:nvSpPr>
          <p:cNvPr id="8" name="テキスト ボックス 7">
            <a:extLst>
              <a:ext uri="{FF2B5EF4-FFF2-40B4-BE49-F238E27FC236}">
                <a16:creationId xmlns:a16="http://schemas.microsoft.com/office/drawing/2014/main" id="{62F412B7-9C2A-48DD-AB2E-59EF0127CD66}"/>
              </a:ext>
            </a:extLst>
          </p:cNvPr>
          <p:cNvSpPr txBox="1"/>
          <p:nvPr/>
        </p:nvSpPr>
        <p:spPr>
          <a:xfrm>
            <a:off x="186098" y="6431960"/>
            <a:ext cx="3555782" cy="369332"/>
          </a:xfrm>
          <a:prstGeom prst="rect">
            <a:avLst/>
          </a:prstGeom>
          <a:noFill/>
        </p:spPr>
        <p:txBody>
          <a:bodyPr wrap="none" rtlCol="0">
            <a:spAutoFit/>
          </a:bodyPr>
          <a:lstStyle/>
          <a:p>
            <a:r>
              <a:rPr lang="ja-JP" altLang="en-US" dirty="0"/>
              <a:t>ユーザーのための要件定義ガイド</a:t>
            </a:r>
            <a:endParaRPr kumimoji="1" lang="ja-JP" altLang="en-US" dirty="0"/>
          </a:p>
        </p:txBody>
      </p:sp>
      <p:pic>
        <p:nvPicPr>
          <p:cNvPr id="3" name="図 2">
            <a:extLst>
              <a:ext uri="{FF2B5EF4-FFF2-40B4-BE49-F238E27FC236}">
                <a16:creationId xmlns:a16="http://schemas.microsoft.com/office/drawing/2014/main" id="{60CCB356-AB88-40AE-A09B-DAC2AA894F37}"/>
              </a:ext>
            </a:extLst>
          </p:cNvPr>
          <p:cNvPicPr>
            <a:picLocks noChangeAspect="1"/>
          </p:cNvPicPr>
          <p:nvPr/>
        </p:nvPicPr>
        <p:blipFill>
          <a:blip r:embed="rId3"/>
          <a:stretch>
            <a:fillRect/>
          </a:stretch>
        </p:blipFill>
        <p:spPr>
          <a:xfrm>
            <a:off x="555179" y="1031198"/>
            <a:ext cx="7903840" cy="5129491"/>
          </a:xfrm>
          <a:prstGeom prst="rect">
            <a:avLst/>
          </a:prstGeom>
        </p:spPr>
      </p:pic>
      <p:sp>
        <p:nvSpPr>
          <p:cNvPr id="10" name="タイトル 9">
            <a:extLst>
              <a:ext uri="{FF2B5EF4-FFF2-40B4-BE49-F238E27FC236}">
                <a16:creationId xmlns:a16="http://schemas.microsoft.com/office/drawing/2014/main" id="{8B63CA1C-3BA5-4AFB-9C0D-8A9C598B33B9}"/>
              </a:ext>
            </a:extLst>
          </p:cNvPr>
          <p:cNvSpPr>
            <a:spLocks noGrp="1"/>
          </p:cNvSpPr>
          <p:nvPr>
            <p:ph type="title"/>
          </p:nvPr>
        </p:nvSpPr>
        <p:spPr>
          <a:xfrm>
            <a:off x="899592" y="260648"/>
            <a:ext cx="7543800" cy="520654"/>
          </a:xfrm>
        </p:spPr>
        <p:txBody>
          <a:bodyPr>
            <a:normAutofit fontScale="90000"/>
          </a:bodyPr>
          <a:lstStyle/>
          <a:p>
            <a:r>
              <a:rPr lang="ja-JP" altLang="en-US" dirty="0"/>
              <a:t>工期遅延理由分析</a:t>
            </a:r>
          </a:p>
        </p:txBody>
      </p:sp>
      <p:sp>
        <p:nvSpPr>
          <p:cNvPr id="6" name="スライド番号プレースホルダー 3">
            <a:extLst>
              <a:ext uri="{FF2B5EF4-FFF2-40B4-BE49-F238E27FC236}">
                <a16:creationId xmlns:a16="http://schemas.microsoft.com/office/drawing/2014/main" id="{21789427-F2F3-467D-BA08-49408AB1D9F9}"/>
              </a:ext>
            </a:extLst>
          </p:cNvPr>
          <p:cNvSpPr>
            <a:spLocks noGrp="1"/>
          </p:cNvSpPr>
          <p:nvPr>
            <p:ph type="sldNum" sz="quarter" idx="12"/>
          </p:nvPr>
        </p:nvSpPr>
        <p:spPr>
          <a:xfrm>
            <a:off x="7425344" y="6459786"/>
            <a:ext cx="984019" cy="365125"/>
          </a:xfrm>
        </p:spPr>
        <p:txBody>
          <a:bodyPr/>
          <a:lstStyle/>
          <a:p>
            <a:fld id="{D2D8002D-B5B0-4BAC-B1F6-782DDCCE6D9C}" type="slidenum">
              <a:rPr kumimoji="1" lang="ja-JP" altLang="en-US" smtClean="0"/>
              <a:t>9</a:t>
            </a:fld>
            <a:endParaRPr kumimoji="1" lang="ja-JP" altLang="en-US"/>
          </a:p>
        </p:txBody>
      </p:sp>
    </p:spTree>
    <p:extLst>
      <p:ext uri="{BB962C8B-B14F-4D97-AF65-F5344CB8AC3E}">
        <p14:creationId xmlns:p14="http://schemas.microsoft.com/office/powerpoint/2010/main" val="1438196806"/>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256</TotalTime>
  <Words>1089</Words>
  <Application>Microsoft Office PowerPoint</Application>
  <PresentationFormat>画面に合わせる (4:3)</PresentationFormat>
  <Paragraphs>204</Paragraphs>
  <Slides>34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34</vt:i4>
      </vt:variant>
    </vt:vector>
  </HeadingPairs>
  <TitlesOfParts>
    <vt:vector size="43" baseType="lpstr">
      <vt:lpstr>HGPｺﾞｼｯｸM</vt:lpstr>
      <vt:lpstr>HGP創英角ｺﾞｼｯｸUB</vt:lpstr>
      <vt:lpstr>ＭＳ Ｐゴシック</vt:lpstr>
      <vt:lpstr>ＭＳ ゴシック</vt:lpstr>
      <vt:lpstr>Arial</vt:lpstr>
      <vt:lpstr>Calibri</vt:lpstr>
      <vt:lpstr>Calibri Light</vt:lpstr>
      <vt:lpstr>Wingdings</vt:lpstr>
      <vt:lpstr>レトロスペクト</vt:lpstr>
      <vt:lpstr>システム開発 演習</vt:lpstr>
      <vt:lpstr>開発演習概略</vt:lpstr>
      <vt:lpstr>PBLによるシステム開発演習</vt:lpstr>
      <vt:lpstr>開発演習の目的</vt:lpstr>
      <vt:lpstr>開発はなぜ失敗するか？</vt:lpstr>
      <vt:lpstr>利害関係者</vt:lpstr>
      <vt:lpstr>利害関係者</vt:lpstr>
      <vt:lpstr> </vt:lpstr>
      <vt:lpstr>工期遅延理由分析</vt:lpstr>
      <vt:lpstr>  要件定義の投資効果 </vt:lpstr>
      <vt:lpstr> プロジェクトの失敗原因</vt:lpstr>
      <vt:lpstr>取り組むべき課題</vt:lpstr>
      <vt:lpstr>非機能要求に関する課題(1/2)</vt:lpstr>
      <vt:lpstr>非機能要求に関する課題(２/2)</vt:lpstr>
      <vt:lpstr>そもそもシステムはなぜ開発するか？</vt:lpstr>
      <vt:lpstr>企業が変わるべき理由</vt:lpstr>
      <vt:lpstr>企業活動</vt:lpstr>
      <vt:lpstr>企業活動とIT経営プロセス</vt:lpstr>
      <vt:lpstr>目的と手段の関連付け</vt:lpstr>
      <vt:lpstr>真の目的を明確にする</vt:lpstr>
      <vt:lpstr>経営レベルの目的の最上位</vt:lpstr>
      <vt:lpstr>ステークホルダの定義</vt:lpstr>
      <vt:lpstr>ステークホルダの明確化</vt:lpstr>
      <vt:lpstr>開発手法概略</vt:lpstr>
      <vt:lpstr> 超上流プロセスとシステム要件定義</vt:lpstr>
      <vt:lpstr> As-IS　から　To-Be　への流れ</vt:lpstr>
      <vt:lpstr>IT経営プロセスと要件定義</vt:lpstr>
      <vt:lpstr>ウォーターフォール開発プロセス</vt:lpstr>
      <vt:lpstr>ウォーターフォール開発のメリット</vt:lpstr>
      <vt:lpstr>ウォーターフォール型のデメリット</vt:lpstr>
      <vt:lpstr>アジャイル型の開発</vt:lpstr>
      <vt:lpstr>アジャイル型とウォーターフォール型</vt:lpstr>
      <vt:lpstr>従来の開発手法</vt:lpstr>
      <vt:lpstr>アジャイル型開発手法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システム開発 演習</dc:title>
  <dc:creator>飛田 宏紀</dc:creator>
  <cp:lastModifiedBy>飛田 宏紀</cp:lastModifiedBy>
  <cp:revision>11</cp:revision>
  <dcterms:created xsi:type="dcterms:W3CDTF">2018-05-26T20:16:42Z</dcterms:created>
  <dcterms:modified xsi:type="dcterms:W3CDTF">2018-05-27T00:32:56Z</dcterms:modified>
</cp:coreProperties>
</file>